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5" r:id="rId2"/>
    <p:sldId id="4427" r:id="rId3"/>
    <p:sldId id="4466" r:id="rId4"/>
    <p:sldId id="4467" r:id="rId5"/>
    <p:sldId id="4468" r:id="rId6"/>
    <p:sldId id="4469" r:id="rId7"/>
    <p:sldId id="4470" r:id="rId8"/>
    <p:sldId id="4473" r:id="rId9"/>
    <p:sldId id="4474" r:id="rId10"/>
    <p:sldId id="4482" r:id="rId11"/>
    <p:sldId id="4472" r:id="rId12"/>
    <p:sldId id="4475" r:id="rId13"/>
    <p:sldId id="4477" r:id="rId14"/>
    <p:sldId id="4478" r:id="rId15"/>
    <p:sldId id="4476" r:id="rId16"/>
    <p:sldId id="4480" r:id="rId17"/>
    <p:sldId id="4483" r:id="rId18"/>
    <p:sldId id="4481" r:id="rId19"/>
    <p:sldId id="4484" r:id="rId20"/>
    <p:sldId id="4485" r:id="rId21"/>
    <p:sldId id="4486" r:id="rId22"/>
    <p:sldId id="4487" r:id="rId23"/>
    <p:sldId id="4488" r:id="rId24"/>
    <p:sldId id="4489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6D3AA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5" autoAdjust="0"/>
    <p:restoredTop sz="95179" autoAdjust="0"/>
  </p:normalViewPr>
  <p:slideViewPr>
    <p:cSldViewPr snapToGrid="0" snapToObjects="1">
      <p:cViewPr varScale="1">
        <p:scale>
          <a:sx n="48" d="100"/>
          <a:sy n="48" d="100"/>
        </p:scale>
        <p:origin x="464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F3-314E-B756-9A7EFF6D99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F3-314E-B756-9A7EFF6D99D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F3-314E-B756-9A7EFF6D99D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F3-314E-B756-9A7EFF6D99D7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3F3-314E-B756-9A7EFF6D9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defRPr>
            </a:pPr>
            <a:endParaRPr lang="es-MX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>
              <a:lumMod val="75000"/>
            </a:schemeClr>
          </a:solidFill>
          <a:latin typeface="Poppins" pitchFamily="2" charset="77"/>
          <a:ea typeface="Lato Light" panose="020F0502020204030203" pitchFamily="34" charset="0"/>
          <a:cs typeface="Poppins" pitchFamily="2" charset="77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F3-314E-B756-9A7EFF6D99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F3-314E-B756-9A7EFF6D99D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F3-314E-B756-9A7EFF6D99D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F3-314E-B756-9A7EFF6D99D7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3F3-314E-B756-9A7EFF6D9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defRPr>
            </a:pPr>
            <a:endParaRPr lang="es-MX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>
              <a:lumMod val="75000"/>
            </a:schemeClr>
          </a:solidFill>
          <a:latin typeface="Poppins" pitchFamily="2" charset="77"/>
          <a:ea typeface="Lato Light" panose="020F0502020204030203" pitchFamily="34" charset="0"/>
          <a:cs typeface="Poppins" pitchFamily="2" charset="77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1E7-1440-8561-B0850B88A6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1E7-1440-8561-B0850B88A6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1E7-1440-8561-B0850B88A6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1E7-1440-8561-B0850B88A6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lt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  <c:pt idx="3">
                  <c:v>June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4.9000000000000004</c:v>
                </c:pt>
                <c:pt idx="3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E7-1440-8561-B0850B88A6B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ea typeface="Lato Light" panose="020F0502020204030203" pitchFamily="34" charset="0"/>
              <a:cs typeface="Poppins" pitchFamily="2" charset="77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Poppins" pitchFamily="2" charset="77"/>
          <a:ea typeface="Lato Light" panose="020F0502020204030203" pitchFamily="34" charset="0"/>
          <a:cs typeface="Poppins" pitchFamily="2" charset="77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4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27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36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1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75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44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00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85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0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2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87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2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0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0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2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6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7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4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657768" y="0"/>
            <a:ext cx="12719881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8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E4E8069-E32E-1441-A643-08465FED0A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31327" y="3183465"/>
            <a:ext cx="6914993" cy="9211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8EBAE57A-F7EC-D841-AF19-B69FA532F3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20823" y="3183465"/>
            <a:ext cx="6914993" cy="9211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41832" y="3183465"/>
            <a:ext cx="6914993" cy="9211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E526B9A-A392-4E42-AAE1-95DC4AAF84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75629" y="3531476"/>
            <a:ext cx="5896316" cy="58963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39A3483-DC5B-0947-9F71-DEFCA743826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0673" y="3531476"/>
            <a:ext cx="5896316" cy="58963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FB643EA3-2F3D-2247-9E03-537C72758C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305693" y="3531476"/>
            <a:ext cx="5896316" cy="58963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F5EF71-50C2-DB43-9EA2-3C30E6F93E9D}"/>
              </a:ext>
            </a:extLst>
          </p:cNvPr>
          <p:cNvSpPr/>
          <p:nvPr userDrawn="1"/>
        </p:nvSpPr>
        <p:spPr>
          <a:xfrm>
            <a:off x="23534370" y="480060"/>
            <a:ext cx="582930" cy="5829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456936" y="495300"/>
            <a:ext cx="890234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Poppins Medium" pitchFamily="2" charset="77"/>
              </a:rPr>
              <a:pPr algn="ctr"/>
              <a:t>‹Nº›</a:t>
            </a:fld>
            <a:r>
              <a:rPr lang="id-ID" sz="2400" b="0" i="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Poppins Medium" pitchFamily="2" charset="7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85">
            <a:extLst>
              <a:ext uri="{FF2B5EF4-FFF2-40B4-BE49-F238E27FC236}">
                <a16:creationId xmlns:a16="http://schemas.microsoft.com/office/drawing/2014/main" id="{15487EA3-52A9-2149-83B3-6588363DB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24377650" cy="11301984"/>
          </a:xfrm>
          <a:custGeom>
            <a:avLst/>
            <a:gdLst>
              <a:gd name="T0" fmla="*/ 0 w 5954"/>
              <a:gd name="T1" fmla="*/ 0 h 3632"/>
              <a:gd name="T2" fmla="*/ 0 w 5954"/>
              <a:gd name="T3" fmla="*/ 0 h 3632"/>
              <a:gd name="T4" fmla="*/ 0 w 5954"/>
              <a:gd name="T5" fmla="*/ 2798 h 3632"/>
              <a:gd name="T6" fmla="*/ 2881 w 5954"/>
              <a:gd name="T7" fmla="*/ 3631 h 3632"/>
              <a:gd name="T8" fmla="*/ 5953 w 5954"/>
              <a:gd name="T9" fmla="*/ 2662 h 3632"/>
              <a:gd name="T10" fmla="*/ 5953 w 5954"/>
              <a:gd name="T11" fmla="*/ 0 h 3632"/>
              <a:gd name="T12" fmla="*/ 0 w 5954"/>
              <a:gd name="T13" fmla="*/ 0 h 3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54" h="3632">
                <a:moveTo>
                  <a:pt x="0" y="0"/>
                </a:moveTo>
                <a:lnTo>
                  <a:pt x="0" y="0"/>
                </a:lnTo>
                <a:cubicBezTo>
                  <a:pt x="0" y="2798"/>
                  <a:pt x="0" y="2798"/>
                  <a:pt x="0" y="2798"/>
                </a:cubicBezTo>
                <a:cubicBezTo>
                  <a:pt x="771" y="3317"/>
                  <a:pt x="1779" y="3631"/>
                  <a:pt x="2881" y="3631"/>
                </a:cubicBezTo>
                <a:cubicBezTo>
                  <a:pt x="4076" y="3631"/>
                  <a:pt x="5161" y="3259"/>
                  <a:pt x="5953" y="2662"/>
                </a:cubicBezTo>
                <a:cubicBezTo>
                  <a:pt x="5953" y="0"/>
                  <a:pt x="5953" y="0"/>
                  <a:pt x="5953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A32E1D-0F9F-0544-B876-29672F25310C}"/>
              </a:ext>
            </a:extLst>
          </p:cNvPr>
          <p:cNvGrpSpPr/>
          <p:nvPr/>
        </p:nvGrpSpPr>
        <p:grpSpPr>
          <a:xfrm>
            <a:off x="5127625" y="2178801"/>
            <a:ext cx="14122400" cy="6944380"/>
            <a:chOff x="812006" y="1077120"/>
            <a:chExt cx="14122400" cy="6944380"/>
          </a:xfrm>
        </p:grpSpPr>
        <p:sp>
          <p:nvSpPr>
            <p:cNvPr id="15" name="Rectángulo 4">
              <a:extLst>
                <a:ext uri="{FF2B5EF4-FFF2-40B4-BE49-F238E27FC236}">
                  <a16:creationId xmlns:a16="http://schemas.microsoft.com/office/drawing/2014/main" id="{F16F63E2-86FA-E844-9196-640384817D07}"/>
                </a:ext>
              </a:extLst>
            </p:cNvPr>
            <p:cNvSpPr/>
            <p:nvPr/>
          </p:nvSpPr>
          <p:spPr>
            <a:xfrm>
              <a:off x="812006" y="1077120"/>
              <a:ext cx="14122400" cy="4555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4500" b="1" dirty="0">
                  <a:solidFill>
                    <a:schemeClr val="accent3"/>
                  </a:solidFill>
                  <a:latin typeface="Poppins ExtraBold" pitchFamily="2" charset="77"/>
                  <a:cs typeface="Poppins ExtraBold" pitchFamily="2" charset="77"/>
                </a:rPr>
                <a:t>SYMPTOMS OF</a:t>
              </a:r>
            </a:p>
            <a:p>
              <a:pPr algn="ctr"/>
              <a:r>
                <a:rPr lang="es-MX" sz="14500" b="1" dirty="0">
                  <a:solidFill>
                    <a:schemeClr val="accent3"/>
                  </a:solidFill>
                  <a:latin typeface="Poppins ExtraBold" pitchFamily="2" charset="77"/>
                  <a:cs typeface="Poppins ExtraBold" pitchFamily="2" charset="77"/>
                </a:rPr>
                <a:t>CORONAVIRUS</a:t>
              </a:r>
            </a:p>
          </p:txBody>
        </p:sp>
        <p:sp>
          <p:nvSpPr>
            <p:cNvPr id="16" name="Rectángulo 5">
              <a:extLst>
                <a:ext uri="{FF2B5EF4-FFF2-40B4-BE49-F238E27FC236}">
                  <a16:creationId xmlns:a16="http://schemas.microsoft.com/office/drawing/2014/main" id="{1374EBEE-6690-B145-ADFF-64DAEC58427B}"/>
                </a:ext>
              </a:extLst>
            </p:cNvPr>
            <p:cNvSpPr/>
            <p:nvPr/>
          </p:nvSpPr>
          <p:spPr>
            <a:xfrm>
              <a:off x="1140684" y="5897842"/>
              <a:ext cx="13465044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400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COVID-19 is an infectious disease caused by a new virus that has not been detected in </a:t>
              </a:r>
            </a:p>
            <a:p>
              <a:pPr algn="ctr"/>
              <a:r>
                <a:rPr lang="es-MX" sz="4400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humans to date.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67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0EBBEBAE-10B6-EF4A-8CB4-D70E8846AE11}"/>
              </a:ext>
            </a:extLst>
          </p:cNvPr>
          <p:cNvSpPr/>
          <p:nvPr/>
        </p:nvSpPr>
        <p:spPr>
          <a:xfrm>
            <a:off x="0" y="3063692"/>
            <a:ext cx="24373556" cy="10652309"/>
          </a:xfrm>
          <a:custGeom>
            <a:avLst/>
            <a:gdLst>
              <a:gd name="connsiteX0" fmla="*/ 11795769 w 24373556"/>
              <a:gd name="connsiteY0" fmla="*/ 0 h 10652309"/>
              <a:gd name="connsiteX1" fmla="*/ 24373556 w 24373556"/>
              <a:gd name="connsiteY1" fmla="*/ 3015315 h 10652309"/>
              <a:gd name="connsiteX2" fmla="*/ 24373556 w 24373556"/>
              <a:gd name="connsiteY2" fmla="*/ 10605205 h 10652309"/>
              <a:gd name="connsiteX3" fmla="*/ 24373556 w 24373556"/>
              <a:gd name="connsiteY3" fmla="*/ 10652309 h 10652309"/>
              <a:gd name="connsiteX4" fmla="*/ 0 w 24373556"/>
              <a:gd name="connsiteY4" fmla="*/ 10652309 h 10652309"/>
              <a:gd name="connsiteX5" fmla="*/ 0 w 24373556"/>
              <a:gd name="connsiteY5" fmla="*/ 10507856 h 10652309"/>
              <a:gd name="connsiteX6" fmla="*/ 0 w 24373556"/>
              <a:gd name="connsiteY6" fmla="*/ 2592112 h 10652309"/>
              <a:gd name="connsiteX7" fmla="*/ 11795769 w 24373556"/>
              <a:gd name="connsiteY7" fmla="*/ 0 h 1065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73556" h="10652309">
                <a:moveTo>
                  <a:pt x="11795769" y="0"/>
                </a:moveTo>
                <a:cubicBezTo>
                  <a:pt x="16688495" y="0"/>
                  <a:pt x="21130846" y="1157583"/>
                  <a:pt x="24373556" y="3015315"/>
                </a:cubicBezTo>
                <a:cubicBezTo>
                  <a:pt x="24373556" y="7674816"/>
                  <a:pt x="24373556" y="9713347"/>
                  <a:pt x="24373556" y="10605205"/>
                </a:cubicBezTo>
                <a:lnTo>
                  <a:pt x="24373556" y="10652309"/>
                </a:lnTo>
                <a:lnTo>
                  <a:pt x="0" y="10652309"/>
                </a:lnTo>
                <a:lnTo>
                  <a:pt x="0" y="10507856"/>
                </a:lnTo>
                <a:cubicBezTo>
                  <a:pt x="0" y="2592112"/>
                  <a:pt x="0" y="2592112"/>
                  <a:pt x="0" y="2592112"/>
                </a:cubicBezTo>
                <a:cubicBezTo>
                  <a:pt x="3156730" y="977099"/>
                  <a:pt x="7283816" y="0"/>
                  <a:pt x="11795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9AEB80-7DC9-1540-9016-42ACF9161825}"/>
              </a:ext>
            </a:extLst>
          </p:cNvPr>
          <p:cNvGrpSpPr/>
          <p:nvPr/>
        </p:nvGrpSpPr>
        <p:grpSpPr>
          <a:xfrm>
            <a:off x="3308350" y="4903458"/>
            <a:ext cx="17760950" cy="6398526"/>
            <a:chOff x="3308350" y="4903458"/>
            <a:chExt cx="17760950" cy="6398526"/>
          </a:xfrm>
        </p:grpSpPr>
        <p:sp>
          <p:nvSpPr>
            <p:cNvPr id="15" name="Rectángulo 4">
              <a:extLst>
                <a:ext uri="{FF2B5EF4-FFF2-40B4-BE49-F238E27FC236}">
                  <a16:creationId xmlns:a16="http://schemas.microsoft.com/office/drawing/2014/main" id="{F16F63E2-86FA-E844-9196-640384817D07}"/>
                </a:ext>
              </a:extLst>
            </p:cNvPr>
            <p:cNvSpPr/>
            <p:nvPr/>
          </p:nvSpPr>
          <p:spPr>
            <a:xfrm>
              <a:off x="3308350" y="8978271"/>
              <a:ext cx="17760950" cy="2323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4500" b="1" dirty="0">
                  <a:solidFill>
                    <a:schemeClr val="accent3"/>
                  </a:solidFill>
                  <a:latin typeface="Poppins ExtraBold" pitchFamily="2" charset="77"/>
                  <a:cs typeface="Poppins ExtraBold" pitchFamily="2" charset="77"/>
                </a:rPr>
                <a:t>SECTION BREAK</a:t>
              </a:r>
            </a:p>
          </p:txBody>
        </p:sp>
        <p:sp>
          <p:nvSpPr>
            <p:cNvPr id="6" name="Rectángulo 4">
              <a:extLst>
                <a:ext uri="{FF2B5EF4-FFF2-40B4-BE49-F238E27FC236}">
                  <a16:creationId xmlns:a16="http://schemas.microsoft.com/office/drawing/2014/main" id="{8BFBE2E4-564D-6C47-8AD5-697B56F0F03C}"/>
                </a:ext>
              </a:extLst>
            </p:cNvPr>
            <p:cNvSpPr/>
            <p:nvPr/>
          </p:nvSpPr>
          <p:spPr>
            <a:xfrm>
              <a:off x="7080250" y="4903458"/>
              <a:ext cx="10217150" cy="4708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0000" b="1" dirty="0">
                  <a:solidFill>
                    <a:schemeClr val="accent3"/>
                  </a:solidFill>
                  <a:latin typeface="Poppins ExtraBold" pitchFamily="2" charset="77"/>
                  <a:cs typeface="Poppins ExtraBold" pitchFamily="2" charset="77"/>
                </a:rPr>
                <a:t>01</a:t>
              </a:r>
            </a:p>
          </p:txBody>
        </p:sp>
      </p:grpSp>
      <p:sp>
        <p:nvSpPr>
          <p:cNvPr id="8" name="Rectángulo 8">
            <a:extLst>
              <a:ext uri="{FF2B5EF4-FFF2-40B4-BE49-F238E27FC236}">
                <a16:creationId xmlns:a16="http://schemas.microsoft.com/office/drawing/2014/main" id="{CDB53F8D-B92D-244F-86A7-CFB78EF42F33}"/>
              </a:ext>
            </a:extLst>
          </p:cNvPr>
          <p:cNvSpPr/>
          <p:nvPr/>
        </p:nvSpPr>
        <p:spPr>
          <a:xfrm flipH="1">
            <a:off x="3689350" y="1065558"/>
            <a:ext cx="16998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The disease causes respiratory illness with symptoms such as a cough, fever, and in more severe cases, difficulty breathing. </a:t>
            </a:r>
          </a:p>
        </p:txBody>
      </p:sp>
    </p:spTree>
    <p:extLst>
      <p:ext uri="{BB962C8B-B14F-4D97-AF65-F5344CB8AC3E}">
        <p14:creationId xmlns:p14="http://schemas.microsoft.com/office/powerpoint/2010/main" val="97920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F3C910-050C-4545-8E6B-9C577EB90C4A}"/>
              </a:ext>
            </a:extLst>
          </p:cNvPr>
          <p:cNvGrpSpPr/>
          <p:nvPr/>
        </p:nvGrpSpPr>
        <p:grpSpPr>
          <a:xfrm>
            <a:off x="11290066" y="3281364"/>
            <a:ext cx="11044287" cy="7942911"/>
            <a:chOff x="11694006" y="3015721"/>
            <a:chExt cx="11044287" cy="7942911"/>
          </a:xfrm>
        </p:grpSpPr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E1782548-98D6-154A-A95E-DFA6AC0359A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694006" y="3015721"/>
              <a:ext cx="11044287" cy="7942911"/>
              <a:chOff x="-9" y="5"/>
              <a:chExt cx="5769" cy="4314"/>
            </a:xfrm>
            <a:solidFill>
              <a:srgbClr val="F2F2F2"/>
            </a:solidFill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19375E7A-C7A4-8149-95CA-8AA3BBDF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9" y="4064"/>
                <a:ext cx="312" cy="255"/>
              </a:xfrm>
              <a:custGeom>
                <a:avLst/>
                <a:gdLst>
                  <a:gd name="T0" fmla="*/ 553 w 673"/>
                  <a:gd name="T1" fmla="*/ 13 h 550"/>
                  <a:gd name="T2" fmla="*/ 520 w 673"/>
                  <a:gd name="T3" fmla="*/ 52 h 550"/>
                  <a:gd name="T4" fmla="*/ 454 w 673"/>
                  <a:gd name="T5" fmla="*/ 35 h 550"/>
                  <a:gd name="T6" fmla="*/ 411 w 673"/>
                  <a:gd name="T7" fmla="*/ 61 h 550"/>
                  <a:gd name="T8" fmla="*/ 358 w 673"/>
                  <a:gd name="T9" fmla="*/ 78 h 550"/>
                  <a:gd name="T10" fmla="*/ 319 w 673"/>
                  <a:gd name="T11" fmla="*/ 70 h 550"/>
                  <a:gd name="T12" fmla="*/ 284 w 673"/>
                  <a:gd name="T13" fmla="*/ 48 h 550"/>
                  <a:gd name="T14" fmla="*/ 260 w 673"/>
                  <a:gd name="T15" fmla="*/ 89 h 550"/>
                  <a:gd name="T16" fmla="*/ 232 w 673"/>
                  <a:gd name="T17" fmla="*/ 111 h 550"/>
                  <a:gd name="T18" fmla="*/ 160 w 673"/>
                  <a:gd name="T19" fmla="*/ 102 h 550"/>
                  <a:gd name="T20" fmla="*/ 175 w 673"/>
                  <a:gd name="T21" fmla="*/ 148 h 550"/>
                  <a:gd name="T22" fmla="*/ 120 w 673"/>
                  <a:gd name="T23" fmla="*/ 185 h 550"/>
                  <a:gd name="T24" fmla="*/ 53 w 673"/>
                  <a:gd name="T25" fmla="*/ 246 h 550"/>
                  <a:gd name="T26" fmla="*/ 20 w 673"/>
                  <a:gd name="T27" fmla="*/ 280 h 550"/>
                  <a:gd name="T28" fmla="*/ 33 w 673"/>
                  <a:gd name="T29" fmla="*/ 317 h 550"/>
                  <a:gd name="T30" fmla="*/ 33 w 673"/>
                  <a:gd name="T31" fmla="*/ 387 h 550"/>
                  <a:gd name="T32" fmla="*/ 55 w 673"/>
                  <a:gd name="T33" fmla="*/ 437 h 550"/>
                  <a:gd name="T34" fmla="*/ 81 w 673"/>
                  <a:gd name="T35" fmla="*/ 476 h 550"/>
                  <a:gd name="T36" fmla="*/ 138 w 673"/>
                  <a:gd name="T37" fmla="*/ 498 h 550"/>
                  <a:gd name="T38" fmla="*/ 219 w 673"/>
                  <a:gd name="T39" fmla="*/ 500 h 550"/>
                  <a:gd name="T40" fmla="*/ 341 w 673"/>
                  <a:gd name="T41" fmla="*/ 534 h 550"/>
                  <a:gd name="T42" fmla="*/ 374 w 673"/>
                  <a:gd name="T43" fmla="*/ 476 h 550"/>
                  <a:gd name="T44" fmla="*/ 459 w 673"/>
                  <a:gd name="T45" fmla="*/ 426 h 550"/>
                  <a:gd name="T46" fmla="*/ 507 w 673"/>
                  <a:gd name="T47" fmla="*/ 395 h 550"/>
                  <a:gd name="T48" fmla="*/ 568 w 673"/>
                  <a:gd name="T49" fmla="*/ 356 h 550"/>
                  <a:gd name="T50" fmla="*/ 551 w 673"/>
                  <a:gd name="T51" fmla="*/ 306 h 550"/>
                  <a:gd name="T52" fmla="*/ 592 w 673"/>
                  <a:gd name="T53" fmla="*/ 272 h 550"/>
                  <a:gd name="T54" fmla="*/ 572 w 673"/>
                  <a:gd name="T55" fmla="*/ 228 h 550"/>
                  <a:gd name="T56" fmla="*/ 633 w 673"/>
                  <a:gd name="T57" fmla="*/ 156 h 550"/>
                  <a:gd name="T58" fmla="*/ 671 w 673"/>
                  <a:gd name="T59" fmla="*/ 124 h 550"/>
                  <a:gd name="T60" fmla="*/ 649 w 673"/>
                  <a:gd name="T61" fmla="*/ 43 h 550"/>
                  <a:gd name="T62" fmla="*/ 590 w 673"/>
                  <a:gd name="T63" fmla="*/ 31 h 550"/>
                  <a:gd name="T64" fmla="*/ 553 w 673"/>
                  <a:gd name="T65" fmla="*/ 13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3" h="550">
                    <a:moveTo>
                      <a:pt x="553" y="13"/>
                    </a:moveTo>
                    <a:cubicBezTo>
                      <a:pt x="553" y="13"/>
                      <a:pt x="540" y="59"/>
                      <a:pt x="520" y="52"/>
                    </a:cubicBezTo>
                    <a:cubicBezTo>
                      <a:pt x="500" y="44"/>
                      <a:pt x="476" y="33"/>
                      <a:pt x="454" y="35"/>
                    </a:cubicBezTo>
                    <a:cubicBezTo>
                      <a:pt x="433" y="37"/>
                      <a:pt x="426" y="46"/>
                      <a:pt x="411" y="61"/>
                    </a:cubicBezTo>
                    <a:cubicBezTo>
                      <a:pt x="395" y="76"/>
                      <a:pt x="378" y="85"/>
                      <a:pt x="358" y="78"/>
                    </a:cubicBezTo>
                    <a:cubicBezTo>
                      <a:pt x="339" y="70"/>
                      <a:pt x="330" y="85"/>
                      <a:pt x="319" y="70"/>
                    </a:cubicBezTo>
                    <a:cubicBezTo>
                      <a:pt x="308" y="55"/>
                      <a:pt x="297" y="35"/>
                      <a:pt x="284" y="48"/>
                    </a:cubicBezTo>
                    <a:cubicBezTo>
                      <a:pt x="271" y="61"/>
                      <a:pt x="258" y="68"/>
                      <a:pt x="260" y="89"/>
                    </a:cubicBezTo>
                    <a:cubicBezTo>
                      <a:pt x="262" y="109"/>
                      <a:pt x="245" y="119"/>
                      <a:pt x="232" y="111"/>
                    </a:cubicBezTo>
                    <a:cubicBezTo>
                      <a:pt x="219" y="104"/>
                      <a:pt x="162" y="83"/>
                      <a:pt x="160" y="102"/>
                    </a:cubicBezTo>
                    <a:cubicBezTo>
                      <a:pt x="157" y="120"/>
                      <a:pt x="194" y="135"/>
                      <a:pt x="175" y="148"/>
                    </a:cubicBezTo>
                    <a:cubicBezTo>
                      <a:pt x="155" y="161"/>
                      <a:pt x="140" y="178"/>
                      <a:pt x="120" y="185"/>
                    </a:cubicBezTo>
                    <a:cubicBezTo>
                      <a:pt x="101" y="193"/>
                      <a:pt x="72" y="230"/>
                      <a:pt x="53" y="246"/>
                    </a:cubicBezTo>
                    <a:cubicBezTo>
                      <a:pt x="33" y="263"/>
                      <a:pt x="0" y="261"/>
                      <a:pt x="20" y="280"/>
                    </a:cubicBezTo>
                    <a:cubicBezTo>
                      <a:pt x="39" y="298"/>
                      <a:pt x="44" y="296"/>
                      <a:pt x="33" y="317"/>
                    </a:cubicBezTo>
                    <a:cubicBezTo>
                      <a:pt x="22" y="337"/>
                      <a:pt x="35" y="371"/>
                      <a:pt x="33" y="387"/>
                    </a:cubicBezTo>
                    <a:cubicBezTo>
                      <a:pt x="31" y="404"/>
                      <a:pt x="48" y="413"/>
                      <a:pt x="55" y="437"/>
                    </a:cubicBezTo>
                    <a:cubicBezTo>
                      <a:pt x="61" y="461"/>
                      <a:pt x="50" y="459"/>
                      <a:pt x="81" y="476"/>
                    </a:cubicBezTo>
                    <a:cubicBezTo>
                      <a:pt x="112" y="493"/>
                      <a:pt x="103" y="484"/>
                      <a:pt x="138" y="498"/>
                    </a:cubicBezTo>
                    <a:cubicBezTo>
                      <a:pt x="173" y="513"/>
                      <a:pt x="197" y="487"/>
                      <a:pt x="219" y="500"/>
                    </a:cubicBezTo>
                    <a:cubicBezTo>
                      <a:pt x="240" y="513"/>
                      <a:pt x="332" y="550"/>
                      <a:pt x="341" y="534"/>
                    </a:cubicBezTo>
                    <a:cubicBezTo>
                      <a:pt x="350" y="517"/>
                      <a:pt x="341" y="476"/>
                      <a:pt x="374" y="476"/>
                    </a:cubicBezTo>
                    <a:cubicBezTo>
                      <a:pt x="406" y="476"/>
                      <a:pt x="452" y="441"/>
                      <a:pt x="459" y="426"/>
                    </a:cubicBezTo>
                    <a:cubicBezTo>
                      <a:pt x="465" y="411"/>
                      <a:pt x="489" y="395"/>
                      <a:pt x="507" y="395"/>
                    </a:cubicBezTo>
                    <a:cubicBezTo>
                      <a:pt x="524" y="395"/>
                      <a:pt x="588" y="371"/>
                      <a:pt x="568" y="356"/>
                    </a:cubicBezTo>
                    <a:cubicBezTo>
                      <a:pt x="548" y="341"/>
                      <a:pt x="531" y="309"/>
                      <a:pt x="551" y="306"/>
                    </a:cubicBezTo>
                    <a:cubicBezTo>
                      <a:pt x="570" y="302"/>
                      <a:pt x="609" y="283"/>
                      <a:pt x="592" y="272"/>
                    </a:cubicBezTo>
                    <a:cubicBezTo>
                      <a:pt x="575" y="261"/>
                      <a:pt x="531" y="267"/>
                      <a:pt x="572" y="228"/>
                    </a:cubicBezTo>
                    <a:cubicBezTo>
                      <a:pt x="614" y="189"/>
                      <a:pt x="609" y="159"/>
                      <a:pt x="633" y="156"/>
                    </a:cubicBezTo>
                    <a:cubicBezTo>
                      <a:pt x="658" y="152"/>
                      <a:pt x="673" y="156"/>
                      <a:pt x="671" y="124"/>
                    </a:cubicBezTo>
                    <a:cubicBezTo>
                      <a:pt x="668" y="93"/>
                      <a:pt x="668" y="52"/>
                      <a:pt x="649" y="43"/>
                    </a:cubicBezTo>
                    <a:cubicBezTo>
                      <a:pt x="629" y="33"/>
                      <a:pt x="599" y="41"/>
                      <a:pt x="590" y="31"/>
                    </a:cubicBezTo>
                    <a:cubicBezTo>
                      <a:pt x="581" y="22"/>
                      <a:pt x="555" y="0"/>
                      <a:pt x="553" y="1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1367B2F3-7AF9-E24D-8843-1EF28AA16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" y="633"/>
                <a:ext cx="2307" cy="1593"/>
              </a:xfrm>
              <a:custGeom>
                <a:avLst/>
                <a:gdLst>
                  <a:gd name="T0" fmla="*/ 4317 w 4981"/>
                  <a:gd name="T1" fmla="*/ 2284 h 3440"/>
                  <a:gd name="T2" fmla="*/ 4622 w 4981"/>
                  <a:gd name="T3" fmla="*/ 2061 h 3440"/>
                  <a:gd name="T4" fmla="*/ 4946 w 4981"/>
                  <a:gd name="T5" fmla="*/ 1850 h 3440"/>
                  <a:gd name="T6" fmla="*/ 4930 w 4981"/>
                  <a:gd name="T7" fmla="*/ 1693 h 3440"/>
                  <a:gd name="T8" fmla="*/ 4812 w 4981"/>
                  <a:gd name="T9" fmla="*/ 1470 h 3440"/>
                  <a:gd name="T10" fmla="*/ 4636 w 4981"/>
                  <a:gd name="T11" fmla="*/ 1342 h 3440"/>
                  <a:gd name="T12" fmla="*/ 4488 w 4981"/>
                  <a:gd name="T13" fmla="*/ 1228 h 3440"/>
                  <a:gd name="T14" fmla="*/ 4082 w 4981"/>
                  <a:gd name="T15" fmla="*/ 1137 h 3440"/>
                  <a:gd name="T16" fmla="*/ 3931 w 4981"/>
                  <a:gd name="T17" fmla="*/ 906 h 3440"/>
                  <a:gd name="T18" fmla="*/ 3984 w 4981"/>
                  <a:gd name="T19" fmla="*/ 684 h 3440"/>
                  <a:gd name="T20" fmla="*/ 3787 w 4981"/>
                  <a:gd name="T21" fmla="*/ 408 h 3440"/>
                  <a:gd name="T22" fmla="*/ 3607 w 4981"/>
                  <a:gd name="T23" fmla="*/ 314 h 3440"/>
                  <a:gd name="T24" fmla="*/ 3476 w 4981"/>
                  <a:gd name="T25" fmla="*/ 141 h 3440"/>
                  <a:gd name="T26" fmla="*/ 3472 w 4981"/>
                  <a:gd name="T27" fmla="*/ 7 h 3440"/>
                  <a:gd name="T28" fmla="*/ 3233 w 4981"/>
                  <a:gd name="T29" fmla="*/ 27 h 3440"/>
                  <a:gd name="T30" fmla="*/ 3096 w 4981"/>
                  <a:gd name="T31" fmla="*/ 155 h 3440"/>
                  <a:gd name="T32" fmla="*/ 2965 w 4981"/>
                  <a:gd name="T33" fmla="*/ 333 h 3440"/>
                  <a:gd name="T34" fmla="*/ 2876 w 4981"/>
                  <a:gd name="T35" fmla="*/ 497 h 3440"/>
                  <a:gd name="T36" fmla="*/ 2726 w 4981"/>
                  <a:gd name="T37" fmla="*/ 478 h 3440"/>
                  <a:gd name="T38" fmla="*/ 2359 w 4981"/>
                  <a:gd name="T39" fmla="*/ 536 h 3440"/>
                  <a:gd name="T40" fmla="*/ 2224 w 4981"/>
                  <a:gd name="T41" fmla="*/ 781 h 3440"/>
                  <a:gd name="T42" fmla="*/ 2175 w 4981"/>
                  <a:gd name="T43" fmla="*/ 850 h 3440"/>
                  <a:gd name="T44" fmla="*/ 2008 w 4981"/>
                  <a:gd name="T45" fmla="*/ 809 h 3440"/>
                  <a:gd name="T46" fmla="*/ 1710 w 4981"/>
                  <a:gd name="T47" fmla="*/ 836 h 3440"/>
                  <a:gd name="T48" fmla="*/ 1759 w 4981"/>
                  <a:gd name="T49" fmla="*/ 1017 h 3440"/>
                  <a:gd name="T50" fmla="*/ 1775 w 4981"/>
                  <a:gd name="T51" fmla="*/ 1290 h 3440"/>
                  <a:gd name="T52" fmla="*/ 1674 w 4981"/>
                  <a:gd name="T53" fmla="*/ 1378 h 3440"/>
                  <a:gd name="T54" fmla="*/ 1559 w 4981"/>
                  <a:gd name="T55" fmla="*/ 1562 h 3440"/>
                  <a:gd name="T56" fmla="*/ 1287 w 4981"/>
                  <a:gd name="T57" fmla="*/ 1623 h 3440"/>
                  <a:gd name="T58" fmla="*/ 1051 w 4981"/>
                  <a:gd name="T59" fmla="*/ 1715 h 3440"/>
                  <a:gd name="T60" fmla="*/ 760 w 4981"/>
                  <a:gd name="T61" fmla="*/ 1768 h 3440"/>
                  <a:gd name="T62" fmla="*/ 563 w 4981"/>
                  <a:gd name="T63" fmla="*/ 1787 h 3440"/>
                  <a:gd name="T64" fmla="*/ 370 w 4981"/>
                  <a:gd name="T65" fmla="*/ 1723 h 3440"/>
                  <a:gd name="T66" fmla="*/ 180 w 4981"/>
                  <a:gd name="T67" fmla="*/ 1768 h 3440"/>
                  <a:gd name="T68" fmla="*/ 42 w 4981"/>
                  <a:gd name="T69" fmla="*/ 1934 h 3440"/>
                  <a:gd name="T70" fmla="*/ 23 w 4981"/>
                  <a:gd name="T71" fmla="*/ 2093 h 3440"/>
                  <a:gd name="T72" fmla="*/ 232 w 4981"/>
                  <a:gd name="T73" fmla="*/ 2199 h 3440"/>
                  <a:gd name="T74" fmla="*/ 190 w 4981"/>
                  <a:gd name="T75" fmla="*/ 2415 h 3440"/>
                  <a:gd name="T76" fmla="*/ 105 w 4981"/>
                  <a:gd name="T77" fmla="*/ 2454 h 3440"/>
                  <a:gd name="T78" fmla="*/ 53 w 4981"/>
                  <a:gd name="T79" fmla="*/ 2535 h 3440"/>
                  <a:gd name="T80" fmla="*/ 219 w 4981"/>
                  <a:gd name="T81" fmla="*/ 2595 h 3440"/>
                  <a:gd name="T82" fmla="*/ 307 w 4981"/>
                  <a:gd name="T83" fmla="*/ 2806 h 3440"/>
                  <a:gd name="T84" fmla="*/ 442 w 4981"/>
                  <a:gd name="T85" fmla="*/ 2962 h 3440"/>
                  <a:gd name="T86" fmla="*/ 717 w 4981"/>
                  <a:gd name="T87" fmla="*/ 3144 h 3440"/>
                  <a:gd name="T88" fmla="*/ 861 w 4981"/>
                  <a:gd name="T89" fmla="*/ 3385 h 3440"/>
                  <a:gd name="T90" fmla="*/ 1054 w 4981"/>
                  <a:gd name="T91" fmla="*/ 3422 h 3440"/>
                  <a:gd name="T92" fmla="*/ 1241 w 4981"/>
                  <a:gd name="T93" fmla="*/ 3196 h 3440"/>
                  <a:gd name="T94" fmla="*/ 1547 w 4981"/>
                  <a:gd name="T95" fmla="*/ 3325 h 3440"/>
                  <a:gd name="T96" fmla="*/ 1779 w 4981"/>
                  <a:gd name="T97" fmla="*/ 3247 h 3440"/>
                  <a:gd name="T98" fmla="*/ 2063 w 4981"/>
                  <a:gd name="T99" fmla="*/ 3348 h 3440"/>
                  <a:gd name="T100" fmla="*/ 2355 w 4981"/>
                  <a:gd name="T101" fmla="*/ 3325 h 3440"/>
                  <a:gd name="T102" fmla="*/ 2823 w 4981"/>
                  <a:gd name="T103" fmla="*/ 3221 h 3440"/>
                  <a:gd name="T104" fmla="*/ 3303 w 4981"/>
                  <a:gd name="T105" fmla="*/ 3314 h 3440"/>
                  <a:gd name="T106" fmla="*/ 3657 w 4981"/>
                  <a:gd name="T107" fmla="*/ 3310 h 3440"/>
                  <a:gd name="T108" fmla="*/ 3683 w 4981"/>
                  <a:gd name="T109" fmla="*/ 3162 h 3440"/>
                  <a:gd name="T110" fmla="*/ 3640 w 4981"/>
                  <a:gd name="T111" fmla="*/ 2988 h 3440"/>
                  <a:gd name="T112" fmla="*/ 3701 w 4981"/>
                  <a:gd name="T113" fmla="*/ 2721 h 3440"/>
                  <a:gd name="T114" fmla="*/ 4129 w 4981"/>
                  <a:gd name="T115" fmla="*/ 2651 h 3440"/>
                  <a:gd name="T116" fmla="*/ 4380 w 4981"/>
                  <a:gd name="T117" fmla="*/ 2630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81" h="3440">
                    <a:moveTo>
                      <a:pt x="4343" y="2565"/>
                    </a:moveTo>
                    <a:cubicBezTo>
                      <a:pt x="4365" y="2536"/>
                      <a:pt x="4347" y="2491"/>
                      <a:pt x="4343" y="2454"/>
                    </a:cubicBezTo>
                    <a:cubicBezTo>
                      <a:pt x="4339" y="2417"/>
                      <a:pt x="4317" y="2350"/>
                      <a:pt x="4317" y="2284"/>
                    </a:cubicBezTo>
                    <a:cubicBezTo>
                      <a:pt x="4317" y="2217"/>
                      <a:pt x="4391" y="2195"/>
                      <a:pt x="4430" y="2191"/>
                    </a:cubicBezTo>
                    <a:cubicBezTo>
                      <a:pt x="4470" y="2187"/>
                      <a:pt x="4500" y="2180"/>
                      <a:pt x="4513" y="2143"/>
                    </a:cubicBezTo>
                    <a:cubicBezTo>
                      <a:pt x="4526" y="2106"/>
                      <a:pt x="4592" y="2095"/>
                      <a:pt x="4622" y="2061"/>
                    </a:cubicBezTo>
                    <a:cubicBezTo>
                      <a:pt x="4653" y="2028"/>
                      <a:pt x="4701" y="2035"/>
                      <a:pt x="4745" y="2006"/>
                    </a:cubicBezTo>
                    <a:cubicBezTo>
                      <a:pt x="4788" y="1976"/>
                      <a:pt x="4841" y="1987"/>
                      <a:pt x="4911" y="1965"/>
                    </a:cubicBezTo>
                    <a:cubicBezTo>
                      <a:pt x="4981" y="1943"/>
                      <a:pt x="4933" y="1895"/>
                      <a:pt x="4946" y="1850"/>
                    </a:cubicBezTo>
                    <a:cubicBezTo>
                      <a:pt x="4951" y="1831"/>
                      <a:pt x="4965" y="1812"/>
                      <a:pt x="4978" y="1797"/>
                    </a:cubicBezTo>
                    <a:cubicBezTo>
                      <a:pt x="4972" y="1792"/>
                      <a:pt x="4980" y="1784"/>
                      <a:pt x="4976" y="1765"/>
                    </a:cubicBezTo>
                    <a:cubicBezTo>
                      <a:pt x="4970" y="1734"/>
                      <a:pt x="4947" y="1718"/>
                      <a:pt x="4930" y="1693"/>
                    </a:cubicBezTo>
                    <a:cubicBezTo>
                      <a:pt x="4914" y="1668"/>
                      <a:pt x="4891" y="1681"/>
                      <a:pt x="4885" y="1631"/>
                    </a:cubicBezTo>
                    <a:cubicBezTo>
                      <a:pt x="4878" y="1581"/>
                      <a:pt x="4852" y="1551"/>
                      <a:pt x="4845" y="1523"/>
                    </a:cubicBezTo>
                    <a:cubicBezTo>
                      <a:pt x="4839" y="1495"/>
                      <a:pt x="4852" y="1495"/>
                      <a:pt x="4812" y="1470"/>
                    </a:cubicBezTo>
                    <a:cubicBezTo>
                      <a:pt x="4773" y="1445"/>
                      <a:pt x="4803" y="1442"/>
                      <a:pt x="4796" y="1409"/>
                    </a:cubicBezTo>
                    <a:cubicBezTo>
                      <a:pt x="4790" y="1376"/>
                      <a:pt x="4757" y="1387"/>
                      <a:pt x="4721" y="1384"/>
                    </a:cubicBezTo>
                    <a:cubicBezTo>
                      <a:pt x="4685" y="1381"/>
                      <a:pt x="4675" y="1362"/>
                      <a:pt x="4636" y="1342"/>
                    </a:cubicBezTo>
                    <a:cubicBezTo>
                      <a:pt x="4596" y="1323"/>
                      <a:pt x="4629" y="1328"/>
                      <a:pt x="4596" y="1301"/>
                    </a:cubicBezTo>
                    <a:cubicBezTo>
                      <a:pt x="4563" y="1273"/>
                      <a:pt x="4560" y="1278"/>
                      <a:pt x="4524" y="1276"/>
                    </a:cubicBezTo>
                    <a:cubicBezTo>
                      <a:pt x="4488" y="1273"/>
                      <a:pt x="4495" y="1251"/>
                      <a:pt x="4488" y="1228"/>
                    </a:cubicBezTo>
                    <a:cubicBezTo>
                      <a:pt x="4482" y="1206"/>
                      <a:pt x="4452" y="1206"/>
                      <a:pt x="4416" y="1184"/>
                    </a:cubicBezTo>
                    <a:cubicBezTo>
                      <a:pt x="4380" y="1162"/>
                      <a:pt x="4252" y="1167"/>
                      <a:pt x="4210" y="1164"/>
                    </a:cubicBezTo>
                    <a:cubicBezTo>
                      <a:pt x="4167" y="1162"/>
                      <a:pt x="4147" y="1145"/>
                      <a:pt x="4082" y="1137"/>
                    </a:cubicBezTo>
                    <a:cubicBezTo>
                      <a:pt x="4016" y="1128"/>
                      <a:pt x="4056" y="1120"/>
                      <a:pt x="3957" y="1095"/>
                    </a:cubicBezTo>
                    <a:cubicBezTo>
                      <a:pt x="3859" y="1070"/>
                      <a:pt x="3885" y="1031"/>
                      <a:pt x="3879" y="1003"/>
                    </a:cubicBezTo>
                    <a:cubicBezTo>
                      <a:pt x="3872" y="975"/>
                      <a:pt x="3889" y="936"/>
                      <a:pt x="3931" y="906"/>
                    </a:cubicBezTo>
                    <a:cubicBezTo>
                      <a:pt x="3974" y="875"/>
                      <a:pt x="3974" y="850"/>
                      <a:pt x="3948" y="814"/>
                    </a:cubicBezTo>
                    <a:cubicBezTo>
                      <a:pt x="3921" y="778"/>
                      <a:pt x="3948" y="781"/>
                      <a:pt x="3977" y="753"/>
                    </a:cubicBezTo>
                    <a:cubicBezTo>
                      <a:pt x="4007" y="725"/>
                      <a:pt x="3990" y="714"/>
                      <a:pt x="3984" y="684"/>
                    </a:cubicBezTo>
                    <a:cubicBezTo>
                      <a:pt x="3977" y="653"/>
                      <a:pt x="3964" y="625"/>
                      <a:pt x="3928" y="595"/>
                    </a:cubicBezTo>
                    <a:cubicBezTo>
                      <a:pt x="3892" y="564"/>
                      <a:pt x="3885" y="481"/>
                      <a:pt x="3875" y="444"/>
                    </a:cubicBezTo>
                    <a:cubicBezTo>
                      <a:pt x="3866" y="408"/>
                      <a:pt x="3830" y="408"/>
                      <a:pt x="3787" y="408"/>
                    </a:cubicBezTo>
                    <a:cubicBezTo>
                      <a:pt x="3744" y="408"/>
                      <a:pt x="3751" y="369"/>
                      <a:pt x="3731" y="347"/>
                    </a:cubicBezTo>
                    <a:cubicBezTo>
                      <a:pt x="3712" y="325"/>
                      <a:pt x="3689" y="344"/>
                      <a:pt x="3653" y="364"/>
                    </a:cubicBezTo>
                    <a:cubicBezTo>
                      <a:pt x="3617" y="383"/>
                      <a:pt x="3626" y="358"/>
                      <a:pt x="3607" y="314"/>
                    </a:cubicBezTo>
                    <a:cubicBezTo>
                      <a:pt x="3587" y="269"/>
                      <a:pt x="3577" y="283"/>
                      <a:pt x="3564" y="239"/>
                    </a:cubicBezTo>
                    <a:cubicBezTo>
                      <a:pt x="3551" y="194"/>
                      <a:pt x="3499" y="203"/>
                      <a:pt x="3469" y="189"/>
                    </a:cubicBezTo>
                    <a:cubicBezTo>
                      <a:pt x="3440" y="175"/>
                      <a:pt x="3450" y="175"/>
                      <a:pt x="3476" y="141"/>
                    </a:cubicBezTo>
                    <a:cubicBezTo>
                      <a:pt x="3502" y="108"/>
                      <a:pt x="3450" y="108"/>
                      <a:pt x="3430" y="91"/>
                    </a:cubicBezTo>
                    <a:cubicBezTo>
                      <a:pt x="3410" y="75"/>
                      <a:pt x="3417" y="72"/>
                      <a:pt x="3453" y="50"/>
                    </a:cubicBezTo>
                    <a:cubicBezTo>
                      <a:pt x="3467" y="41"/>
                      <a:pt x="3471" y="24"/>
                      <a:pt x="3472" y="7"/>
                    </a:cubicBezTo>
                    <a:cubicBezTo>
                      <a:pt x="3467" y="9"/>
                      <a:pt x="3462" y="9"/>
                      <a:pt x="3436" y="11"/>
                    </a:cubicBezTo>
                    <a:cubicBezTo>
                      <a:pt x="3391" y="14"/>
                      <a:pt x="3351" y="25"/>
                      <a:pt x="3341" y="14"/>
                    </a:cubicBezTo>
                    <a:cubicBezTo>
                      <a:pt x="3332" y="2"/>
                      <a:pt x="3233" y="0"/>
                      <a:pt x="3233" y="27"/>
                    </a:cubicBezTo>
                    <a:cubicBezTo>
                      <a:pt x="3233" y="55"/>
                      <a:pt x="3256" y="58"/>
                      <a:pt x="3227" y="91"/>
                    </a:cubicBezTo>
                    <a:cubicBezTo>
                      <a:pt x="3197" y="125"/>
                      <a:pt x="3201" y="128"/>
                      <a:pt x="3171" y="139"/>
                    </a:cubicBezTo>
                    <a:cubicBezTo>
                      <a:pt x="3142" y="150"/>
                      <a:pt x="3125" y="158"/>
                      <a:pt x="3096" y="155"/>
                    </a:cubicBezTo>
                    <a:cubicBezTo>
                      <a:pt x="3066" y="153"/>
                      <a:pt x="3053" y="128"/>
                      <a:pt x="3027" y="158"/>
                    </a:cubicBezTo>
                    <a:cubicBezTo>
                      <a:pt x="3001" y="189"/>
                      <a:pt x="2965" y="236"/>
                      <a:pt x="2965" y="264"/>
                    </a:cubicBezTo>
                    <a:cubicBezTo>
                      <a:pt x="2965" y="292"/>
                      <a:pt x="2965" y="305"/>
                      <a:pt x="2965" y="333"/>
                    </a:cubicBezTo>
                    <a:cubicBezTo>
                      <a:pt x="2965" y="361"/>
                      <a:pt x="2955" y="367"/>
                      <a:pt x="2968" y="392"/>
                    </a:cubicBezTo>
                    <a:cubicBezTo>
                      <a:pt x="2981" y="417"/>
                      <a:pt x="2981" y="419"/>
                      <a:pt x="2965" y="442"/>
                    </a:cubicBezTo>
                    <a:cubicBezTo>
                      <a:pt x="2948" y="464"/>
                      <a:pt x="2893" y="494"/>
                      <a:pt x="2876" y="497"/>
                    </a:cubicBezTo>
                    <a:cubicBezTo>
                      <a:pt x="2860" y="500"/>
                      <a:pt x="2824" y="494"/>
                      <a:pt x="2814" y="511"/>
                    </a:cubicBezTo>
                    <a:cubicBezTo>
                      <a:pt x="2804" y="528"/>
                      <a:pt x="2778" y="517"/>
                      <a:pt x="2768" y="508"/>
                    </a:cubicBezTo>
                    <a:cubicBezTo>
                      <a:pt x="2758" y="500"/>
                      <a:pt x="2762" y="478"/>
                      <a:pt x="2726" y="478"/>
                    </a:cubicBezTo>
                    <a:cubicBezTo>
                      <a:pt x="2690" y="478"/>
                      <a:pt x="2621" y="489"/>
                      <a:pt x="2588" y="456"/>
                    </a:cubicBezTo>
                    <a:cubicBezTo>
                      <a:pt x="2555" y="422"/>
                      <a:pt x="2460" y="330"/>
                      <a:pt x="2444" y="400"/>
                    </a:cubicBezTo>
                    <a:cubicBezTo>
                      <a:pt x="2427" y="469"/>
                      <a:pt x="2382" y="503"/>
                      <a:pt x="2359" y="536"/>
                    </a:cubicBezTo>
                    <a:cubicBezTo>
                      <a:pt x="2336" y="570"/>
                      <a:pt x="2319" y="589"/>
                      <a:pt x="2293" y="631"/>
                    </a:cubicBezTo>
                    <a:cubicBezTo>
                      <a:pt x="2267" y="672"/>
                      <a:pt x="2290" y="689"/>
                      <a:pt x="2260" y="711"/>
                    </a:cubicBezTo>
                    <a:cubicBezTo>
                      <a:pt x="2231" y="734"/>
                      <a:pt x="2178" y="759"/>
                      <a:pt x="2224" y="781"/>
                    </a:cubicBezTo>
                    <a:cubicBezTo>
                      <a:pt x="2270" y="803"/>
                      <a:pt x="2293" y="823"/>
                      <a:pt x="2273" y="845"/>
                    </a:cubicBezTo>
                    <a:cubicBezTo>
                      <a:pt x="2254" y="867"/>
                      <a:pt x="2247" y="917"/>
                      <a:pt x="2224" y="884"/>
                    </a:cubicBezTo>
                    <a:cubicBezTo>
                      <a:pt x="2201" y="850"/>
                      <a:pt x="2205" y="842"/>
                      <a:pt x="2175" y="850"/>
                    </a:cubicBezTo>
                    <a:cubicBezTo>
                      <a:pt x="2146" y="859"/>
                      <a:pt x="2113" y="859"/>
                      <a:pt x="2106" y="836"/>
                    </a:cubicBezTo>
                    <a:cubicBezTo>
                      <a:pt x="2100" y="814"/>
                      <a:pt x="2113" y="784"/>
                      <a:pt x="2077" y="797"/>
                    </a:cubicBezTo>
                    <a:cubicBezTo>
                      <a:pt x="2041" y="811"/>
                      <a:pt x="2038" y="809"/>
                      <a:pt x="2008" y="809"/>
                    </a:cubicBezTo>
                    <a:cubicBezTo>
                      <a:pt x="1979" y="809"/>
                      <a:pt x="1949" y="836"/>
                      <a:pt x="1913" y="817"/>
                    </a:cubicBezTo>
                    <a:cubicBezTo>
                      <a:pt x="1877" y="797"/>
                      <a:pt x="1854" y="828"/>
                      <a:pt x="1825" y="828"/>
                    </a:cubicBezTo>
                    <a:cubicBezTo>
                      <a:pt x="1795" y="828"/>
                      <a:pt x="1713" y="814"/>
                      <a:pt x="1710" y="836"/>
                    </a:cubicBezTo>
                    <a:cubicBezTo>
                      <a:pt x="1707" y="859"/>
                      <a:pt x="1694" y="881"/>
                      <a:pt x="1733" y="886"/>
                    </a:cubicBezTo>
                    <a:cubicBezTo>
                      <a:pt x="1772" y="892"/>
                      <a:pt x="1821" y="895"/>
                      <a:pt x="1798" y="925"/>
                    </a:cubicBezTo>
                    <a:cubicBezTo>
                      <a:pt x="1775" y="956"/>
                      <a:pt x="1756" y="973"/>
                      <a:pt x="1759" y="1017"/>
                    </a:cubicBezTo>
                    <a:cubicBezTo>
                      <a:pt x="1762" y="1062"/>
                      <a:pt x="1746" y="1089"/>
                      <a:pt x="1766" y="1145"/>
                    </a:cubicBezTo>
                    <a:cubicBezTo>
                      <a:pt x="1785" y="1201"/>
                      <a:pt x="1782" y="1209"/>
                      <a:pt x="1782" y="1237"/>
                    </a:cubicBezTo>
                    <a:cubicBezTo>
                      <a:pt x="1782" y="1265"/>
                      <a:pt x="1759" y="1256"/>
                      <a:pt x="1775" y="1290"/>
                    </a:cubicBezTo>
                    <a:cubicBezTo>
                      <a:pt x="1792" y="1323"/>
                      <a:pt x="1779" y="1337"/>
                      <a:pt x="1759" y="1323"/>
                    </a:cubicBezTo>
                    <a:cubicBezTo>
                      <a:pt x="1739" y="1309"/>
                      <a:pt x="1716" y="1306"/>
                      <a:pt x="1707" y="1328"/>
                    </a:cubicBezTo>
                    <a:cubicBezTo>
                      <a:pt x="1697" y="1351"/>
                      <a:pt x="1707" y="1376"/>
                      <a:pt x="1674" y="1378"/>
                    </a:cubicBezTo>
                    <a:cubicBezTo>
                      <a:pt x="1641" y="1381"/>
                      <a:pt x="1621" y="1390"/>
                      <a:pt x="1625" y="1429"/>
                    </a:cubicBezTo>
                    <a:cubicBezTo>
                      <a:pt x="1628" y="1467"/>
                      <a:pt x="1648" y="1492"/>
                      <a:pt x="1625" y="1523"/>
                    </a:cubicBezTo>
                    <a:cubicBezTo>
                      <a:pt x="1602" y="1554"/>
                      <a:pt x="1602" y="1565"/>
                      <a:pt x="1559" y="1562"/>
                    </a:cubicBezTo>
                    <a:cubicBezTo>
                      <a:pt x="1517" y="1559"/>
                      <a:pt x="1513" y="1590"/>
                      <a:pt x="1481" y="1593"/>
                    </a:cubicBezTo>
                    <a:cubicBezTo>
                      <a:pt x="1448" y="1595"/>
                      <a:pt x="1395" y="1581"/>
                      <a:pt x="1369" y="1595"/>
                    </a:cubicBezTo>
                    <a:cubicBezTo>
                      <a:pt x="1343" y="1609"/>
                      <a:pt x="1323" y="1623"/>
                      <a:pt x="1287" y="1623"/>
                    </a:cubicBezTo>
                    <a:cubicBezTo>
                      <a:pt x="1251" y="1623"/>
                      <a:pt x="1241" y="1626"/>
                      <a:pt x="1209" y="1643"/>
                    </a:cubicBezTo>
                    <a:cubicBezTo>
                      <a:pt x="1176" y="1659"/>
                      <a:pt x="1150" y="1676"/>
                      <a:pt x="1124" y="1701"/>
                    </a:cubicBezTo>
                    <a:cubicBezTo>
                      <a:pt x="1097" y="1726"/>
                      <a:pt x="1074" y="1734"/>
                      <a:pt x="1051" y="1715"/>
                    </a:cubicBezTo>
                    <a:cubicBezTo>
                      <a:pt x="1028" y="1695"/>
                      <a:pt x="933" y="1732"/>
                      <a:pt x="920" y="1704"/>
                    </a:cubicBezTo>
                    <a:cubicBezTo>
                      <a:pt x="907" y="1676"/>
                      <a:pt x="868" y="1640"/>
                      <a:pt x="835" y="1676"/>
                    </a:cubicBezTo>
                    <a:cubicBezTo>
                      <a:pt x="802" y="1712"/>
                      <a:pt x="776" y="1737"/>
                      <a:pt x="760" y="1768"/>
                    </a:cubicBezTo>
                    <a:cubicBezTo>
                      <a:pt x="743" y="1798"/>
                      <a:pt x="691" y="1840"/>
                      <a:pt x="671" y="1812"/>
                    </a:cubicBezTo>
                    <a:cubicBezTo>
                      <a:pt x="652" y="1784"/>
                      <a:pt x="658" y="1782"/>
                      <a:pt x="632" y="1787"/>
                    </a:cubicBezTo>
                    <a:cubicBezTo>
                      <a:pt x="606" y="1793"/>
                      <a:pt x="573" y="1826"/>
                      <a:pt x="563" y="1787"/>
                    </a:cubicBezTo>
                    <a:cubicBezTo>
                      <a:pt x="553" y="1748"/>
                      <a:pt x="563" y="1709"/>
                      <a:pt x="537" y="1706"/>
                    </a:cubicBezTo>
                    <a:cubicBezTo>
                      <a:pt x="511" y="1704"/>
                      <a:pt x="475" y="1757"/>
                      <a:pt x="455" y="1734"/>
                    </a:cubicBezTo>
                    <a:cubicBezTo>
                      <a:pt x="436" y="1712"/>
                      <a:pt x="380" y="1698"/>
                      <a:pt x="370" y="1723"/>
                    </a:cubicBezTo>
                    <a:cubicBezTo>
                      <a:pt x="360" y="1748"/>
                      <a:pt x="344" y="1754"/>
                      <a:pt x="321" y="1754"/>
                    </a:cubicBezTo>
                    <a:cubicBezTo>
                      <a:pt x="298" y="1754"/>
                      <a:pt x="301" y="1784"/>
                      <a:pt x="268" y="1782"/>
                    </a:cubicBezTo>
                    <a:cubicBezTo>
                      <a:pt x="236" y="1779"/>
                      <a:pt x="213" y="1743"/>
                      <a:pt x="180" y="1768"/>
                    </a:cubicBezTo>
                    <a:cubicBezTo>
                      <a:pt x="147" y="1793"/>
                      <a:pt x="128" y="1793"/>
                      <a:pt x="128" y="1837"/>
                    </a:cubicBezTo>
                    <a:cubicBezTo>
                      <a:pt x="128" y="1882"/>
                      <a:pt x="147" y="1890"/>
                      <a:pt x="101" y="1896"/>
                    </a:cubicBezTo>
                    <a:cubicBezTo>
                      <a:pt x="55" y="1901"/>
                      <a:pt x="39" y="1904"/>
                      <a:pt x="42" y="1934"/>
                    </a:cubicBezTo>
                    <a:cubicBezTo>
                      <a:pt x="46" y="1965"/>
                      <a:pt x="0" y="1965"/>
                      <a:pt x="33" y="1987"/>
                    </a:cubicBezTo>
                    <a:cubicBezTo>
                      <a:pt x="65" y="2009"/>
                      <a:pt x="75" y="2015"/>
                      <a:pt x="49" y="2037"/>
                    </a:cubicBezTo>
                    <a:cubicBezTo>
                      <a:pt x="23" y="2060"/>
                      <a:pt x="19" y="2068"/>
                      <a:pt x="23" y="2093"/>
                    </a:cubicBezTo>
                    <a:cubicBezTo>
                      <a:pt x="26" y="2118"/>
                      <a:pt x="49" y="2165"/>
                      <a:pt x="72" y="2146"/>
                    </a:cubicBezTo>
                    <a:cubicBezTo>
                      <a:pt x="95" y="2126"/>
                      <a:pt x="88" y="2115"/>
                      <a:pt x="141" y="2132"/>
                    </a:cubicBezTo>
                    <a:cubicBezTo>
                      <a:pt x="193" y="2148"/>
                      <a:pt x="219" y="2168"/>
                      <a:pt x="232" y="2199"/>
                    </a:cubicBezTo>
                    <a:cubicBezTo>
                      <a:pt x="245" y="2229"/>
                      <a:pt x="203" y="2226"/>
                      <a:pt x="206" y="2265"/>
                    </a:cubicBezTo>
                    <a:cubicBezTo>
                      <a:pt x="209" y="2304"/>
                      <a:pt x="242" y="2335"/>
                      <a:pt x="216" y="2357"/>
                    </a:cubicBezTo>
                    <a:cubicBezTo>
                      <a:pt x="190" y="2379"/>
                      <a:pt x="180" y="2379"/>
                      <a:pt x="190" y="2415"/>
                    </a:cubicBezTo>
                    <a:cubicBezTo>
                      <a:pt x="200" y="2451"/>
                      <a:pt x="229" y="2479"/>
                      <a:pt x="196" y="2496"/>
                    </a:cubicBezTo>
                    <a:cubicBezTo>
                      <a:pt x="164" y="2513"/>
                      <a:pt x="150" y="2527"/>
                      <a:pt x="128" y="2499"/>
                    </a:cubicBezTo>
                    <a:cubicBezTo>
                      <a:pt x="114" y="2482"/>
                      <a:pt x="113" y="2466"/>
                      <a:pt x="105" y="2454"/>
                    </a:cubicBezTo>
                    <a:cubicBezTo>
                      <a:pt x="92" y="2456"/>
                      <a:pt x="80" y="2456"/>
                      <a:pt x="73" y="2456"/>
                    </a:cubicBezTo>
                    <a:cubicBezTo>
                      <a:pt x="55" y="2456"/>
                      <a:pt x="63" y="2479"/>
                      <a:pt x="52" y="2498"/>
                    </a:cubicBezTo>
                    <a:cubicBezTo>
                      <a:pt x="47" y="2506"/>
                      <a:pt x="49" y="2522"/>
                      <a:pt x="53" y="2535"/>
                    </a:cubicBezTo>
                    <a:cubicBezTo>
                      <a:pt x="56" y="2536"/>
                      <a:pt x="59" y="2536"/>
                      <a:pt x="62" y="2536"/>
                    </a:cubicBezTo>
                    <a:cubicBezTo>
                      <a:pt x="93" y="2536"/>
                      <a:pt x="106" y="2547"/>
                      <a:pt x="141" y="2565"/>
                    </a:cubicBezTo>
                    <a:cubicBezTo>
                      <a:pt x="176" y="2584"/>
                      <a:pt x="176" y="2580"/>
                      <a:pt x="219" y="2595"/>
                    </a:cubicBezTo>
                    <a:cubicBezTo>
                      <a:pt x="263" y="2610"/>
                      <a:pt x="245" y="2654"/>
                      <a:pt x="272" y="2658"/>
                    </a:cubicBezTo>
                    <a:cubicBezTo>
                      <a:pt x="298" y="2662"/>
                      <a:pt x="307" y="2677"/>
                      <a:pt x="333" y="2721"/>
                    </a:cubicBezTo>
                    <a:cubicBezTo>
                      <a:pt x="359" y="2766"/>
                      <a:pt x="328" y="2784"/>
                      <a:pt x="307" y="2806"/>
                    </a:cubicBezTo>
                    <a:cubicBezTo>
                      <a:pt x="285" y="2829"/>
                      <a:pt x="302" y="2836"/>
                      <a:pt x="320" y="2862"/>
                    </a:cubicBezTo>
                    <a:cubicBezTo>
                      <a:pt x="337" y="2888"/>
                      <a:pt x="337" y="2914"/>
                      <a:pt x="377" y="2914"/>
                    </a:cubicBezTo>
                    <a:cubicBezTo>
                      <a:pt x="416" y="2914"/>
                      <a:pt x="407" y="2918"/>
                      <a:pt x="442" y="2962"/>
                    </a:cubicBezTo>
                    <a:cubicBezTo>
                      <a:pt x="477" y="3007"/>
                      <a:pt x="538" y="3025"/>
                      <a:pt x="582" y="3055"/>
                    </a:cubicBezTo>
                    <a:cubicBezTo>
                      <a:pt x="626" y="3084"/>
                      <a:pt x="669" y="3073"/>
                      <a:pt x="722" y="3073"/>
                    </a:cubicBezTo>
                    <a:cubicBezTo>
                      <a:pt x="774" y="3073"/>
                      <a:pt x="713" y="3129"/>
                      <a:pt x="717" y="3144"/>
                    </a:cubicBezTo>
                    <a:cubicBezTo>
                      <a:pt x="722" y="3158"/>
                      <a:pt x="730" y="3214"/>
                      <a:pt x="726" y="3255"/>
                    </a:cubicBezTo>
                    <a:cubicBezTo>
                      <a:pt x="722" y="3296"/>
                      <a:pt x="752" y="3310"/>
                      <a:pt x="774" y="3333"/>
                    </a:cubicBezTo>
                    <a:cubicBezTo>
                      <a:pt x="796" y="3355"/>
                      <a:pt x="822" y="3362"/>
                      <a:pt x="861" y="3385"/>
                    </a:cubicBezTo>
                    <a:cubicBezTo>
                      <a:pt x="870" y="3389"/>
                      <a:pt x="874" y="3394"/>
                      <a:pt x="875" y="3399"/>
                    </a:cubicBezTo>
                    <a:cubicBezTo>
                      <a:pt x="901" y="3404"/>
                      <a:pt x="929" y="3410"/>
                      <a:pt x="949" y="3418"/>
                    </a:cubicBezTo>
                    <a:cubicBezTo>
                      <a:pt x="992" y="3436"/>
                      <a:pt x="1027" y="3440"/>
                      <a:pt x="1054" y="3422"/>
                    </a:cubicBezTo>
                    <a:cubicBezTo>
                      <a:pt x="1080" y="3403"/>
                      <a:pt x="1075" y="3396"/>
                      <a:pt x="1084" y="3366"/>
                    </a:cubicBezTo>
                    <a:cubicBezTo>
                      <a:pt x="1093" y="3336"/>
                      <a:pt x="1145" y="3303"/>
                      <a:pt x="1180" y="3270"/>
                    </a:cubicBezTo>
                    <a:cubicBezTo>
                      <a:pt x="1215" y="3236"/>
                      <a:pt x="1198" y="3155"/>
                      <a:pt x="1241" y="3196"/>
                    </a:cubicBezTo>
                    <a:cubicBezTo>
                      <a:pt x="1285" y="3236"/>
                      <a:pt x="1290" y="3251"/>
                      <a:pt x="1324" y="3255"/>
                    </a:cubicBezTo>
                    <a:cubicBezTo>
                      <a:pt x="1359" y="3259"/>
                      <a:pt x="1438" y="3247"/>
                      <a:pt x="1460" y="3281"/>
                    </a:cubicBezTo>
                    <a:cubicBezTo>
                      <a:pt x="1482" y="3314"/>
                      <a:pt x="1504" y="3351"/>
                      <a:pt x="1547" y="3325"/>
                    </a:cubicBezTo>
                    <a:cubicBezTo>
                      <a:pt x="1591" y="3299"/>
                      <a:pt x="1604" y="3247"/>
                      <a:pt x="1648" y="3244"/>
                    </a:cubicBezTo>
                    <a:cubicBezTo>
                      <a:pt x="1691" y="3240"/>
                      <a:pt x="1691" y="3210"/>
                      <a:pt x="1713" y="3236"/>
                    </a:cubicBezTo>
                    <a:cubicBezTo>
                      <a:pt x="1735" y="3262"/>
                      <a:pt x="1718" y="3240"/>
                      <a:pt x="1779" y="3247"/>
                    </a:cubicBezTo>
                    <a:cubicBezTo>
                      <a:pt x="1840" y="3255"/>
                      <a:pt x="1875" y="3255"/>
                      <a:pt x="1901" y="3273"/>
                    </a:cubicBezTo>
                    <a:cubicBezTo>
                      <a:pt x="1927" y="3292"/>
                      <a:pt x="1923" y="3325"/>
                      <a:pt x="1975" y="3333"/>
                    </a:cubicBezTo>
                    <a:cubicBezTo>
                      <a:pt x="2028" y="3340"/>
                      <a:pt x="2041" y="3325"/>
                      <a:pt x="2063" y="3348"/>
                    </a:cubicBezTo>
                    <a:cubicBezTo>
                      <a:pt x="2085" y="3370"/>
                      <a:pt x="2111" y="3381"/>
                      <a:pt x="2150" y="3351"/>
                    </a:cubicBezTo>
                    <a:cubicBezTo>
                      <a:pt x="2189" y="3322"/>
                      <a:pt x="2202" y="3322"/>
                      <a:pt x="2255" y="3322"/>
                    </a:cubicBezTo>
                    <a:cubicBezTo>
                      <a:pt x="2307" y="3322"/>
                      <a:pt x="2316" y="3318"/>
                      <a:pt x="2355" y="3325"/>
                    </a:cubicBezTo>
                    <a:cubicBezTo>
                      <a:pt x="2395" y="3333"/>
                      <a:pt x="2412" y="3336"/>
                      <a:pt x="2460" y="3307"/>
                    </a:cubicBezTo>
                    <a:cubicBezTo>
                      <a:pt x="2508" y="3277"/>
                      <a:pt x="2543" y="3233"/>
                      <a:pt x="2604" y="3236"/>
                    </a:cubicBezTo>
                    <a:cubicBezTo>
                      <a:pt x="2665" y="3240"/>
                      <a:pt x="2783" y="3247"/>
                      <a:pt x="2823" y="3221"/>
                    </a:cubicBezTo>
                    <a:cubicBezTo>
                      <a:pt x="2862" y="3196"/>
                      <a:pt x="2862" y="3181"/>
                      <a:pt x="2932" y="3192"/>
                    </a:cubicBezTo>
                    <a:cubicBezTo>
                      <a:pt x="3002" y="3203"/>
                      <a:pt x="3146" y="3247"/>
                      <a:pt x="3194" y="3273"/>
                    </a:cubicBezTo>
                    <a:cubicBezTo>
                      <a:pt x="3242" y="3299"/>
                      <a:pt x="3255" y="3322"/>
                      <a:pt x="3303" y="3314"/>
                    </a:cubicBezTo>
                    <a:cubicBezTo>
                      <a:pt x="3351" y="3307"/>
                      <a:pt x="3377" y="3292"/>
                      <a:pt x="3430" y="3314"/>
                    </a:cubicBezTo>
                    <a:cubicBezTo>
                      <a:pt x="3482" y="3336"/>
                      <a:pt x="3491" y="3362"/>
                      <a:pt x="3583" y="3340"/>
                    </a:cubicBezTo>
                    <a:cubicBezTo>
                      <a:pt x="3675" y="3318"/>
                      <a:pt x="3618" y="3310"/>
                      <a:pt x="3657" y="3310"/>
                    </a:cubicBezTo>
                    <a:cubicBezTo>
                      <a:pt x="3696" y="3310"/>
                      <a:pt x="3723" y="3292"/>
                      <a:pt x="3661" y="3277"/>
                    </a:cubicBezTo>
                    <a:cubicBezTo>
                      <a:pt x="3600" y="3262"/>
                      <a:pt x="3574" y="3244"/>
                      <a:pt x="3609" y="3207"/>
                    </a:cubicBezTo>
                    <a:cubicBezTo>
                      <a:pt x="3644" y="3170"/>
                      <a:pt x="3640" y="3181"/>
                      <a:pt x="3683" y="3162"/>
                    </a:cubicBezTo>
                    <a:cubicBezTo>
                      <a:pt x="3727" y="3144"/>
                      <a:pt x="3705" y="3129"/>
                      <a:pt x="3718" y="3110"/>
                    </a:cubicBezTo>
                    <a:cubicBezTo>
                      <a:pt x="3731" y="3092"/>
                      <a:pt x="3766" y="3084"/>
                      <a:pt x="3740" y="3051"/>
                    </a:cubicBezTo>
                    <a:cubicBezTo>
                      <a:pt x="3714" y="3018"/>
                      <a:pt x="3648" y="3018"/>
                      <a:pt x="3640" y="2988"/>
                    </a:cubicBezTo>
                    <a:cubicBezTo>
                      <a:pt x="3631" y="2958"/>
                      <a:pt x="3548" y="2969"/>
                      <a:pt x="3548" y="2921"/>
                    </a:cubicBezTo>
                    <a:cubicBezTo>
                      <a:pt x="3548" y="2873"/>
                      <a:pt x="3522" y="2814"/>
                      <a:pt x="3570" y="2784"/>
                    </a:cubicBezTo>
                    <a:cubicBezTo>
                      <a:pt x="3618" y="2754"/>
                      <a:pt x="3631" y="2714"/>
                      <a:pt x="3701" y="2721"/>
                    </a:cubicBezTo>
                    <a:cubicBezTo>
                      <a:pt x="3771" y="2729"/>
                      <a:pt x="3784" y="2717"/>
                      <a:pt x="3867" y="2714"/>
                    </a:cubicBezTo>
                    <a:cubicBezTo>
                      <a:pt x="3950" y="2710"/>
                      <a:pt x="3950" y="2677"/>
                      <a:pt x="4011" y="2673"/>
                    </a:cubicBezTo>
                    <a:cubicBezTo>
                      <a:pt x="4072" y="2669"/>
                      <a:pt x="4081" y="2647"/>
                      <a:pt x="4129" y="2651"/>
                    </a:cubicBezTo>
                    <a:cubicBezTo>
                      <a:pt x="4177" y="2654"/>
                      <a:pt x="4216" y="2677"/>
                      <a:pt x="4238" y="2647"/>
                    </a:cubicBezTo>
                    <a:cubicBezTo>
                      <a:pt x="4260" y="2617"/>
                      <a:pt x="4260" y="2588"/>
                      <a:pt x="4295" y="2617"/>
                    </a:cubicBezTo>
                    <a:cubicBezTo>
                      <a:pt x="4315" y="2634"/>
                      <a:pt x="4346" y="2633"/>
                      <a:pt x="4380" y="2630"/>
                    </a:cubicBezTo>
                    <a:cubicBezTo>
                      <a:pt x="4351" y="2567"/>
                      <a:pt x="4325" y="2590"/>
                      <a:pt x="4343" y="2565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200D1783-14D5-E140-8C2D-2C563D6E1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" y="2094"/>
                <a:ext cx="2249" cy="1097"/>
              </a:xfrm>
              <a:custGeom>
                <a:avLst/>
                <a:gdLst>
                  <a:gd name="T0" fmla="*/ 4405 w 4857"/>
                  <a:gd name="T1" fmla="*/ 1256 h 2368"/>
                  <a:gd name="T2" fmla="*/ 4222 w 4857"/>
                  <a:gd name="T3" fmla="*/ 1404 h 2368"/>
                  <a:gd name="T4" fmla="*/ 4032 w 4857"/>
                  <a:gd name="T5" fmla="*/ 1381 h 2368"/>
                  <a:gd name="T6" fmla="*/ 3838 w 4857"/>
                  <a:gd name="T7" fmla="*/ 1190 h 2368"/>
                  <a:gd name="T8" fmla="*/ 3484 w 4857"/>
                  <a:gd name="T9" fmla="*/ 1142 h 2368"/>
                  <a:gd name="T10" fmla="*/ 3239 w 4857"/>
                  <a:gd name="T11" fmla="*/ 1084 h 2368"/>
                  <a:gd name="T12" fmla="*/ 2996 w 4857"/>
                  <a:gd name="T13" fmla="*/ 984 h 2368"/>
                  <a:gd name="T14" fmla="*/ 2787 w 4857"/>
                  <a:gd name="T15" fmla="*/ 856 h 2368"/>
                  <a:gd name="T16" fmla="*/ 2665 w 4857"/>
                  <a:gd name="T17" fmla="*/ 620 h 2368"/>
                  <a:gd name="T18" fmla="*/ 2737 w 4857"/>
                  <a:gd name="T19" fmla="*/ 514 h 2368"/>
                  <a:gd name="T20" fmla="*/ 2764 w 4857"/>
                  <a:gd name="T21" fmla="*/ 339 h 2368"/>
                  <a:gd name="T22" fmla="*/ 2718 w 4857"/>
                  <a:gd name="T23" fmla="*/ 225 h 2368"/>
                  <a:gd name="T24" fmla="*/ 2699 w 4857"/>
                  <a:gd name="T25" fmla="*/ 159 h 2368"/>
                  <a:gd name="T26" fmla="*/ 2219 w 4857"/>
                  <a:gd name="T27" fmla="*/ 66 h 2368"/>
                  <a:gd name="T28" fmla="*/ 1751 w 4857"/>
                  <a:gd name="T29" fmla="*/ 170 h 2368"/>
                  <a:gd name="T30" fmla="*/ 1459 w 4857"/>
                  <a:gd name="T31" fmla="*/ 193 h 2368"/>
                  <a:gd name="T32" fmla="*/ 1175 w 4857"/>
                  <a:gd name="T33" fmla="*/ 92 h 2368"/>
                  <a:gd name="T34" fmla="*/ 943 w 4857"/>
                  <a:gd name="T35" fmla="*/ 170 h 2368"/>
                  <a:gd name="T36" fmla="*/ 637 w 4857"/>
                  <a:gd name="T37" fmla="*/ 41 h 2368"/>
                  <a:gd name="T38" fmla="*/ 450 w 4857"/>
                  <a:gd name="T39" fmla="*/ 267 h 2368"/>
                  <a:gd name="T40" fmla="*/ 201 w 4857"/>
                  <a:gd name="T41" fmla="*/ 304 h 2368"/>
                  <a:gd name="T42" fmla="*/ 205 w 4857"/>
                  <a:gd name="T43" fmla="*/ 493 h 2368"/>
                  <a:gd name="T44" fmla="*/ 275 w 4857"/>
                  <a:gd name="T45" fmla="*/ 689 h 2368"/>
                  <a:gd name="T46" fmla="*/ 96 w 4857"/>
                  <a:gd name="T47" fmla="*/ 678 h 2368"/>
                  <a:gd name="T48" fmla="*/ 52 w 4857"/>
                  <a:gd name="T49" fmla="*/ 837 h 2368"/>
                  <a:gd name="T50" fmla="*/ 78 w 4857"/>
                  <a:gd name="T51" fmla="*/ 975 h 2368"/>
                  <a:gd name="T52" fmla="*/ 205 w 4857"/>
                  <a:gd name="T53" fmla="*/ 1097 h 2368"/>
                  <a:gd name="T54" fmla="*/ 406 w 4857"/>
                  <a:gd name="T55" fmla="*/ 1275 h 2368"/>
                  <a:gd name="T56" fmla="*/ 550 w 4857"/>
                  <a:gd name="T57" fmla="*/ 1379 h 2368"/>
                  <a:gd name="T58" fmla="*/ 768 w 4857"/>
                  <a:gd name="T59" fmla="*/ 1445 h 2368"/>
                  <a:gd name="T60" fmla="*/ 1039 w 4857"/>
                  <a:gd name="T61" fmla="*/ 1731 h 2368"/>
                  <a:gd name="T62" fmla="*/ 1175 w 4857"/>
                  <a:gd name="T63" fmla="*/ 1809 h 2368"/>
                  <a:gd name="T64" fmla="*/ 1380 w 4857"/>
                  <a:gd name="T65" fmla="*/ 1923 h 2368"/>
                  <a:gd name="T66" fmla="*/ 1511 w 4857"/>
                  <a:gd name="T67" fmla="*/ 2012 h 2368"/>
                  <a:gd name="T68" fmla="*/ 1651 w 4857"/>
                  <a:gd name="T69" fmla="*/ 2105 h 2368"/>
                  <a:gd name="T70" fmla="*/ 1856 w 4857"/>
                  <a:gd name="T71" fmla="*/ 2164 h 2368"/>
                  <a:gd name="T72" fmla="*/ 2131 w 4857"/>
                  <a:gd name="T73" fmla="*/ 2172 h 2368"/>
                  <a:gd name="T74" fmla="*/ 2245 w 4857"/>
                  <a:gd name="T75" fmla="*/ 2316 h 2368"/>
                  <a:gd name="T76" fmla="*/ 2586 w 4857"/>
                  <a:gd name="T77" fmla="*/ 2127 h 2368"/>
                  <a:gd name="T78" fmla="*/ 2795 w 4857"/>
                  <a:gd name="T79" fmla="*/ 2227 h 2368"/>
                  <a:gd name="T80" fmla="*/ 2983 w 4857"/>
                  <a:gd name="T81" fmla="*/ 2309 h 2368"/>
                  <a:gd name="T82" fmla="*/ 3241 w 4857"/>
                  <a:gd name="T83" fmla="*/ 2268 h 2368"/>
                  <a:gd name="T84" fmla="*/ 3538 w 4857"/>
                  <a:gd name="T85" fmla="*/ 2101 h 2368"/>
                  <a:gd name="T86" fmla="*/ 3914 w 4857"/>
                  <a:gd name="T87" fmla="*/ 2057 h 2368"/>
                  <a:gd name="T88" fmla="*/ 4154 w 4857"/>
                  <a:gd name="T89" fmla="*/ 2001 h 2368"/>
                  <a:gd name="T90" fmla="*/ 4211 w 4857"/>
                  <a:gd name="T91" fmla="*/ 2094 h 2368"/>
                  <a:gd name="T92" fmla="*/ 4246 w 4857"/>
                  <a:gd name="T93" fmla="*/ 2220 h 2368"/>
                  <a:gd name="T94" fmla="*/ 4447 w 4857"/>
                  <a:gd name="T95" fmla="*/ 2220 h 2368"/>
                  <a:gd name="T96" fmla="*/ 4594 w 4857"/>
                  <a:gd name="T97" fmla="*/ 2315 h 2368"/>
                  <a:gd name="T98" fmla="*/ 4722 w 4857"/>
                  <a:gd name="T99" fmla="*/ 2268 h 2368"/>
                  <a:gd name="T100" fmla="*/ 4770 w 4857"/>
                  <a:gd name="T101" fmla="*/ 2072 h 2368"/>
                  <a:gd name="T102" fmla="*/ 4822 w 4857"/>
                  <a:gd name="T103" fmla="*/ 1820 h 2368"/>
                  <a:gd name="T104" fmla="*/ 4730 w 4857"/>
                  <a:gd name="T105" fmla="*/ 1564 h 2368"/>
                  <a:gd name="T106" fmla="*/ 4704 w 4857"/>
                  <a:gd name="T107" fmla="*/ 1367 h 2368"/>
                  <a:gd name="T108" fmla="*/ 4481 w 4857"/>
                  <a:gd name="T109" fmla="*/ 1186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57" h="2368">
                    <a:moveTo>
                      <a:pt x="4418" y="1148"/>
                    </a:moveTo>
                    <a:cubicBezTo>
                      <a:pt x="4385" y="1153"/>
                      <a:pt x="4402" y="1187"/>
                      <a:pt x="4415" y="1198"/>
                    </a:cubicBezTo>
                    <a:cubicBezTo>
                      <a:pt x="4428" y="1209"/>
                      <a:pt x="4418" y="1226"/>
                      <a:pt x="4405" y="1256"/>
                    </a:cubicBezTo>
                    <a:cubicBezTo>
                      <a:pt x="4392" y="1287"/>
                      <a:pt x="4392" y="1306"/>
                      <a:pt x="4366" y="1323"/>
                    </a:cubicBezTo>
                    <a:cubicBezTo>
                      <a:pt x="4339" y="1340"/>
                      <a:pt x="4343" y="1340"/>
                      <a:pt x="4303" y="1395"/>
                    </a:cubicBezTo>
                    <a:cubicBezTo>
                      <a:pt x="4264" y="1451"/>
                      <a:pt x="4244" y="1417"/>
                      <a:pt x="4222" y="1404"/>
                    </a:cubicBezTo>
                    <a:cubicBezTo>
                      <a:pt x="4199" y="1390"/>
                      <a:pt x="4199" y="1387"/>
                      <a:pt x="4166" y="1409"/>
                    </a:cubicBezTo>
                    <a:cubicBezTo>
                      <a:pt x="4133" y="1431"/>
                      <a:pt x="4127" y="1420"/>
                      <a:pt x="4104" y="1404"/>
                    </a:cubicBezTo>
                    <a:cubicBezTo>
                      <a:pt x="4081" y="1387"/>
                      <a:pt x="4068" y="1384"/>
                      <a:pt x="4032" y="1381"/>
                    </a:cubicBezTo>
                    <a:cubicBezTo>
                      <a:pt x="3995" y="1379"/>
                      <a:pt x="4012" y="1359"/>
                      <a:pt x="4002" y="1315"/>
                    </a:cubicBezTo>
                    <a:cubicBezTo>
                      <a:pt x="3992" y="1270"/>
                      <a:pt x="3943" y="1276"/>
                      <a:pt x="3920" y="1262"/>
                    </a:cubicBezTo>
                    <a:cubicBezTo>
                      <a:pt x="3897" y="1248"/>
                      <a:pt x="3881" y="1226"/>
                      <a:pt x="3838" y="1190"/>
                    </a:cubicBezTo>
                    <a:cubicBezTo>
                      <a:pt x="3796" y="1153"/>
                      <a:pt x="3740" y="1173"/>
                      <a:pt x="3701" y="1165"/>
                    </a:cubicBezTo>
                    <a:cubicBezTo>
                      <a:pt x="3661" y="1156"/>
                      <a:pt x="3648" y="1153"/>
                      <a:pt x="3609" y="1156"/>
                    </a:cubicBezTo>
                    <a:cubicBezTo>
                      <a:pt x="3570" y="1159"/>
                      <a:pt x="3537" y="1151"/>
                      <a:pt x="3484" y="1142"/>
                    </a:cubicBezTo>
                    <a:cubicBezTo>
                      <a:pt x="3432" y="1134"/>
                      <a:pt x="3435" y="1139"/>
                      <a:pt x="3393" y="1106"/>
                    </a:cubicBezTo>
                    <a:cubicBezTo>
                      <a:pt x="3350" y="1073"/>
                      <a:pt x="3344" y="1109"/>
                      <a:pt x="3301" y="1120"/>
                    </a:cubicBezTo>
                    <a:cubicBezTo>
                      <a:pt x="3258" y="1131"/>
                      <a:pt x="3258" y="1106"/>
                      <a:pt x="3239" y="1084"/>
                    </a:cubicBezTo>
                    <a:cubicBezTo>
                      <a:pt x="3219" y="1062"/>
                      <a:pt x="3193" y="1053"/>
                      <a:pt x="3173" y="1031"/>
                    </a:cubicBezTo>
                    <a:cubicBezTo>
                      <a:pt x="3154" y="1009"/>
                      <a:pt x="3111" y="1020"/>
                      <a:pt x="3078" y="1012"/>
                    </a:cubicBezTo>
                    <a:cubicBezTo>
                      <a:pt x="3045" y="1003"/>
                      <a:pt x="3016" y="1003"/>
                      <a:pt x="2996" y="984"/>
                    </a:cubicBezTo>
                    <a:cubicBezTo>
                      <a:pt x="2977" y="964"/>
                      <a:pt x="2914" y="975"/>
                      <a:pt x="2862" y="967"/>
                    </a:cubicBezTo>
                    <a:cubicBezTo>
                      <a:pt x="2810" y="959"/>
                      <a:pt x="2819" y="934"/>
                      <a:pt x="2816" y="906"/>
                    </a:cubicBezTo>
                    <a:cubicBezTo>
                      <a:pt x="2813" y="878"/>
                      <a:pt x="2806" y="875"/>
                      <a:pt x="2787" y="856"/>
                    </a:cubicBezTo>
                    <a:cubicBezTo>
                      <a:pt x="2767" y="836"/>
                      <a:pt x="2754" y="800"/>
                      <a:pt x="2747" y="773"/>
                    </a:cubicBezTo>
                    <a:cubicBezTo>
                      <a:pt x="2741" y="745"/>
                      <a:pt x="2711" y="709"/>
                      <a:pt x="2678" y="684"/>
                    </a:cubicBezTo>
                    <a:cubicBezTo>
                      <a:pt x="2646" y="659"/>
                      <a:pt x="2662" y="645"/>
                      <a:pt x="2665" y="620"/>
                    </a:cubicBezTo>
                    <a:cubicBezTo>
                      <a:pt x="2669" y="595"/>
                      <a:pt x="2656" y="564"/>
                      <a:pt x="2656" y="542"/>
                    </a:cubicBezTo>
                    <a:cubicBezTo>
                      <a:pt x="2656" y="520"/>
                      <a:pt x="2685" y="525"/>
                      <a:pt x="2708" y="533"/>
                    </a:cubicBezTo>
                    <a:cubicBezTo>
                      <a:pt x="2731" y="542"/>
                      <a:pt x="2737" y="531"/>
                      <a:pt x="2737" y="514"/>
                    </a:cubicBezTo>
                    <a:cubicBezTo>
                      <a:pt x="2737" y="497"/>
                      <a:pt x="2734" y="481"/>
                      <a:pt x="2721" y="456"/>
                    </a:cubicBezTo>
                    <a:cubicBezTo>
                      <a:pt x="2708" y="431"/>
                      <a:pt x="2734" y="420"/>
                      <a:pt x="2751" y="389"/>
                    </a:cubicBezTo>
                    <a:cubicBezTo>
                      <a:pt x="2767" y="358"/>
                      <a:pt x="2741" y="358"/>
                      <a:pt x="2764" y="339"/>
                    </a:cubicBezTo>
                    <a:cubicBezTo>
                      <a:pt x="2787" y="319"/>
                      <a:pt x="2793" y="303"/>
                      <a:pt x="2793" y="283"/>
                    </a:cubicBezTo>
                    <a:cubicBezTo>
                      <a:pt x="2793" y="264"/>
                      <a:pt x="2783" y="256"/>
                      <a:pt x="2760" y="247"/>
                    </a:cubicBezTo>
                    <a:cubicBezTo>
                      <a:pt x="2737" y="239"/>
                      <a:pt x="2728" y="247"/>
                      <a:pt x="2718" y="225"/>
                    </a:cubicBezTo>
                    <a:cubicBezTo>
                      <a:pt x="2708" y="203"/>
                      <a:pt x="2767" y="214"/>
                      <a:pt x="2787" y="186"/>
                    </a:cubicBezTo>
                    <a:cubicBezTo>
                      <a:pt x="2794" y="176"/>
                      <a:pt x="2794" y="162"/>
                      <a:pt x="2792" y="149"/>
                    </a:cubicBezTo>
                    <a:cubicBezTo>
                      <a:pt x="2760" y="144"/>
                      <a:pt x="2736" y="154"/>
                      <a:pt x="2699" y="159"/>
                    </a:cubicBezTo>
                    <a:cubicBezTo>
                      <a:pt x="2651" y="167"/>
                      <a:pt x="2638" y="144"/>
                      <a:pt x="2590" y="118"/>
                    </a:cubicBezTo>
                    <a:cubicBezTo>
                      <a:pt x="2542" y="92"/>
                      <a:pt x="2398" y="48"/>
                      <a:pt x="2328" y="37"/>
                    </a:cubicBezTo>
                    <a:cubicBezTo>
                      <a:pt x="2258" y="26"/>
                      <a:pt x="2258" y="41"/>
                      <a:pt x="2219" y="66"/>
                    </a:cubicBezTo>
                    <a:cubicBezTo>
                      <a:pt x="2179" y="92"/>
                      <a:pt x="2061" y="85"/>
                      <a:pt x="2000" y="81"/>
                    </a:cubicBezTo>
                    <a:cubicBezTo>
                      <a:pt x="1939" y="78"/>
                      <a:pt x="1904" y="122"/>
                      <a:pt x="1856" y="152"/>
                    </a:cubicBezTo>
                    <a:cubicBezTo>
                      <a:pt x="1808" y="181"/>
                      <a:pt x="1791" y="178"/>
                      <a:pt x="1751" y="170"/>
                    </a:cubicBezTo>
                    <a:cubicBezTo>
                      <a:pt x="1712" y="163"/>
                      <a:pt x="1703" y="167"/>
                      <a:pt x="1651" y="167"/>
                    </a:cubicBezTo>
                    <a:cubicBezTo>
                      <a:pt x="1598" y="167"/>
                      <a:pt x="1585" y="167"/>
                      <a:pt x="1546" y="196"/>
                    </a:cubicBezTo>
                    <a:cubicBezTo>
                      <a:pt x="1507" y="226"/>
                      <a:pt x="1481" y="215"/>
                      <a:pt x="1459" y="193"/>
                    </a:cubicBezTo>
                    <a:cubicBezTo>
                      <a:pt x="1437" y="170"/>
                      <a:pt x="1424" y="185"/>
                      <a:pt x="1371" y="178"/>
                    </a:cubicBezTo>
                    <a:cubicBezTo>
                      <a:pt x="1319" y="170"/>
                      <a:pt x="1323" y="137"/>
                      <a:pt x="1297" y="118"/>
                    </a:cubicBezTo>
                    <a:cubicBezTo>
                      <a:pt x="1271" y="100"/>
                      <a:pt x="1236" y="100"/>
                      <a:pt x="1175" y="92"/>
                    </a:cubicBezTo>
                    <a:cubicBezTo>
                      <a:pt x="1114" y="85"/>
                      <a:pt x="1131" y="107"/>
                      <a:pt x="1109" y="81"/>
                    </a:cubicBezTo>
                    <a:cubicBezTo>
                      <a:pt x="1087" y="55"/>
                      <a:pt x="1087" y="85"/>
                      <a:pt x="1044" y="89"/>
                    </a:cubicBezTo>
                    <a:cubicBezTo>
                      <a:pt x="1000" y="92"/>
                      <a:pt x="987" y="144"/>
                      <a:pt x="943" y="170"/>
                    </a:cubicBezTo>
                    <a:cubicBezTo>
                      <a:pt x="900" y="196"/>
                      <a:pt x="878" y="159"/>
                      <a:pt x="856" y="126"/>
                    </a:cubicBezTo>
                    <a:cubicBezTo>
                      <a:pt x="834" y="92"/>
                      <a:pt x="755" y="104"/>
                      <a:pt x="720" y="100"/>
                    </a:cubicBezTo>
                    <a:cubicBezTo>
                      <a:pt x="686" y="96"/>
                      <a:pt x="681" y="81"/>
                      <a:pt x="637" y="41"/>
                    </a:cubicBezTo>
                    <a:cubicBezTo>
                      <a:pt x="594" y="0"/>
                      <a:pt x="611" y="81"/>
                      <a:pt x="576" y="115"/>
                    </a:cubicBezTo>
                    <a:cubicBezTo>
                      <a:pt x="541" y="148"/>
                      <a:pt x="489" y="181"/>
                      <a:pt x="480" y="211"/>
                    </a:cubicBezTo>
                    <a:cubicBezTo>
                      <a:pt x="471" y="241"/>
                      <a:pt x="476" y="248"/>
                      <a:pt x="450" y="267"/>
                    </a:cubicBezTo>
                    <a:cubicBezTo>
                      <a:pt x="423" y="285"/>
                      <a:pt x="388" y="281"/>
                      <a:pt x="345" y="263"/>
                    </a:cubicBezTo>
                    <a:cubicBezTo>
                      <a:pt x="325" y="255"/>
                      <a:pt x="297" y="249"/>
                      <a:pt x="271" y="244"/>
                    </a:cubicBezTo>
                    <a:cubicBezTo>
                      <a:pt x="276" y="263"/>
                      <a:pt x="238" y="283"/>
                      <a:pt x="201" y="304"/>
                    </a:cubicBezTo>
                    <a:cubicBezTo>
                      <a:pt x="153" y="330"/>
                      <a:pt x="214" y="352"/>
                      <a:pt x="236" y="374"/>
                    </a:cubicBezTo>
                    <a:cubicBezTo>
                      <a:pt x="257" y="396"/>
                      <a:pt x="236" y="411"/>
                      <a:pt x="201" y="422"/>
                    </a:cubicBezTo>
                    <a:cubicBezTo>
                      <a:pt x="166" y="433"/>
                      <a:pt x="170" y="467"/>
                      <a:pt x="205" y="493"/>
                    </a:cubicBezTo>
                    <a:cubicBezTo>
                      <a:pt x="240" y="519"/>
                      <a:pt x="231" y="530"/>
                      <a:pt x="262" y="545"/>
                    </a:cubicBezTo>
                    <a:cubicBezTo>
                      <a:pt x="292" y="559"/>
                      <a:pt x="284" y="578"/>
                      <a:pt x="262" y="597"/>
                    </a:cubicBezTo>
                    <a:cubicBezTo>
                      <a:pt x="240" y="615"/>
                      <a:pt x="275" y="641"/>
                      <a:pt x="275" y="689"/>
                    </a:cubicBezTo>
                    <a:cubicBezTo>
                      <a:pt x="275" y="737"/>
                      <a:pt x="227" y="715"/>
                      <a:pt x="205" y="708"/>
                    </a:cubicBezTo>
                    <a:cubicBezTo>
                      <a:pt x="183" y="700"/>
                      <a:pt x="174" y="723"/>
                      <a:pt x="144" y="730"/>
                    </a:cubicBezTo>
                    <a:cubicBezTo>
                      <a:pt x="113" y="737"/>
                      <a:pt x="105" y="708"/>
                      <a:pt x="96" y="678"/>
                    </a:cubicBezTo>
                    <a:cubicBezTo>
                      <a:pt x="87" y="648"/>
                      <a:pt x="43" y="652"/>
                      <a:pt x="22" y="671"/>
                    </a:cubicBezTo>
                    <a:cubicBezTo>
                      <a:pt x="0" y="689"/>
                      <a:pt x="13" y="730"/>
                      <a:pt x="26" y="756"/>
                    </a:cubicBezTo>
                    <a:cubicBezTo>
                      <a:pt x="39" y="782"/>
                      <a:pt x="65" y="811"/>
                      <a:pt x="52" y="837"/>
                    </a:cubicBezTo>
                    <a:cubicBezTo>
                      <a:pt x="39" y="863"/>
                      <a:pt x="30" y="867"/>
                      <a:pt x="52" y="900"/>
                    </a:cubicBezTo>
                    <a:cubicBezTo>
                      <a:pt x="74" y="934"/>
                      <a:pt x="35" y="938"/>
                      <a:pt x="39" y="960"/>
                    </a:cubicBezTo>
                    <a:cubicBezTo>
                      <a:pt x="43" y="982"/>
                      <a:pt x="70" y="989"/>
                      <a:pt x="78" y="975"/>
                    </a:cubicBezTo>
                    <a:cubicBezTo>
                      <a:pt x="87" y="960"/>
                      <a:pt x="109" y="967"/>
                      <a:pt x="122" y="978"/>
                    </a:cubicBezTo>
                    <a:cubicBezTo>
                      <a:pt x="135" y="989"/>
                      <a:pt x="148" y="1049"/>
                      <a:pt x="153" y="1071"/>
                    </a:cubicBezTo>
                    <a:cubicBezTo>
                      <a:pt x="157" y="1093"/>
                      <a:pt x="188" y="1112"/>
                      <a:pt x="205" y="1097"/>
                    </a:cubicBezTo>
                    <a:cubicBezTo>
                      <a:pt x="222" y="1082"/>
                      <a:pt x="244" y="1112"/>
                      <a:pt x="266" y="1138"/>
                    </a:cubicBezTo>
                    <a:cubicBezTo>
                      <a:pt x="288" y="1164"/>
                      <a:pt x="327" y="1201"/>
                      <a:pt x="340" y="1230"/>
                    </a:cubicBezTo>
                    <a:cubicBezTo>
                      <a:pt x="354" y="1260"/>
                      <a:pt x="406" y="1264"/>
                      <a:pt x="406" y="1275"/>
                    </a:cubicBezTo>
                    <a:cubicBezTo>
                      <a:pt x="406" y="1286"/>
                      <a:pt x="445" y="1304"/>
                      <a:pt x="467" y="1327"/>
                    </a:cubicBezTo>
                    <a:cubicBezTo>
                      <a:pt x="489" y="1349"/>
                      <a:pt x="493" y="1342"/>
                      <a:pt x="493" y="1390"/>
                    </a:cubicBezTo>
                    <a:cubicBezTo>
                      <a:pt x="493" y="1438"/>
                      <a:pt x="541" y="1397"/>
                      <a:pt x="550" y="1379"/>
                    </a:cubicBezTo>
                    <a:cubicBezTo>
                      <a:pt x="559" y="1360"/>
                      <a:pt x="611" y="1345"/>
                      <a:pt x="637" y="1319"/>
                    </a:cubicBezTo>
                    <a:cubicBezTo>
                      <a:pt x="664" y="1293"/>
                      <a:pt x="672" y="1356"/>
                      <a:pt x="694" y="1390"/>
                    </a:cubicBezTo>
                    <a:cubicBezTo>
                      <a:pt x="716" y="1423"/>
                      <a:pt x="729" y="1397"/>
                      <a:pt x="768" y="1445"/>
                    </a:cubicBezTo>
                    <a:cubicBezTo>
                      <a:pt x="808" y="1493"/>
                      <a:pt x="812" y="1464"/>
                      <a:pt x="856" y="1505"/>
                    </a:cubicBezTo>
                    <a:cubicBezTo>
                      <a:pt x="900" y="1545"/>
                      <a:pt x="939" y="1564"/>
                      <a:pt x="974" y="1582"/>
                    </a:cubicBezTo>
                    <a:cubicBezTo>
                      <a:pt x="1009" y="1601"/>
                      <a:pt x="1017" y="1694"/>
                      <a:pt x="1039" y="1731"/>
                    </a:cubicBezTo>
                    <a:cubicBezTo>
                      <a:pt x="1061" y="1768"/>
                      <a:pt x="1109" y="1723"/>
                      <a:pt x="1135" y="1690"/>
                    </a:cubicBezTo>
                    <a:cubicBezTo>
                      <a:pt x="1162" y="1657"/>
                      <a:pt x="1170" y="1712"/>
                      <a:pt x="1170" y="1723"/>
                    </a:cubicBezTo>
                    <a:cubicBezTo>
                      <a:pt x="1170" y="1734"/>
                      <a:pt x="1175" y="1783"/>
                      <a:pt x="1175" y="1809"/>
                    </a:cubicBezTo>
                    <a:cubicBezTo>
                      <a:pt x="1175" y="1834"/>
                      <a:pt x="1236" y="1849"/>
                      <a:pt x="1271" y="1860"/>
                    </a:cubicBezTo>
                    <a:cubicBezTo>
                      <a:pt x="1306" y="1872"/>
                      <a:pt x="1310" y="1905"/>
                      <a:pt x="1358" y="1901"/>
                    </a:cubicBezTo>
                    <a:cubicBezTo>
                      <a:pt x="1406" y="1897"/>
                      <a:pt x="1389" y="1912"/>
                      <a:pt x="1380" y="1923"/>
                    </a:cubicBezTo>
                    <a:cubicBezTo>
                      <a:pt x="1371" y="1935"/>
                      <a:pt x="1398" y="1957"/>
                      <a:pt x="1398" y="1972"/>
                    </a:cubicBezTo>
                    <a:cubicBezTo>
                      <a:pt x="1398" y="1986"/>
                      <a:pt x="1441" y="2001"/>
                      <a:pt x="1459" y="1990"/>
                    </a:cubicBezTo>
                    <a:cubicBezTo>
                      <a:pt x="1476" y="1979"/>
                      <a:pt x="1494" y="1998"/>
                      <a:pt x="1511" y="2012"/>
                    </a:cubicBezTo>
                    <a:cubicBezTo>
                      <a:pt x="1529" y="2027"/>
                      <a:pt x="1559" y="2023"/>
                      <a:pt x="1555" y="2061"/>
                    </a:cubicBezTo>
                    <a:cubicBezTo>
                      <a:pt x="1594" y="2142"/>
                      <a:pt x="1598" y="2094"/>
                      <a:pt x="1612" y="2072"/>
                    </a:cubicBezTo>
                    <a:cubicBezTo>
                      <a:pt x="1625" y="2049"/>
                      <a:pt x="1633" y="2075"/>
                      <a:pt x="1651" y="2105"/>
                    </a:cubicBezTo>
                    <a:cubicBezTo>
                      <a:pt x="1668" y="2135"/>
                      <a:pt x="1725" y="2094"/>
                      <a:pt x="1747" y="2079"/>
                    </a:cubicBezTo>
                    <a:cubicBezTo>
                      <a:pt x="1769" y="2064"/>
                      <a:pt x="1782" y="2101"/>
                      <a:pt x="1786" y="2116"/>
                    </a:cubicBezTo>
                    <a:cubicBezTo>
                      <a:pt x="1791" y="2131"/>
                      <a:pt x="1843" y="2142"/>
                      <a:pt x="1856" y="2164"/>
                    </a:cubicBezTo>
                    <a:cubicBezTo>
                      <a:pt x="1869" y="2187"/>
                      <a:pt x="1895" y="2187"/>
                      <a:pt x="1948" y="2172"/>
                    </a:cubicBezTo>
                    <a:cubicBezTo>
                      <a:pt x="2000" y="2157"/>
                      <a:pt x="1992" y="2190"/>
                      <a:pt x="2040" y="2194"/>
                    </a:cubicBezTo>
                    <a:cubicBezTo>
                      <a:pt x="2088" y="2198"/>
                      <a:pt x="2079" y="2172"/>
                      <a:pt x="2131" y="2172"/>
                    </a:cubicBezTo>
                    <a:cubicBezTo>
                      <a:pt x="2184" y="2172"/>
                      <a:pt x="2179" y="2172"/>
                      <a:pt x="2214" y="2146"/>
                    </a:cubicBezTo>
                    <a:cubicBezTo>
                      <a:pt x="2249" y="2120"/>
                      <a:pt x="2267" y="2168"/>
                      <a:pt x="2284" y="2205"/>
                    </a:cubicBezTo>
                    <a:cubicBezTo>
                      <a:pt x="2302" y="2242"/>
                      <a:pt x="2241" y="2264"/>
                      <a:pt x="2245" y="2316"/>
                    </a:cubicBezTo>
                    <a:cubicBezTo>
                      <a:pt x="2249" y="2368"/>
                      <a:pt x="2337" y="2283"/>
                      <a:pt x="2350" y="2264"/>
                    </a:cubicBezTo>
                    <a:cubicBezTo>
                      <a:pt x="2363" y="2246"/>
                      <a:pt x="2420" y="2194"/>
                      <a:pt x="2446" y="2164"/>
                    </a:cubicBezTo>
                    <a:cubicBezTo>
                      <a:pt x="2472" y="2135"/>
                      <a:pt x="2542" y="2142"/>
                      <a:pt x="2586" y="2127"/>
                    </a:cubicBezTo>
                    <a:cubicBezTo>
                      <a:pt x="2629" y="2112"/>
                      <a:pt x="2647" y="2153"/>
                      <a:pt x="2660" y="2175"/>
                    </a:cubicBezTo>
                    <a:cubicBezTo>
                      <a:pt x="2673" y="2198"/>
                      <a:pt x="2664" y="2198"/>
                      <a:pt x="2704" y="2198"/>
                    </a:cubicBezTo>
                    <a:cubicBezTo>
                      <a:pt x="2743" y="2198"/>
                      <a:pt x="2773" y="2205"/>
                      <a:pt x="2795" y="2227"/>
                    </a:cubicBezTo>
                    <a:cubicBezTo>
                      <a:pt x="2817" y="2250"/>
                      <a:pt x="2861" y="2246"/>
                      <a:pt x="2874" y="2224"/>
                    </a:cubicBezTo>
                    <a:cubicBezTo>
                      <a:pt x="2887" y="2201"/>
                      <a:pt x="2922" y="2227"/>
                      <a:pt x="2966" y="2253"/>
                    </a:cubicBezTo>
                    <a:cubicBezTo>
                      <a:pt x="3009" y="2279"/>
                      <a:pt x="2974" y="2287"/>
                      <a:pt x="2983" y="2309"/>
                    </a:cubicBezTo>
                    <a:cubicBezTo>
                      <a:pt x="2992" y="2331"/>
                      <a:pt x="3057" y="2339"/>
                      <a:pt x="3071" y="2316"/>
                    </a:cubicBezTo>
                    <a:cubicBezTo>
                      <a:pt x="3084" y="2294"/>
                      <a:pt x="3114" y="2305"/>
                      <a:pt x="3140" y="2320"/>
                    </a:cubicBezTo>
                    <a:cubicBezTo>
                      <a:pt x="3167" y="2335"/>
                      <a:pt x="3223" y="2305"/>
                      <a:pt x="3241" y="2268"/>
                    </a:cubicBezTo>
                    <a:cubicBezTo>
                      <a:pt x="3258" y="2231"/>
                      <a:pt x="3237" y="2227"/>
                      <a:pt x="3285" y="2220"/>
                    </a:cubicBezTo>
                    <a:cubicBezTo>
                      <a:pt x="3333" y="2213"/>
                      <a:pt x="3341" y="2179"/>
                      <a:pt x="3376" y="2138"/>
                    </a:cubicBezTo>
                    <a:cubicBezTo>
                      <a:pt x="3411" y="2098"/>
                      <a:pt x="3481" y="2112"/>
                      <a:pt x="3538" y="2101"/>
                    </a:cubicBezTo>
                    <a:cubicBezTo>
                      <a:pt x="3595" y="2090"/>
                      <a:pt x="3630" y="2038"/>
                      <a:pt x="3700" y="1990"/>
                    </a:cubicBezTo>
                    <a:cubicBezTo>
                      <a:pt x="3769" y="1942"/>
                      <a:pt x="3796" y="2005"/>
                      <a:pt x="3813" y="2016"/>
                    </a:cubicBezTo>
                    <a:cubicBezTo>
                      <a:pt x="3831" y="2027"/>
                      <a:pt x="3887" y="2031"/>
                      <a:pt x="3914" y="2057"/>
                    </a:cubicBezTo>
                    <a:cubicBezTo>
                      <a:pt x="3940" y="2083"/>
                      <a:pt x="3949" y="2035"/>
                      <a:pt x="3975" y="2009"/>
                    </a:cubicBezTo>
                    <a:cubicBezTo>
                      <a:pt x="4001" y="1983"/>
                      <a:pt x="4023" y="1975"/>
                      <a:pt x="4058" y="1960"/>
                    </a:cubicBezTo>
                    <a:cubicBezTo>
                      <a:pt x="4093" y="1946"/>
                      <a:pt x="4132" y="1975"/>
                      <a:pt x="4154" y="2001"/>
                    </a:cubicBezTo>
                    <a:cubicBezTo>
                      <a:pt x="4176" y="2027"/>
                      <a:pt x="4132" y="2027"/>
                      <a:pt x="4119" y="2061"/>
                    </a:cubicBezTo>
                    <a:cubicBezTo>
                      <a:pt x="4106" y="2094"/>
                      <a:pt x="4154" y="2086"/>
                      <a:pt x="4167" y="2064"/>
                    </a:cubicBezTo>
                    <a:cubicBezTo>
                      <a:pt x="4180" y="2042"/>
                      <a:pt x="4202" y="2064"/>
                      <a:pt x="4211" y="2094"/>
                    </a:cubicBezTo>
                    <a:cubicBezTo>
                      <a:pt x="4219" y="2124"/>
                      <a:pt x="4228" y="2127"/>
                      <a:pt x="4206" y="2150"/>
                    </a:cubicBezTo>
                    <a:cubicBezTo>
                      <a:pt x="4184" y="2172"/>
                      <a:pt x="4167" y="2168"/>
                      <a:pt x="4158" y="2205"/>
                    </a:cubicBezTo>
                    <a:cubicBezTo>
                      <a:pt x="4149" y="2242"/>
                      <a:pt x="4228" y="2205"/>
                      <a:pt x="4246" y="2220"/>
                    </a:cubicBezTo>
                    <a:cubicBezTo>
                      <a:pt x="4263" y="2235"/>
                      <a:pt x="4285" y="2253"/>
                      <a:pt x="4320" y="2250"/>
                    </a:cubicBezTo>
                    <a:cubicBezTo>
                      <a:pt x="4355" y="2246"/>
                      <a:pt x="4346" y="2242"/>
                      <a:pt x="4385" y="2268"/>
                    </a:cubicBezTo>
                    <a:cubicBezTo>
                      <a:pt x="4425" y="2294"/>
                      <a:pt x="4425" y="2246"/>
                      <a:pt x="4447" y="2220"/>
                    </a:cubicBezTo>
                    <a:cubicBezTo>
                      <a:pt x="4468" y="2194"/>
                      <a:pt x="4495" y="2209"/>
                      <a:pt x="4508" y="2235"/>
                    </a:cubicBezTo>
                    <a:cubicBezTo>
                      <a:pt x="4521" y="2261"/>
                      <a:pt x="4530" y="2250"/>
                      <a:pt x="4564" y="2272"/>
                    </a:cubicBezTo>
                    <a:cubicBezTo>
                      <a:pt x="4585" y="2285"/>
                      <a:pt x="4590" y="2296"/>
                      <a:pt x="4594" y="2315"/>
                    </a:cubicBezTo>
                    <a:cubicBezTo>
                      <a:pt x="4599" y="2309"/>
                      <a:pt x="4605" y="2302"/>
                      <a:pt x="4613" y="2294"/>
                    </a:cubicBezTo>
                    <a:cubicBezTo>
                      <a:pt x="4656" y="2246"/>
                      <a:pt x="4639" y="2290"/>
                      <a:pt x="4674" y="2305"/>
                    </a:cubicBezTo>
                    <a:cubicBezTo>
                      <a:pt x="4709" y="2320"/>
                      <a:pt x="4717" y="2301"/>
                      <a:pt x="4722" y="2268"/>
                    </a:cubicBezTo>
                    <a:cubicBezTo>
                      <a:pt x="4726" y="2235"/>
                      <a:pt x="4713" y="2183"/>
                      <a:pt x="4713" y="2142"/>
                    </a:cubicBezTo>
                    <a:cubicBezTo>
                      <a:pt x="4713" y="2101"/>
                      <a:pt x="4726" y="2124"/>
                      <a:pt x="4770" y="2112"/>
                    </a:cubicBezTo>
                    <a:cubicBezTo>
                      <a:pt x="4813" y="2101"/>
                      <a:pt x="4770" y="2112"/>
                      <a:pt x="4770" y="2072"/>
                    </a:cubicBezTo>
                    <a:cubicBezTo>
                      <a:pt x="4770" y="2031"/>
                      <a:pt x="4796" y="2053"/>
                      <a:pt x="4827" y="2035"/>
                    </a:cubicBezTo>
                    <a:cubicBezTo>
                      <a:pt x="4857" y="2016"/>
                      <a:pt x="4827" y="2001"/>
                      <a:pt x="4818" y="1968"/>
                    </a:cubicBezTo>
                    <a:cubicBezTo>
                      <a:pt x="4809" y="1935"/>
                      <a:pt x="4827" y="1857"/>
                      <a:pt x="4822" y="1820"/>
                    </a:cubicBezTo>
                    <a:cubicBezTo>
                      <a:pt x="4818" y="1783"/>
                      <a:pt x="4822" y="1771"/>
                      <a:pt x="4818" y="1731"/>
                    </a:cubicBezTo>
                    <a:cubicBezTo>
                      <a:pt x="4813" y="1690"/>
                      <a:pt x="4796" y="1660"/>
                      <a:pt x="4792" y="1631"/>
                    </a:cubicBezTo>
                    <a:cubicBezTo>
                      <a:pt x="4787" y="1601"/>
                      <a:pt x="4752" y="1594"/>
                      <a:pt x="4730" y="1564"/>
                    </a:cubicBezTo>
                    <a:cubicBezTo>
                      <a:pt x="4709" y="1534"/>
                      <a:pt x="4744" y="1542"/>
                      <a:pt x="4792" y="1531"/>
                    </a:cubicBezTo>
                    <a:cubicBezTo>
                      <a:pt x="4840" y="1519"/>
                      <a:pt x="4774" y="1475"/>
                      <a:pt x="4744" y="1449"/>
                    </a:cubicBezTo>
                    <a:cubicBezTo>
                      <a:pt x="4713" y="1423"/>
                      <a:pt x="4709" y="1408"/>
                      <a:pt x="4704" y="1367"/>
                    </a:cubicBezTo>
                    <a:cubicBezTo>
                      <a:pt x="4700" y="1327"/>
                      <a:pt x="4656" y="1312"/>
                      <a:pt x="4647" y="1264"/>
                    </a:cubicBezTo>
                    <a:cubicBezTo>
                      <a:pt x="4639" y="1215"/>
                      <a:pt x="4608" y="1230"/>
                      <a:pt x="4582" y="1227"/>
                    </a:cubicBezTo>
                    <a:cubicBezTo>
                      <a:pt x="4556" y="1223"/>
                      <a:pt x="4516" y="1193"/>
                      <a:pt x="4481" y="1186"/>
                    </a:cubicBezTo>
                    <a:cubicBezTo>
                      <a:pt x="4454" y="1180"/>
                      <a:pt x="4462" y="1168"/>
                      <a:pt x="4478" y="1157"/>
                    </a:cubicBezTo>
                    <a:cubicBezTo>
                      <a:pt x="4460" y="1150"/>
                      <a:pt x="4440" y="1144"/>
                      <a:pt x="4418" y="1148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8762C910-84B9-6242-AA0A-7B87B1E56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6" y="1832"/>
                <a:ext cx="1455" cy="934"/>
              </a:xfrm>
              <a:custGeom>
                <a:avLst/>
                <a:gdLst>
                  <a:gd name="T0" fmla="*/ 3054 w 3142"/>
                  <a:gd name="T1" fmla="*/ 771 h 2018"/>
                  <a:gd name="T2" fmla="*/ 2993 w 3142"/>
                  <a:gd name="T3" fmla="*/ 656 h 2018"/>
                  <a:gd name="T4" fmla="*/ 2875 w 3142"/>
                  <a:gd name="T5" fmla="*/ 478 h 2018"/>
                  <a:gd name="T6" fmla="*/ 2652 w 3142"/>
                  <a:gd name="T7" fmla="*/ 396 h 2018"/>
                  <a:gd name="T8" fmla="*/ 2460 w 3142"/>
                  <a:gd name="T9" fmla="*/ 204 h 2018"/>
                  <a:gd name="T10" fmla="*/ 2298 w 3142"/>
                  <a:gd name="T11" fmla="*/ 200 h 2018"/>
                  <a:gd name="T12" fmla="*/ 2023 w 3142"/>
                  <a:gd name="T13" fmla="*/ 152 h 2018"/>
                  <a:gd name="T14" fmla="*/ 1700 w 3142"/>
                  <a:gd name="T15" fmla="*/ 185 h 2018"/>
                  <a:gd name="T16" fmla="*/ 1482 w 3142"/>
                  <a:gd name="T17" fmla="*/ 118 h 2018"/>
                  <a:gd name="T18" fmla="*/ 1206 w 3142"/>
                  <a:gd name="T19" fmla="*/ 40 h 2018"/>
                  <a:gd name="T20" fmla="*/ 988 w 3142"/>
                  <a:gd name="T21" fmla="*/ 59 h 2018"/>
                  <a:gd name="T22" fmla="*/ 761 w 3142"/>
                  <a:gd name="T23" fmla="*/ 85 h 2018"/>
                  <a:gd name="T24" fmla="*/ 451 w 3142"/>
                  <a:gd name="T25" fmla="*/ 133 h 2018"/>
                  <a:gd name="T26" fmla="*/ 298 w 3142"/>
                  <a:gd name="T27" fmla="*/ 333 h 2018"/>
                  <a:gd name="T28" fmla="*/ 490 w 3142"/>
                  <a:gd name="T29" fmla="*/ 463 h 2018"/>
                  <a:gd name="T30" fmla="*/ 433 w 3142"/>
                  <a:gd name="T31" fmla="*/ 574 h 2018"/>
                  <a:gd name="T32" fmla="*/ 411 w 3142"/>
                  <a:gd name="T33" fmla="*/ 689 h 2018"/>
                  <a:gd name="T34" fmla="*/ 333 w 3142"/>
                  <a:gd name="T35" fmla="*/ 752 h 2018"/>
                  <a:gd name="T36" fmla="*/ 146 w 3142"/>
                  <a:gd name="T37" fmla="*/ 716 h 2018"/>
                  <a:gd name="T38" fmla="*/ 72 w 3142"/>
                  <a:gd name="T39" fmla="*/ 792 h 2018"/>
                  <a:gd name="T40" fmla="*/ 147 w 3142"/>
                  <a:gd name="T41" fmla="*/ 850 h 2018"/>
                  <a:gd name="T42" fmla="*/ 105 w 3142"/>
                  <a:gd name="T43" fmla="*/ 956 h 2018"/>
                  <a:gd name="T44" fmla="*/ 91 w 3142"/>
                  <a:gd name="T45" fmla="*/ 1081 h 2018"/>
                  <a:gd name="T46" fmla="*/ 10 w 3142"/>
                  <a:gd name="T47" fmla="*/ 1109 h 2018"/>
                  <a:gd name="T48" fmla="*/ 32 w 3142"/>
                  <a:gd name="T49" fmla="*/ 1251 h 2018"/>
                  <a:gd name="T50" fmla="*/ 141 w 3142"/>
                  <a:gd name="T51" fmla="*/ 1423 h 2018"/>
                  <a:gd name="T52" fmla="*/ 216 w 3142"/>
                  <a:gd name="T53" fmla="*/ 1534 h 2018"/>
                  <a:gd name="T54" fmla="*/ 432 w 3142"/>
                  <a:gd name="T55" fmla="*/ 1579 h 2018"/>
                  <a:gd name="T56" fmla="*/ 593 w 3142"/>
                  <a:gd name="T57" fmla="*/ 1651 h 2018"/>
                  <a:gd name="T58" fmla="*/ 747 w 3142"/>
                  <a:gd name="T59" fmla="*/ 1673 h 2018"/>
                  <a:gd name="T60" fmla="*/ 963 w 3142"/>
                  <a:gd name="T61" fmla="*/ 1723 h 2018"/>
                  <a:gd name="T62" fmla="*/ 1192 w 3142"/>
                  <a:gd name="T63" fmla="*/ 1757 h 2018"/>
                  <a:gd name="T64" fmla="*/ 1356 w 3142"/>
                  <a:gd name="T65" fmla="*/ 1882 h 2018"/>
                  <a:gd name="T66" fmla="*/ 1458 w 3142"/>
                  <a:gd name="T67" fmla="*/ 1971 h 2018"/>
                  <a:gd name="T68" fmla="*/ 1576 w 3142"/>
                  <a:gd name="T69" fmla="*/ 1971 h 2018"/>
                  <a:gd name="T70" fmla="*/ 1720 w 3142"/>
                  <a:gd name="T71" fmla="*/ 1890 h 2018"/>
                  <a:gd name="T72" fmla="*/ 1769 w 3142"/>
                  <a:gd name="T73" fmla="*/ 1765 h 2018"/>
                  <a:gd name="T74" fmla="*/ 1832 w 3142"/>
                  <a:gd name="T75" fmla="*/ 1724 h 2018"/>
                  <a:gd name="T76" fmla="*/ 1853 w 3142"/>
                  <a:gd name="T77" fmla="*/ 1631 h 2018"/>
                  <a:gd name="T78" fmla="*/ 2036 w 3142"/>
                  <a:gd name="T79" fmla="*/ 1586 h 2018"/>
                  <a:gd name="T80" fmla="*/ 2189 w 3142"/>
                  <a:gd name="T81" fmla="*/ 1597 h 2018"/>
                  <a:gd name="T82" fmla="*/ 2347 w 3142"/>
                  <a:gd name="T83" fmla="*/ 1597 h 2018"/>
                  <a:gd name="T84" fmla="*/ 2499 w 3142"/>
                  <a:gd name="T85" fmla="*/ 1738 h 2018"/>
                  <a:gd name="T86" fmla="*/ 2661 w 3142"/>
                  <a:gd name="T87" fmla="*/ 1686 h 2018"/>
                  <a:gd name="T88" fmla="*/ 2805 w 3142"/>
                  <a:gd name="T89" fmla="*/ 1649 h 2018"/>
                  <a:gd name="T90" fmla="*/ 2949 w 3142"/>
                  <a:gd name="T91" fmla="*/ 1656 h 2018"/>
                  <a:gd name="T92" fmla="*/ 3011 w 3142"/>
                  <a:gd name="T93" fmla="*/ 1530 h 2018"/>
                  <a:gd name="T94" fmla="*/ 2831 w 3142"/>
                  <a:gd name="T95" fmla="*/ 1441 h 2018"/>
                  <a:gd name="T96" fmla="*/ 2661 w 3142"/>
                  <a:gd name="T97" fmla="*/ 1323 h 2018"/>
                  <a:gd name="T98" fmla="*/ 2818 w 3142"/>
                  <a:gd name="T99" fmla="*/ 1382 h 2018"/>
                  <a:gd name="T100" fmla="*/ 2884 w 3142"/>
                  <a:gd name="T101" fmla="*/ 1234 h 2018"/>
                  <a:gd name="T102" fmla="*/ 2976 w 3142"/>
                  <a:gd name="T103" fmla="*/ 1115 h 2018"/>
                  <a:gd name="T104" fmla="*/ 3032 w 3142"/>
                  <a:gd name="T105" fmla="*/ 1026 h 2018"/>
                  <a:gd name="T106" fmla="*/ 3089 w 3142"/>
                  <a:gd name="T107" fmla="*/ 997 h 2018"/>
                  <a:gd name="T108" fmla="*/ 3085 w 3142"/>
                  <a:gd name="T109" fmla="*/ 823 h 2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42" h="2018">
                    <a:moveTo>
                      <a:pt x="3085" y="823"/>
                    </a:moveTo>
                    <a:cubicBezTo>
                      <a:pt x="3054" y="797"/>
                      <a:pt x="3054" y="789"/>
                      <a:pt x="3054" y="771"/>
                    </a:cubicBezTo>
                    <a:cubicBezTo>
                      <a:pt x="3054" y="752"/>
                      <a:pt x="3063" y="726"/>
                      <a:pt x="3032" y="708"/>
                    </a:cubicBezTo>
                    <a:cubicBezTo>
                      <a:pt x="2962" y="682"/>
                      <a:pt x="2976" y="678"/>
                      <a:pt x="2993" y="656"/>
                    </a:cubicBezTo>
                    <a:cubicBezTo>
                      <a:pt x="3011" y="633"/>
                      <a:pt x="2980" y="604"/>
                      <a:pt x="2971" y="574"/>
                    </a:cubicBezTo>
                    <a:cubicBezTo>
                      <a:pt x="2962" y="545"/>
                      <a:pt x="2901" y="530"/>
                      <a:pt x="2875" y="478"/>
                    </a:cubicBezTo>
                    <a:cubicBezTo>
                      <a:pt x="2849" y="426"/>
                      <a:pt x="2796" y="489"/>
                      <a:pt x="2762" y="496"/>
                    </a:cubicBezTo>
                    <a:cubicBezTo>
                      <a:pt x="2727" y="504"/>
                      <a:pt x="2679" y="426"/>
                      <a:pt x="2652" y="396"/>
                    </a:cubicBezTo>
                    <a:cubicBezTo>
                      <a:pt x="2626" y="367"/>
                      <a:pt x="2547" y="348"/>
                      <a:pt x="2499" y="330"/>
                    </a:cubicBezTo>
                    <a:cubicBezTo>
                      <a:pt x="2451" y="311"/>
                      <a:pt x="2464" y="244"/>
                      <a:pt x="2460" y="204"/>
                    </a:cubicBezTo>
                    <a:cubicBezTo>
                      <a:pt x="2456" y="163"/>
                      <a:pt x="2403" y="207"/>
                      <a:pt x="2360" y="226"/>
                    </a:cubicBezTo>
                    <a:cubicBezTo>
                      <a:pt x="2316" y="244"/>
                      <a:pt x="2303" y="229"/>
                      <a:pt x="2298" y="200"/>
                    </a:cubicBezTo>
                    <a:cubicBezTo>
                      <a:pt x="2294" y="170"/>
                      <a:pt x="2224" y="170"/>
                      <a:pt x="2141" y="126"/>
                    </a:cubicBezTo>
                    <a:cubicBezTo>
                      <a:pt x="2058" y="81"/>
                      <a:pt x="2050" y="122"/>
                      <a:pt x="2023" y="152"/>
                    </a:cubicBezTo>
                    <a:cubicBezTo>
                      <a:pt x="1997" y="181"/>
                      <a:pt x="1910" y="144"/>
                      <a:pt x="1844" y="133"/>
                    </a:cubicBezTo>
                    <a:cubicBezTo>
                      <a:pt x="1779" y="122"/>
                      <a:pt x="1770" y="159"/>
                      <a:pt x="1700" y="185"/>
                    </a:cubicBezTo>
                    <a:cubicBezTo>
                      <a:pt x="1630" y="211"/>
                      <a:pt x="1639" y="215"/>
                      <a:pt x="1595" y="207"/>
                    </a:cubicBezTo>
                    <a:cubicBezTo>
                      <a:pt x="1552" y="200"/>
                      <a:pt x="1517" y="166"/>
                      <a:pt x="1482" y="118"/>
                    </a:cubicBezTo>
                    <a:cubicBezTo>
                      <a:pt x="1447" y="70"/>
                      <a:pt x="1420" y="96"/>
                      <a:pt x="1368" y="92"/>
                    </a:cubicBezTo>
                    <a:cubicBezTo>
                      <a:pt x="1316" y="89"/>
                      <a:pt x="1263" y="48"/>
                      <a:pt x="1206" y="40"/>
                    </a:cubicBezTo>
                    <a:cubicBezTo>
                      <a:pt x="1150" y="33"/>
                      <a:pt x="1080" y="59"/>
                      <a:pt x="1045" y="29"/>
                    </a:cubicBezTo>
                    <a:cubicBezTo>
                      <a:pt x="1010" y="0"/>
                      <a:pt x="1010" y="29"/>
                      <a:pt x="988" y="59"/>
                    </a:cubicBezTo>
                    <a:cubicBezTo>
                      <a:pt x="966" y="89"/>
                      <a:pt x="927" y="66"/>
                      <a:pt x="879" y="63"/>
                    </a:cubicBezTo>
                    <a:cubicBezTo>
                      <a:pt x="831" y="59"/>
                      <a:pt x="822" y="81"/>
                      <a:pt x="761" y="85"/>
                    </a:cubicBezTo>
                    <a:cubicBezTo>
                      <a:pt x="700" y="89"/>
                      <a:pt x="700" y="122"/>
                      <a:pt x="617" y="126"/>
                    </a:cubicBezTo>
                    <a:cubicBezTo>
                      <a:pt x="534" y="129"/>
                      <a:pt x="521" y="141"/>
                      <a:pt x="451" y="133"/>
                    </a:cubicBezTo>
                    <a:cubicBezTo>
                      <a:pt x="381" y="126"/>
                      <a:pt x="368" y="166"/>
                      <a:pt x="320" y="196"/>
                    </a:cubicBezTo>
                    <a:cubicBezTo>
                      <a:pt x="272" y="226"/>
                      <a:pt x="298" y="285"/>
                      <a:pt x="298" y="333"/>
                    </a:cubicBezTo>
                    <a:cubicBezTo>
                      <a:pt x="298" y="381"/>
                      <a:pt x="381" y="370"/>
                      <a:pt x="390" y="400"/>
                    </a:cubicBezTo>
                    <a:cubicBezTo>
                      <a:pt x="398" y="430"/>
                      <a:pt x="464" y="430"/>
                      <a:pt x="490" y="463"/>
                    </a:cubicBezTo>
                    <a:cubicBezTo>
                      <a:pt x="516" y="496"/>
                      <a:pt x="481" y="504"/>
                      <a:pt x="468" y="522"/>
                    </a:cubicBezTo>
                    <a:cubicBezTo>
                      <a:pt x="455" y="541"/>
                      <a:pt x="477" y="556"/>
                      <a:pt x="433" y="574"/>
                    </a:cubicBezTo>
                    <a:cubicBezTo>
                      <a:pt x="390" y="593"/>
                      <a:pt x="394" y="582"/>
                      <a:pt x="359" y="619"/>
                    </a:cubicBezTo>
                    <a:cubicBezTo>
                      <a:pt x="324" y="656"/>
                      <a:pt x="350" y="674"/>
                      <a:pt x="411" y="689"/>
                    </a:cubicBezTo>
                    <a:cubicBezTo>
                      <a:pt x="473" y="704"/>
                      <a:pt x="446" y="722"/>
                      <a:pt x="407" y="722"/>
                    </a:cubicBezTo>
                    <a:cubicBezTo>
                      <a:pt x="368" y="722"/>
                      <a:pt x="425" y="730"/>
                      <a:pt x="333" y="752"/>
                    </a:cubicBezTo>
                    <a:cubicBezTo>
                      <a:pt x="241" y="774"/>
                      <a:pt x="232" y="748"/>
                      <a:pt x="180" y="726"/>
                    </a:cubicBezTo>
                    <a:cubicBezTo>
                      <a:pt x="167" y="721"/>
                      <a:pt x="156" y="718"/>
                      <a:pt x="146" y="716"/>
                    </a:cubicBezTo>
                    <a:cubicBezTo>
                      <a:pt x="148" y="729"/>
                      <a:pt x="148" y="743"/>
                      <a:pt x="141" y="753"/>
                    </a:cubicBezTo>
                    <a:cubicBezTo>
                      <a:pt x="121" y="781"/>
                      <a:pt x="62" y="770"/>
                      <a:pt x="72" y="792"/>
                    </a:cubicBezTo>
                    <a:cubicBezTo>
                      <a:pt x="82" y="814"/>
                      <a:pt x="91" y="806"/>
                      <a:pt x="114" y="814"/>
                    </a:cubicBezTo>
                    <a:cubicBezTo>
                      <a:pt x="137" y="823"/>
                      <a:pt x="147" y="831"/>
                      <a:pt x="147" y="850"/>
                    </a:cubicBezTo>
                    <a:cubicBezTo>
                      <a:pt x="147" y="870"/>
                      <a:pt x="141" y="886"/>
                      <a:pt x="118" y="906"/>
                    </a:cubicBezTo>
                    <a:cubicBezTo>
                      <a:pt x="95" y="925"/>
                      <a:pt x="121" y="925"/>
                      <a:pt x="105" y="956"/>
                    </a:cubicBezTo>
                    <a:cubicBezTo>
                      <a:pt x="88" y="987"/>
                      <a:pt x="62" y="998"/>
                      <a:pt x="75" y="1023"/>
                    </a:cubicBezTo>
                    <a:cubicBezTo>
                      <a:pt x="88" y="1048"/>
                      <a:pt x="91" y="1064"/>
                      <a:pt x="91" y="1081"/>
                    </a:cubicBezTo>
                    <a:cubicBezTo>
                      <a:pt x="91" y="1098"/>
                      <a:pt x="85" y="1109"/>
                      <a:pt x="62" y="1100"/>
                    </a:cubicBezTo>
                    <a:cubicBezTo>
                      <a:pt x="39" y="1092"/>
                      <a:pt x="10" y="1087"/>
                      <a:pt x="10" y="1109"/>
                    </a:cubicBezTo>
                    <a:cubicBezTo>
                      <a:pt x="10" y="1131"/>
                      <a:pt x="23" y="1162"/>
                      <a:pt x="19" y="1187"/>
                    </a:cubicBezTo>
                    <a:cubicBezTo>
                      <a:pt x="16" y="1212"/>
                      <a:pt x="0" y="1226"/>
                      <a:pt x="32" y="1251"/>
                    </a:cubicBezTo>
                    <a:cubicBezTo>
                      <a:pt x="65" y="1276"/>
                      <a:pt x="95" y="1312"/>
                      <a:pt x="101" y="1340"/>
                    </a:cubicBezTo>
                    <a:cubicBezTo>
                      <a:pt x="108" y="1367"/>
                      <a:pt x="121" y="1403"/>
                      <a:pt x="141" y="1423"/>
                    </a:cubicBezTo>
                    <a:cubicBezTo>
                      <a:pt x="160" y="1442"/>
                      <a:pt x="167" y="1445"/>
                      <a:pt x="170" y="1473"/>
                    </a:cubicBezTo>
                    <a:cubicBezTo>
                      <a:pt x="173" y="1501"/>
                      <a:pt x="164" y="1526"/>
                      <a:pt x="216" y="1534"/>
                    </a:cubicBezTo>
                    <a:cubicBezTo>
                      <a:pt x="268" y="1542"/>
                      <a:pt x="331" y="1531"/>
                      <a:pt x="350" y="1551"/>
                    </a:cubicBezTo>
                    <a:cubicBezTo>
                      <a:pt x="370" y="1570"/>
                      <a:pt x="399" y="1570"/>
                      <a:pt x="432" y="1579"/>
                    </a:cubicBezTo>
                    <a:cubicBezTo>
                      <a:pt x="465" y="1587"/>
                      <a:pt x="508" y="1576"/>
                      <a:pt x="527" y="1598"/>
                    </a:cubicBezTo>
                    <a:cubicBezTo>
                      <a:pt x="547" y="1620"/>
                      <a:pt x="573" y="1629"/>
                      <a:pt x="593" y="1651"/>
                    </a:cubicBezTo>
                    <a:cubicBezTo>
                      <a:pt x="612" y="1673"/>
                      <a:pt x="612" y="1698"/>
                      <a:pt x="655" y="1687"/>
                    </a:cubicBezTo>
                    <a:cubicBezTo>
                      <a:pt x="698" y="1676"/>
                      <a:pt x="704" y="1640"/>
                      <a:pt x="747" y="1673"/>
                    </a:cubicBezTo>
                    <a:cubicBezTo>
                      <a:pt x="789" y="1706"/>
                      <a:pt x="786" y="1701"/>
                      <a:pt x="838" y="1709"/>
                    </a:cubicBezTo>
                    <a:cubicBezTo>
                      <a:pt x="891" y="1718"/>
                      <a:pt x="924" y="1726"/>
                      <a:pt x="963" y="1723"/>
                    </a:cubicBezTo>
                    <a:cubicBezTo>
                      <a:pt x="1002" y="1720"/>
                      <a:pt x="1015" y="1723"/>
                      <a:pt x="1055" y="1732"/>
                    </a:cubicBezTo>
                    <a:cubicBezTo>
                      <a:pt x="1094" y="1740"/>
                      <a:pt x="1150" y="1720"/>
                      <a:pt x="1192" y="1757"/>
                    </a:cubicBezTo>
                    <a:cubicBezTo>
                      <a:pt x="1235" y="1793"/>
                      <a:pt x="1251" y="1815"/>
                      <a:pt x="1274" y="1829"/>
                    </a:cubicBezTo>
                    <a:cubicBezTo>
                      <a:pt x="1297" y="1843"/>
                      <a:pt x="1346" y="1837"/>
                      <a:pt x="1356" y="1882"/>
                    </a:cubicBezTo>
                    <a:cubicBezTo>
                      <a:pt x="1366" y="1926"/>
                      <a:pt x="1349" y="1946"/>
                      <a:pt x="1386" y="1948"/>
                    </a:cubicBezTo>
                    <a:cubicBezTo>
                      <a:pt x="1422" y="1951"/>
                      <a:pt x="1435" y="1954"/>
                      <a:pt x="1458" y="1971"/>
                    </a:cubicBezTo>
                    <a:cubicBezTo>
                      <a:pt x="1481" y="1987"/>
                      <a:pt x="1487" y="1998"/>
                      <a:pt x="1520" y="1976"/>
                    </a:cubicBezTo>
                    <a:cubicBezTo>
                      <a:pt x="1553" y="1954"/>
                      <a:pt x="1553" y="1957"/>
                      <a:pt x="1576" y="1971"/>
                    </a:cubicBezTo>
                    <a:cubicBezTo>
                      <a:pt x="1598" y="1984"/>
                      <a:pt x="1618" y="2018"/>
                      <a:pt x="1657" y="1962"/>
                    </a:cubicBezTo>
                    <a:cubicBezTo>
                      <a:pt x="1697" y="1907"/>
                      <a:pt x="1693" y="1907"/>
                      <a:pt x="1720" y="1890"/>
                    </a:cubicBezTo>
                    <a:cubicBezTo>
                      <a:pt x="1746" y="1873"/>
                      <a:pt x="1746" y="1854"/>
                      <a:pt x="1759" y="1823"/>
                    </a:cubicBezTo>
                    <a:cubicBezTo>
                      <a:pt x="1772" y="1793"/>
                      <a:pt x="1782" y="1776"/>
                      <a:pt x="1769" y="1765"/>
                    </a:cubicBezTo>
                    <a:cubicBezTo>
                      <a:pt x="1756" y="1754"/>
                      <a:pt x="1739" y="1720"/>
                      <a:pt x="1772" y="1715"/>
                    </a:cubicBezTo>
                    <a:cubicBezTo>
                      <a:pt x="1794" y="1711"/>
                      <a:pt x="1814" y="1717"/>
                      <a:pt x="1832" y="1724"/>
                    </a:cubicBezTo>
                    <a:cubicBezTo>
                      <a:pt x="1837" y="1721"/>
                      <a:pt x="1843" y="1718"/>
                      <a:pt x="1849" y="1716"/>
                    </a:cubicBezTo>
                    <a:cubicBezTo>
                      <a:pt x="1875" y="1705"/>
                      <a:pt x="1840" y="1645"/>
                      <a:pt x="1853" y="1631"/>
                    </a:cubicBezTo>
                    <a:cubicBezTo>
                      <a:pt x="1866" y="1616"/>
                      <a:pt x="1879" y="1605"/>
                      <a:pt x="1918" y="1586"/>
                    </a:cubicBezTo>
                    <a:cubicBezTo>
                      <a:pt x="1958" y="1568"/>
                      <a:pt x="2015" y="1586"/>
                      <a:pt x="2036" y="1586"/>
                    </a:cubicBezTo>
                    <a:cubicBezTo>
                      <a:pt x="2058" y="1586"/>
                      <a:pt x="2102" y="1590"/>
                      <a:pt x="2124" y="1571"/>
                    </a:cubicBezTo>
                    <a:cubicBezTo>
                      <a:pt x="2146" y="1553"/>
                      <a:pt x="2163" y="1571"/>
                      <a:pt x="2189" y="1597"/>
                    </a:cubicBezTo>
                    <a:cubicBezTo>
                      <a:pt x="2215" y="1623"/>
                      <a:pt x="2233" y="1605"/>
                      <a:pt x="2264" y="1631"/>
                    </a:cubicBezTo>
                    <a:cubicBezTo>
                      <a:pt x="2294" y="1656"/>
                      <a:pt x="2316" y="1616"/>
                      <a:pt x="2347" y="1597"/>
                    </a:cubicBezTo>
                    <a:cubicBezTo>
                      <a:pt x="2377" y="1579"/>
                      <a:pt x="2399" y="1608"/>
                      <a:pt x="2412" y="1638"/>
                    </a:cubicBezTo>
                    <a:cubicBezTo>
                      <a:pt x="2425" y="1668"/>
                      <a:pt x="2469" y="1705"/>
                      <a:pt x="2499" y="1738"/>
                    </a:cubicBezTo>
                    <a:cubicBezTo>
                      <a:pt x="2530" y="1771"/>
                      <a:pt x="2574" y="1768"/>
                      <a:pt x="2626" y="1768"/>
                    </a:cubicBezTo>
                    <a:cubicBezTo>
                      <a:pt x="2679" y="1768"/>
                      <a:pt x="2661" y="1716"/>
                      <a:pt x="2661" y="1686"/>
                    </a:cubicBezTo>
                    <a:cubicBezTo>
                      <a:pt x="2661" y="1656"/>
                      <a:pt x="2705" y="1631"/>
                      <a:pt x="2735" y="1608"/>
                    </a:cubicBezTo>
                    <a:cubicBezTo>
                      <a:pt x="2766" y="1586"/>
                      <a:pt x="2779" y="1616"/>
                      <a:pt x="2805" y="1649"/>
                    </a:cubicBezTo>
                    <a:cubicBezTo>
                      <a:pt x="2831" y="1682"/>
                      <a:pt x="2862" y="1656"/>
                      <a:pt x="2888" y="1627"/>
                    </a:cubicBezTo>
                    <a:cubicBezTo>
                      <a:pt x="2914" y="1597"/>
                      <a:pt x="2932" y="1631"/>
                      <a:pt x="2949" y="1656"/>
                    </a:cubicBezTo>
                    <a:cubicBezTo>
                      <a:pt x="2967" y="1682"/>
                      <a:pt x="2997" y="1649"/>
                      <a:pt x="2997" y="1619"/>
                    </a:cubicBezTo>
                    <a:cubicBezTo>
                      <a:pt x="2997" y="1590"/>
                      <a:pt x="3015" y="1575"/>
                      <a:pt x="3011" y="1530"/>
                    </a:cubicBezTo>
                    <a:cubicBezTo>
                      <a:pt x="3006" y="1486"/>
                      <a:pt x="2971" y="1504"/>
                      <a:pt x="2928" y="1501"/>
                    </a:cubicBezTo>
                    <a:cubicBezTo>
                      <a:pt x="2884" y="1497"/>
                      <a:pt x="2853" y="1475"/>
                      <a:pt x="2831" y="1441"/>
                    </a:cubicBezTo>
                    <a:cubicBezTo>
                      <a:pt x="2810" y="1408"/>
                      <a:pt x="2753" y="1423"/>
                      <a:pt x="2696" y="1416"/>
                    </a:cubicBezTo>
                    <a:cubicBezTo>
                      <a:pt x="2639" y="1408"/>
                      <a:pt x="2644" y="1367"/>
                      <a:pt x="2661" y="1323"/>
                    </a:cubicBezTo>
                    <a:cubicBezTo>
                      <a:pt x="2679" y="1278"/>
                      <a:pt x="2692" y="1319"/>
                      <a:pt x="2722" y="1353"/>
                    </a:cubicBezTo>
                    <a:cubicBezTo>
                      <a:pt x="2753" y="1386"/>
                      <a:pt x="2779" y="1371"/>
                      <a:pt x="2818" y="1382"/>
                    </a:cubicBezTo>
                    <a:cubicBezTo>
                      <a:pt x="2858" y="1393"/>
                      <a:pt x="2866" y="1375"/>
                      <a:pt x="2875" y="1341"/>
                    </a:cubicBezTo>
                    <a:cubicBezTo>
                      <a:pt x="2884" y="1308"/>
                      <a:pt x="2888" y="1282"/>
                      <a:pt x="2884" y="1234"/>
                    </a:cubicBezTo>
                    <a:cubicBezTo>
                      <a:pt x="2879" y="1186"/>
                      <a:pt x="2932" y="1208"/>
                      <a:pt x="2958" y="1182"/>
                    </a:cubicBezTo>
                    <a:cubicBezTo>
                      <a:pt x="2984" y="1156"/>
                      <a:pt x="2997" y="1134"/>
                      <a:pt x="2976" y="1115"/>
                    </a:cubicBezTo>
                    <a:cubicBezTo>
                      <a:pt x="2954" y="1097"/>
                      <a:pt x="2976" y="1063"/>
                      <a:pt x="2993" y="1067"/>
                    </a:cubicBezTo>
                    <a:cubicBezTo>
                      <a:pt x="3011" y="1071"/>
                      <a:pt x="3024" y="1060"/>
                      <a:pt x="3032" y="1026"/>
                    </a:cubicBezTo>
                    <a:cubicBezTo>
                      <a:pt x="3041" y="993"/>
                      <a:pt x="3032" y="1026"/>
                      <a:pt x="3059" y="1045"/>
                    </a:cubicBezTo>
                    <a:cubicBezTo>
                      <a:pt x="3085" y="1063"/>
                      <a:pt x="3089" y="1012"/>
                      <a:pt x="3089" y="997"/>
                    </a:cubicBezTo>
                    <a:cubicBezTo>
                      <a:pt x="3089" y="982"/>
                      <a:pt x="3107" y="967"/>
                      <a:pt x="3124" y="926"/>
                    </a:cubicBezTo>
                    <a:cubicBezTo>
                      <a:pt x="3142" y="886"/>
                      <a:pt x="3115" y="848"/>
                      <a:pt x="3085" y="82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EACE505F-20C9-D441-A7CE-20BBF2FCB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" y="5"/>
                <a:ext cx="1343" cy="1064"/>
              </a:xfrm>
              <a:custGeom>
                <a:avLst/>
                <a:gdLst>
                  <a:gd name="T0" fmla="*/ 2816 w 2901"/>
                  <a:gd name="T1" fmla="*/ 823 h 2299"/>
                  <a:gd name="T2" fmla="*/ 2595 w 2901"/>
                  <a:gd name="T3" fmla="*/ 966 h 2299"/>
                  <a:gd name="T4" fmla="*/ 2459 w 2901"/>
                  <a:gd name="T5" fmla="*/ 1101 h 2299"/>
                  <a:gd name="T6" fmla="*/ 2172 w 2901"/>
                  <a:gd name="T7" fmla="*/ 1175 h 2299"/>
                  <a:gd name="T8" fmla="*/ 2095 w 2901"/>
                  <a:gd name="T9" fmla="*/ 1030 h 2299"/>
                  <a:gd name="T10" fmla="*/ 1971 w 2901"/>
                  <a:gd name="T11" fmla="*/ 915 h 2299"/>
                  <a:gd name="T12" fmla="*/ 1823 w 2901"/>
                  <a:gd name="T13" fmla="*/ 855 h 2299"/>
                  <a:gd name="T14" fmla="*/ 1589 w 2901"/>
                  <a:gd name="T15" fmla="*/ 817 h 2299"/>
                  <a:gd name="T16" fmla="*/ 1344 w 2901"/>
                  <a:gd name="T17" fmla="*/ 713 h 2299"/>
                  <a:gd name="T18" fmla="*/ 1154 w 2901"/>
                  <a:gd name="T19" fmla="*/ 491 h 2299"/>
                  <a:gd name="T20" fmla="*/ 1073 w 2901"/>
                  <a:gd name="T21" fmla="*/ 352 h 2299"/>
                  <a:gd name="T22" fmla="*/ 954 w 2901"/>
                  <a:gd name="T23" fmla="*/ 188 h 2299"/>
                  <a:gd name="T24" fmla="*/ 814 w 2901"/>
                  <a:gd name="T25" fmla="*/ 82 h 2299"/>
                  <a:gd name="T26" fmla="*/ 641 w 2901"/>
                  <a:gd name="T27" fmla="*/ 75 h 2299"/>
                  <a:gd name="T28" fmla="*/ 330 w 2901"/>
                  <a:gd name="T29" fmla="*/ 32 h 2299"/>
                  <a:gd name="T30" fmla="*/ 64 w 2901"/>
                  <a:gd name="T31" fmla="*/ 131 h 2299"/>
                  <a:gd name="T32" fmla="*/ 99 w 2901"/>
                  <a:gd name="T33" fmla="*/ 248 h 2299"/>
                  <a:gd name="T34" fmla="*/ 210 w 2901"/>
                  <a:gd name="T35" fmla="*/ 370 h 2299"/>
                  <a:gd name="T36" fmla="*/ 348 w 2901"/>
                  <a:gd name="T37" fmla="*/ 403 h 2299"/>
                  <a:gd name="T38" fmla="*/ 623 w 2901"/>
                  <a:gd name="T39" fmla="*/ 576 h 2299"/>
                  <a:gd name="T40" fmla="*/ 920 w 2901"/>
                  <a:gd name="T41" fmla="*/ 505 h 2299"/>
                  <a:gd name="T42" fmla="*/ 970 w 2901"/>
                  <a:gd name="T43" fmla="*/ 724 h 2299"/>
                  <a:gd name="T44" fmla="*/ 961 w 2901"/>
                  <a:gd name="T45" fmla="*/ 1069 h 2299"/>
                  <a:gd name="T46" fmla="*/ 911 w 2901"/>
                  <a:gd name="T47" fmla="*/ 1289 h 2299"/>
                  <a:gd name="T48" fmla="*/ 835 w 2901"/>
                  <a:gd name="T49" fmla="*/ 1269 h 2299"/>
                  <a:gd name="T50" fmla="*/ 605 w 2901"/>
                  <a:gd name="T51" fmla="*/ 1563 h 2299"/>
                  <a:gd name="T52" fmla="*/ 721 w 2901"/>
                  <a:gd name="T53" fmla="*/ 1730 h 2299"/>
                  <a:gd name="T54" fmla="*/ 813 w 2901"/>
                  <a:gd name="T55" fmla="*/ 1775 h 2299"/>
                  <a:gd name="T56" fmla="*/ 766 w 2901"/>
                  <a:gd name="T57" fmla="*/ 1889 h 2299"/>
                  <a:gd name="T58" fmla="*/ 934 w 2901"/>
                  <a:gd name="T59" fmla="*/ 1865 h 2299"/>
                  <a:gd name="T60" fmla="*/ 1114 w 2901"/>
                  <a:gd name="T61" fmla="*/ 2027 h 2299"/>
                  <a:gd name="T62" fmla="*/ 1330 w 2901"/>
                  <a:gd name="T63" fmla="*/ 1982 h 2299"/>
                  <a:gd name="T64" fmla="*/ 1520 w 2901"/>
                  <a:gd name="T65" fmla="*/ 1990 h 2299"/>
                  <a:gd name="T66" fmla="*/ 1651 w 2901"/>
                  <a:gd name="T67" fmla="*/ 2118 h 2299"/>
                  <a:gd name="T68" fmla="*/ 1868 w 2901"/>
                  <a:gd name="T69" fmla="*/ 2210 h 2299"/>
                  <a:gd name="T70" fmla="*/ 1914 w 2901"/>
                  <a:gd name="T71" fmla="*/ 2071 h 2299"/>
                  <a:gd name="T72" fmla="*/ 1976 w 2901"/>
                  <a:gd name="T73" fmla="*/ 2205 h 2299"/>
                  <a:gd name="T74" fmla="*/ 2156 w 2901"/>
                  <a:gd name="T75" fmla="*/ 2255 h 2299"/>
                  <a:gd name="T76" fmla="*/ 2284 w 2901"/>
                  <a:gd name="T77" fmla="*/ 2138 h 2299"/>
                  <a:gd name="T78" fmla="*/ 2431 w 2901"/>
                  <a:gd name="T79" fmla="*/ 2205 h 2299"/>
                  <a:gd name="T80" fmla="*/ 2507 w 2901"/>
                  <a:gd name="T81" fmla="*/ 1988 h 2299"/>
                  <a:gd name="T82" fmla="*/ 2515 w 2901"/>
                  <a:gd name="T83" fmla="*/ 1808 h 2299"/>
                  <a:gd name="T84" fmla="*/ 2733 w 2901"/>
                  <a:gd name="T85" fmla="*/ 1728 h 2299"/>
                  <a:gd name="T86" fmla="*/ 2800 w 2901"/>
                  <a:gd name="T87" fmla="*/ 1657 h 2299"/>
                  <a:gd name="T88" fmla="*/ 2824 w 2901"/>
                  <a:gd name="T89" fmla="*/ 1501 h 2299"/>
                  <a:gd name="T90" fmla="*/ 2857 w 2901"/>
                  <a:gd name="T91" fmla="*/ 1357 h 2299"/>
                  <a:gd name="T92" fmla="*/ 2834 w 2901"/>
                  <a:gd name="T93" fmla="*/ 1193 h 2299"/>
                  <a:gd name="T94" fmla="*/ 2870 w 2901"/>
                  <a:gd name="T95" fmla="*/ 1063 h 2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901" h="2299">
                    <a:moveTo>
                      <a:pt x="2867" y="958"/>
                    </a:moveTo>
                    <a:cubicBezTo>
                      <a:pt x="2834" y="938"/>
                      <a:pt x="2815" y="941"/>
                      <a:pt x="2819" y="905"/>
                    </a:cubicBezTo>
                    <a:cubicBezTo>
                      <a:pt x="2824" y="869"/>
                      <a:pt x="2841" y="823"/>
                      <a:pt x="2816" y="823"/>
                    </a:cubicBezTo>
                    <a:cubicBezTo>
                      <a:pt x="2792" y="823"/>
                      <a:pt x="2754" y="840"/>
                      <a:pt x="2728" y="859"/>
                    </a:cubicBezTo>
                    <a:cubicBezTo>
                      <a:pt x="2701" y="879"/>
                      <a:pt x="2665" y="895"/>
                      <a:pt x="2647" y="919"/>
                    </a:cubicBezTo>
                    <a:cubicBezTo>
                      <a:pt x="2629" y="942"/>
                      <a:pt x="2624" y="966"/>
                      <a:pt x="2595" y="966"/>
                    </a:cubicBezTo>
                    <a:cubicBezTo>
                      <a:pt x="2566" y="966"/>
                      <a:pt x="2538" y="976"/>
                      <a:pt x="2525" y="998"/>
                    </a:cubicBezTo>
                    <a:cubicBezTo>
                      <a:pt x="2511" y="1020"/>
                      <a:pt x="2475" y="1056"/>
                      <a:pt x="2479" y="1077"/>
                    </a:cubicBezTo>
                    <a:cubicBezTo>
                      <a:pt x="2482" y="1098"/>
                      <a:pt x="2485" y="1091"/>
                      <a:pt x="2459" y="1101"/>
                    </a:cubicBezTo>
                    <a:cubicBezTo>
                      <a:pt x="2433" y="1111"/>
                      <a:pt x="2377" y="1127"/>
                      <a:pt x="2351" y="1140"/>
                    </a:cubicBezTo>
                    <a:cubicBezTo>
                      <a:pt x="2325" y="1152"/>
                      <a:pt x="2258" y="1138"/>
                      <a:pt x="2238" y="1163"/>
                    </a:cubicBezTo>
                    <a:cubicBezTo>
                      <a:pt x="2218" y="1189"/>
                      <a:pt x="2194" y="1200"/>
                      <a:pt x="2172" y="1175"/>
                    </a:cubicBezTo>
                    <a:cubicBezTo>
                      <a:pt x="2151" y="1150"/>
                      <a:pt x="2140" y="1122"/>
                      <a:pt x="2113" y="1109"/>
                    </a:cubicBezTo>
                    <a:cubicBezTo>
                      <a:pt x="2087" y="1097"/>
                      <a:pt x="2076" y="1098"/>
                      <a:pt x="2090" y="1080"/>
                    </a:cubicBezTo>
                    <a:cubicBezTo>
                      <a:pt x="2105" y="1062"/>
                      <a:pt x="2113" y="1047"/>
                      <a:pt x="2095" y="1030"/>
                    </a:cubicBezTo>
                    <a:cubicBezTo>
                      <a:pt x="2077" y="1013"/>
                      <a:pt x="2035" y="1002"/>
                      <a:pt x="2035" y="977"/>
                    </a:cubicBezTo>
                    <a:cubicBezTo>
                      <a:pt x="2035" y="952"/>
                      <a:pt x="2036" y="926"/>
                      <a:pt x="2022" y="916"/>
                    </a:cubicBezTo>
                    <a:cubicBezTo>
                      <a:pt x="2007" y="906"/>
                      <a:pt x="1979" y="895"/>
                      <a:pt x="1971" y="915"/>
                    </a:cubicBezTo>
                    <a:cubicBezTo>
                      <a:pt x="1963" y="934"/>
                      <a:pt x="1964" y="934"/>
                      <a:pt x="1928" y="919"/>
                    </a:cubicBezTo>
                    <a:cubicBezTo>
                      <a:pt x="1892" y="904"/>
                      <a:pt x="1874" y="898"/>
                      <a:pt x="1863" y="888"/>
                    </a:cubicBezTo>
                    <a:cubicBezTo>
                      <a:pt x="1851" y="879"/>
                      <a:pt x="1828" y="865"/>
                      <a:pt x="1823" y="855"/>
                    </a:cubicBezTo>
                    <a:cubicBezTo>
                      <a:pt x="1819" y="845"/>
                      <a:pt x="1786" y="812"/>
                      <a:pt x="1763" y="829"/>
                    </a:cubicBezTo>
                    <a:cubicBezTo>
                      <a:pt x="1740" y="845"/>
                      <a:pt x="1715" y="863"/>
                      <a:pt x="1684" y="851"/>
                    </a:cubicBezTo>
                    <a:cubicBezTo>
                      <a:pt x="1653" y="838"/>
                      <a:pt x="1612" y="802"/>
                      <a:pt x="1589" y="817"/>
                    </a:cubicBezTo>
                    <a:cubicBezTo>
                      <a:pt x="1566" y="833"/>
                      <a:pt x="1479" y="873"/>
                      <a:pt x="1452" y="852"/>
                    </a:cubicBezTo>
                    <a:cubicBezTo>
                      <a:pt x="1424" y="831"/>
                      <a:pt x="1362" y="833"/>
                      <a:pt x="1362" y="792"/>
                    </a:cubicBezTo>
                    <a:cubicBezTo>
                      <a:pt x="1362" y="752"/>
                      <a:pt x="1378" y="733"/>
                      <a:pt x="1344" y="713"/>
                    </a:cubicBezTo>
                    <a:cubicBezTo>
                      <a:pt x="1309" y="694"/>
                      <a:pt x="1293" y="677"/>
                      <a:pt x="1291" y="655"/>
                    </a:cubicBezTo>
                    <a:cubicBezTo>
                      <a:pt x="1289" y="633"/>
                      <a:pt x="1276" y="596"/>
                      <a:pt x="1258" y="584"/>
                    </a:cubicBezTo>
                    <a:cubicBezTo>
                      <a:pt x="1240" y="571"/>
                      <a:pt x="1149" y="507"/>
                      <a:pt x="1154" y="491"/>
                    </a:cubicBezTo>
                    <a:cubicBezTo>
                      <a:pt x="1158" y="474"/>
                      <a:pt x="1176" y="462"/>
                      <a:pt x="1152" y="444"/>
                    </a:cubicBezTo>
                    <a:cubicBezTo>
                      <a:pt x="1127" y="425"/>
                      <a:pt x="1093" y="417"/>
                      <a:pt x="1093" y="399"/>
                    </a:cubicBezTo>
                    <a:cubicBezTo>
                      <a:pt x="1093" y="381"/>
                      <a:pt x="1103" y="366"/>
                      <a:pt x="1073" y="352"/>
                    </a:cubicBezTo>
                    <a:cubicBezTo>
                      <a:pt x="1044" y="338"/>
                      <a:pt x="1029" y="328"/>
                      <a:pt x="1029" y="298"/>
                    </a:cubicBezTo>
                    <a:cubicBezTo>
                      <a:pt x="1029" y="267"/>
                      <a:pt x="1004" y="256"/>
                      <a:pt x="991" y="245"/>
                    </a:cubicBezTo>
                    <a:cubicBezTo>
                      <a:pt x="978" y="234"/>
                      <a:pt x="985" y="204"/>
                      <a:pt x="954" y="188"/>
                    </a:cubicBezTo>
                    <a:cubicBezTo>
                      <a:pt x="923" y="171"/>
                      <a:pt x="896" y="181"/>
                      <a:pt x="896" y="159"/>
                    </a:cubicBezTo>
                    <a:cubicBezTo>
                      <a:pt x="896" y="136"/>
                      <a:pt x="900" y="121"/>
                      <a:pt x="870" y="111"/>
                    </a:cubicBezTo>
                    <a:cubicBezTo>
                      <a:pt x="841" y="102"/>
                      <a:pt x="826" y="97"/>
                      <a:pt x="814" y="82"/>
                    </a:cubicBezTo>
                    <a:cubicBezTo>
                      <a:pt x="803" y="67"/>
                      <a:pt x="773" y="56"/>
                      <a:pt x="759" y="49"/>
                    </a:cubicBezTo>
                    <a:cubicBezTo>
                      <a:pt x="744" y="42"/>
                      <a:pt x="724" y="32"/>
                      <a:pt x="711" y="39"/>
                    </a:cubicBezTo>
                    <a:cubicBezTo>
                      <a:pt x="698" y="46"/>
                      <a:pt x="669" y="72"/>
                      <a:pt x="641" y="75"/>
                    </a:cubicBezTo>
                    <a:cubicBezTo>
                      <a:pt x="613" y="78"/>
                      <a:pt x="569" y="56"/>
                      <a:pt x="539" y="42"/>
                    </a:cubicBezTo>
                    <a:cubicBezTo>
                      <a:pt x="510" y="28"/>
                      <a:pt x="447" y="0"/>
                      <a:pt x="426" y="6"/>
                    </a:cubicBezTo>
                    <a:cubicBezTo>
                      <a:pt x="405" y="11"/>
                      <a:pt x="344" y="17"/>
                      <a:pt x="330" y="32"/>
                    </a:cubicBezTo>
                    <a:cubicBezTo>
                      <a:pt x="315" y="47"/>
                      <a:pt x="285" y="67"/>
                      <a:pt x="246" y="68"/>
                    </a:cubicBezTo>
                    <a:cubicBezTo>
                      <a:pt x="207" y="70"/>
                      <a:pt x="164" y="68"/>
                      <a:pt x="138" y="88"/>
                    </a:cubicBezTo>
                    <a:cubicBezTo>
                      <a:pt x="112" y="107"/>
                      <a:pt x="97" y="120"/>
                      <a:pt x="64" y="131"/>
                    </a:cubicBezTo>
                    <a:cubicBezTo>
                      <a:pt x="56" y="134"/>
                      <a:pt x="46" y="136"/>
                      <a:pt x="36" y="137"/>
                    </a:cubicBezTo>
                    <a:cubicBezTo>
                      <a:pt x="45" y="150"/>
                      <a:pt x="55" y="162"/>
                      <a:pt x="66" y="170"/>
                    </a:cubicBezTo>
                    <a:cubicBezTo>
                      <a:pt x="105" y="198"/>
                      <a:pt x="131" y="209"/>
                      <a:pt x="99" y="248"/>
                    </a:cubicBezTo>
                    <a:cubicBezTo>
                      <a:pt x="66" y="286"/>
                      <a:pt x="0" y="342"/>
                      <a:pt x="66" y="353"/>
                    </a:cubicBezTo>
                    <a:cubicBezTo>
                      <a:pt x="131" y="364"/>
                      <a:pt x="138" y="353"/>
                      <a:pt x="164" y="387"/>
                    </a:cubicBezTo>
                    <a:cubicBezTo>
                      <a:pt x="190" y="420"/>
                      <a:pt x="210" y="403"/>
                      <a:pt x="210" y="370"/>
                    </a:cubicBezTo>
                    <a:cubicBezTo>
                      <a:pt x="210" y="336"/>
                      <a:pt x="236" y="309"/>
                      <a:pt x="256" y="336"/>
                    </a:cubicBezTo>
                    <a:cubicBezTo>
                      <a:pt x="275" y="364"/>
                      <a:pt x="282" y="375"/>
                      <a:pt x="308" y="375"/>
                    </a:cubicBezTo>
                    <a:cubicBezTo>
                      <a:pt x="334" y="375"/>
                      <a:pt x="348" y="353"/>
                      <a:pt x="348" y="403"/>
                    </a:cubicBezTo>
                    <a:cubicBezTo>
                      <a:pt x="348" y="453"/>
                      <a:pt x="361" y="492"/>
                      <a:pt x="367" y="526"/>
                    </a:cubicBezTo>
                    <a:cubicBezTo>
                      <a:pt x="374" y="559"/>
                      <a:pt x="400" y="598"/>
                      <a:pt x="452" y="603"/>
                    </a:cubicBezTo>
                    <a:cubicBezTo>
                      <a:pt x="505" y="609"/>
                      <a:pt x="570" y="587"/>
                      <a:pt x="623" y="576"/>
                    </a:cubicBezTo>
                    <a:cubicBezTo>
                      <a:pt x="675" y="564"/>
                      <a:pt x="701" y="581"/>
                      <a:pt x="741" y="542"/>
                    </a:cubicBezTo>
                    <a:cubicBezTo>
                      <a:pt x="780" y="503"/>
                      <a:pt x="773" y="448"/>
                      <a:pt x="839" y="453"/>
                    </a:cubicBezTo>
                    <a:cubicBezTo>
                      <a:pt x="905" y="459"/>
                      <a:pt x="878" y="474"/>
                      <a:pt x="920" y="505"/>
                    </a:cubicBezTo>
                    <a:cubicBezTo>
                      <a:pt x="961" y="537"/>
                      <a:pt x="1007" y="546"/>
                      <a:pt x="1009" y="574"/>
                    </a:cubicBezTo>
                    <a:cubicBezTo>
                      <a:pt x="1012" y="602"/>
                      <a:pt x="963" y="620"/>
                      <a:pt x="981" y="648"/>
                    </a:cubicBezTo>
                    <a:cubicBezTo>
                      <a:pt x="998" y="676"/>
                      <a:pt x="983" y="705"/>
                      <a:pt x="970" y="724"/>
                    </a:cubicBezTo>
                    <a:cubicBezTo>
                      <a:pt x="957" y="742"/>
                      <a:pt x="933" y="789"/>
                      <a:pt x="937" y="831"/>
                    </a:cubicBezTo>
                    <a:cubicBezTo>
                      <a:pt x="942" y="874"/>
                      <a:pt x="931" y="920"/>
                      <a:pt x="955" y="948"/>
                    </a:cubicBezTo>
                    <a:cubicBezTo>
                      <a:pt x="979" y="976"/>
                      <a:pt x="990" y="1050"/>
                      <a:pt x="961" y="1069"/>
                    </a:cubicBezTo>
                    <a:cubicBezTo>
                      <a:pt x="933" y="1087"/>
                      <a:pt x="911" y="1094"/>
                      <a:pt x="911" y="1119"/>
                    </a:cubicBezTo>
                    <a:cubicBezTo>
                      <a:pt x="911" y="1143"/>
                      <a:pt x="891" y="1174"/>
                      <a:pt x="896" y="1204"/>
                    </a:cubicBezTo>
                    <a:cubicBezTo>
                      <a:pt x="900" y="1233"/>
                      <a:pt x="896" y="1269"/>
                      <a:pt x="911" y="1289"/>
                    </a:cubicBezTo>
                    <a:cubicBezTo>
                      <a:pt x="926" y="1309"/>
                      <a:pt x="933" y="1367"/>
                      <a:pt x="911" y="1356"/>
                    </a:cubicBezTo>
                    <a:cubicBezTo>
                      <a:pt x="889" y="1345"/>
                      <a:pt x="867" y="1335"/>
                      <a:pt x="861" y="1309"/>
                    </a:cubicBezTo>
                    <a:cubicBezTo>
                      <a:pt x="854" y="1283"/>
                      <a:pt x="861" y="1239"/>
                      <a:pt x="835" y="1269"/>
                    </a:cubicBezTo>
                    <a:cubicBezTo>
                      <a:pt x="808" y="1298"/>
                      <a:pt x="806" y="1326"/>
                      <a:pt x="771" y="1365"/>
                    </a:cubicBezTo>
                    <a:cubicBezTo>
                      <a:pt x="736" y="1404"/>
                      <a:pt x="686" y="1452"/>
                      <a:pt x="666" y="1484"/>
                    </a:cubicBezTo>
                    <a:cubicBezTo>
                      <a:pt x="647" y="1515"/>
                      <a:pt x="629" y="1545"/>
                      <a:pt x="605" y="1563"/>
                    </a:cubicBezTo>
                    <a:cubicBezTo>
                      <a:pt x="581" y="1582"/>
                      <a:pt x="562" y="1624"/>
                      <a:pt x="579" y="1645"/>
                    </a:cubicBezTo>
                    <a:cubicBezTo>
                      <a:pt x="597" y="1665"/>
                      <a:pt x="640" y="1684"/>
                      <a:pt x="658" y="1699"/>
                    </a:cubicBezTo>
                    <a:cubicBezTo>
                      <a:pt x="675" y="1713"/>
                      <a:pt x="673" y="1721"/>
                      <a:pt x="721" y="1730"/>
                    </a:cubicBezTo>
                    <a:cubicBezTo>
                      <a:pt x="769" y="1739"/>
                      <a:pt x="776" y="1750"/>
                      <a:pt x="806" y="1732"/>
                    </a:cubicBezTo>
                    <a:cubicBezTo>
                      <a:pt x="837" y="1713"/>
                      <a:pt x="843" y="1712"/>
                      <a:pt x="843" y="1728"/>
                    </a:cubicBezTo>
                    <a:cubicBezTo>
                      <a:pt x="843" y="1745"/>
                      <a:pt x="835" y="1767"/>
                      <a:pt x="813" y="1775"/>
                    </a:cubicBezTo>
                    <a:cubicBezTo>
                      <a:pt x="791" y="1782"/>
                      <a:pt x="736" y="1776"/>
                      <a:pt x="730" y="1799"/>
                    </a:cubicBezTo>
                    <a:cubicBezTo>
                      <a:pt x="723" y="1821"/>
                      <a:pt x="712" y="1849"/>
                      <a:pt x="728" y="1864"/>
                    </a:cubicBezTo>
                    <a:cubicBezTo>
                      <a:pt x="739" y="1875"/>
                      <a:pt x="763" y="1878"/>
                      <a:pt x="766" y="1889"/>
                    </a:cubicBezTo>
                    <a:cubicBezTo>
                      <a:pt x="776" y="1887"/>
                      <a:pt x="789" y="1883"/>
                      <a:pt x="806" y="1879"/>
                    </a:cubicBezTo>
                    <a:cubicBezTo>
                      <a:pt x="852" y="1868"/>
                      <a:pt x="849" y="1854"/>
                      <a:pt x="878" y="1854"/>
                    </a:cubicBezTo>
                    <a:cubicBezTo>
                      <a:pt x="908" y="1854"/>
                      <a:pt x="918" y="1838"/>
                      <a:pt x="934" y="1865"/>
                    </a:cubicBezTo>
                    <a:cubicBezTo>
                      <a:pt x="950" y="1893"/>
                      <a:pt x="937" y="1932"/>
                      <a:pt x="970" y="1949"/>
                    </a:cubicBezTo>
                    <a:cubicBezTo>
                      <a:pt x="1003" y="1965"/>
                      <a:pt x="1000" y="1979"/>
                      <a:pt x="1039" y="2007"/>
                    </a:cubicBezTo>
                    <a:cubicBezTo>
                      <a:pt x="1078" y="2035"/>
                      <a:pt x="1085" y="2041"/>
                      <a:pt x="1114" y="2027"/>
                    </a:cubicBezTo>
                    <a:cubicBezTo>
                      <a:pt x="1144" y="2013"/>
                      <a:pt x="1144" y="1988"/>
                      <a:pt x="1176" y="1999"/>
                    </a:cubicBezTo>
                    <a:cubicBezTo>
                      <a:pt x="1209" y="2010"/>
                      <a:pt x="1212" y="2021"/>
                      <a:pt x="1242" y="2004"/>
                    </a:cubicBezTo>
                    <a:cubicBezTo>
                      <a:pt x="1271" y="1988"/>
                      <a:pt x="1304" y="1952"/>
                      <a:pt x="1330" y="1982"/>
                    </a:cubicBezTo>
                    <a:cubicBezTo>
                      <a:pt x="1357" y="2013"/>
                      <a:pt x="1334" y="2021"/>
                      <a:pt x="1383" y="2024"/>
                    </a:cubicBezTo>
                    <a:cubicBezTo>
                      <a:pt x="1432" y="2027"/>
                      <a:pt x="1435" y="2038"/>
                      <a:pt x="1455" y="2018"/>
                    </a:cubicBezTo>
                    <a:cubicBezTo>
                      <a:pt x="1475" y="1999"/>
                      <a:pt x="1475" y="1985"/>
                      <a:pt x="1520" y="1990"/>
                    </a:cubicBezTo>
                    <a:cubicBezTo>
                      <a:pt x="1566" y="1996"/>
                      <a:pt x="1609" y="2013"/>
                      <a:pt x="1625" y="2027"/>
                    </a:cubicBezTo>
                    <a:cubicBezTo>
                      <a:pt x="1642" y="2041"/>
                      <a:pt x="1632" y="2054"/>
                      <a:pt x="1619" y="2077"/>
                    </a:cubicBezTo>
                    <a:cubicBezTo>
                      <a:pt x="1606" y="2099"/>
                      <a:pt x="1619" y="2116"/>
                      <a:pt x="1651" y="2118"/>
                    </a:cubicBezTo>
                    <a:cubicBezTo>
                      <a:pt x="1684" y="2121"/>
                      <a:pt x="1737" y="2077"/>
                      <a:pt x="1746" y="2107"/>
                    </a:cubicBezTo>
                    <a:cubicBezTo>
                      <a:pt x="1756" y="2138"/>
                      <a:pt x="1766" y="2166"/>
                      <a:pt x="1796" y="2188"/>
                    </a:cubicBezTo>
                    <a:cubicBezTo>
                      <a:pt x="1825" y="2210"/>
                      <a:pt x="1851" y="2210"/>
                      <a:pt x="1868" y="2210"/>
                    </a:cubicBezTo>
                    <a:cubicBezTo>
                      <a:pt x="1884" y="2210"/>
                      <a:pt x="1907" y="2199"/>
                      <a:pt x="1891" y="2180"/>
                    </a:cubicBezTo>
                    <a:cubicBezTo>
                      <a:pt x="1874" y="2160"/>
                      <a:pt x="1851" y="2149"/>
                      <a:pt x="1855" y="2118"/>
                    </a:cubicBezTo>
                    <a:cubicBezTo>
                      <a:pt x="1858" y="2088"/>
                      <a:pt x="1874" y="2068"/>
                      <a:pt x="1914" y="2071"/>
                    </a:cubicBezTo>
                    <a:cubicBezTo>
                      <a:pt x="1953" y="2074"/>
                      <a:pt x="1943" y="2082"/>
                      <a:pt x="1943" y="2107"/>
                    </a:cubicBezTo>
                    <a:cubicBezTo>
                      <a:pt x="1943" y="2132"/>
                      <a:pt x="1923" y="2149"/>
                      <a:pt x="1946" y="2166"/>
                    </a:cubicBezTo>
                    <a:cubicBezTo>
                      <a:pt x="1969" y="2182"/>
                      <a:pt x="1976" y="2185"/>
                      <a:pt x="1976" y="2205"/>
                    </a:cubicBezTo>
                    <a:cubicBezTo>
                      <a:pt x="1976" y="2224"/>
                      <a:pt x="2041" y="2221"/>
                      <a:pt x="2054" y="2252"/>
                    </a:cubicBezTo>
                    <a:cubicBezTo>
                      <a:pt x="2068" y="2282"/>
                      <a:pt x="2081" y="2299"/>
                      <a:pt x="2110" y="2296"/>
                    </a:cubicBezTo>
                    <a:cubicBezTo>
                      <a:pt x="2140" y="2293"/>
                      <a:pt x="2159" y="2288"/>
                      <a:pt x="2156" y="2255"/>
                    </a:cubicBezTo>
                    <a:cubicBezTo>
                      <a:pt x="2153" y="2221"/>
                      <a:pt x="2136" y="2207"/>
                      <a:pt x="2169" y="2199"/>
                    </a:cubicBezTo>
                    <a:cubicBezTo>
                      <a:pt x="2202" y="2191"/>
                      <a:pt x="2228" y="2196"/>
                      <a:pt x="2241" y="2168"/>
                    </a:cubicBezTo>
                    <a:cubicBezTo>
                      <a:pt x="2254" y="2141"/>
                      <a:pt x="2274" y="2110"/>
                      <a:pt x="2284" y="2138"/>
                    </a:cubicBezTo>
                    <a:cubicBezTo>
                      <a:pt x="2294" y="2166"/>
                      <a:pt x="2297" y="2177"/>
                      <a:pt x="2330" y="2152"/>
                    </a:cubicBezTo>
                    <a:cubicBezTo>
                      <a:pt x="2362" y="2127"/>
                      <a:pt x="2336" y="2096"/>
                      <a:pt x="2376" y="2152"/>
                    </a:cubicBezTo>
                    <a:cubicBezTo>
                      <a:pt x="2415" y="2207"/>
                      <a:pt x="2395" y="2202"/>
                      <a:pt x="2431" y="2205"/>
                    </a:cubicBezTo>
                    <a:cubicBezTo>
                      <a:pt x="2460" y="2207"/>
                      <a:pt x="2517" y="2214"/>
                      <a:pt x="2587" y="2205"/>
                    </a:cubicBezTo>
                    <a:cubicBezTo>
                      <a:pt x="2577" y="2174"/>
                      <a:pt x="2552" y="2158"/>
                      <a:pt x="2552" y="2128"/>
                    </a:cubicBezTo>
                    <a:cubicBezTo>
                      <a:pt x="2552" y="2095"/>
                      <a:pt x="2539" y="2018"/>
                      <a:pt x="2507" y="1988"/>
                    </a:cubicBezTo>
                    <a:cubicBezTo>
                      <a:pt x="2474" y="1957"/>
                      <a:pt x="2457" y="1927"/>
                      <a:pt x="2438" y="1908"/>
                    </a:cubicBezTo>
                    <a:cubicBezTo>
                      <a:pt x="2418" y="1890"/>
                      <a:pt x="2405" y="1863"/>
                      <a:pt x="2436" y="1854"/>
                    </a:cubicBezTo>
                    <a:cubicBezTo>
                      <a:pt x="2467" y="1846"/>
                      <a:pt x="2510" y="1835"/>
                      <a:pt x="2515" y="1808"/>
                    </a:cubicBezTo>
                    <a:cubicBezTo>
                      <a:pt x="2520" y="1782"/>
                      <a:pt x="2533" y="1715"/>
                      <a:pt x="2559" y="1718"/>
                    </a:cubicBezTo>
                    <a:cubicBezTo>
                      <a:pt x="2585" y="1721"/>
                      <a:pt x="2621" y="1736"/>
                      <a:pt x="2661" y="1735"/>
                    </a:cubicBezTo>
                    <a:cubicBezTo>
                      <a:pt x="2700" y="1733"/>
                      <a:pt x="2718" y="1738"/>
                      <a:pt x="2733" y="1728"/>
                    </a:cubicBezTo>
                    <a:cubicBezTo>
                      <a:pt x="2747" y="1718"/>
                      <a:pt x="2751" y="1722"/>
                      <a:pt x="2760" y="1726"/>
                    </a:cubicBezTo>
                    <a:cubicBezTo>
                      <a:pt x="2770" y="1731"/>
                      <a:pt x="2806" y="1735"/>
                      <a:pt x="2810" y="1722"/>
                    </a:cubicBezTo>
                    <a:cubicBezTo>
                      <a:pt x="2813" y="1710"/>
                      <a:pt x="2811" y="1672"/>
                      <a:pt x="2800" y="1657"/>
                    </a:cubicBezTo>
                    <a:cubicBezTo>
                      <a:pt x="2788" y="1642"/>
                      <a:pt x="2775" y="1617"/>
                      <a:pt x="2795" y="1603"/>
                    </a:cubicBezTo>
                    <a:cubicBezTo>
                      <a:pt x="2815" y="1589"/>
                      <a:pt x="2847" y="1560"/>
                      <a:pt x="2831" y="1542"/>
                    </a:cubicBezTo>
                    <a:cubicBezTo>
                      <a:pt x="2815" y="1523"/>
                      <a:pt x="2805" y="1512"/>
                      <a:pt x="2824" y="1501"/>
                    </a:cubicBezTo>
                    <a:cubicBezTo>
                      <a:pt x="2844" y="1490"/>
                      <a:pt x="2857" y="1482"/>
                      <a:pt x="2851" y="1465"/>
                    </a:cubicBezTo>
                    <a:cubicBezTo>
                      <a:pt x="2844" y="1448"/>
                      <a:pt x="2813" y="1430"/>
                      <a:pt x="2839" y="1415"/>
                    </a:cubicBezTo>
                    <a:cubicBezTo>
                      <a:pt x="2865" y="1400"/>
                      <a:pt x="2877" y="1380"/>
                      <a:pt x="2857" y="1357"/>
                    </a:cubicBezTo>
                    <a:cubicBezTo>
                      <a:pt x="2837" y="1333"/>
                      <a:pt x="2811" y="1326"/>
                      <a:pt x="2836" y="1308"/>
                    </a:cubicBezTo>
                    <a:cubicBezTo>
                      <a:pt x="2860" y="1290"/>
                      <a:pt x="2851" y="1266"/>
                      <a:pt x="2836" y="1247"/>
                    </a:cubicBezTo>
                    <a:cubicBezTo>
                      <a:pt x="2821" y="1227"/>
                      <a:pt x="2826" y="1211"/>
                      <a:pt x="2834" y="1193"/>
                    </a:cubicBezTo>
                    <a:cubicBezTo>
                      <a:pt x="2842" y="1175"/>
                      <a:pt x="2859" y="1163"/>
                      <a:pt x="2841" y="1148"/>
                    </a:cubicBezTo>
                    <a:cubicBezTo>
                      <a:pt x="2823" y="1133"/>
                      <a:pt x="2810" y="1104"/>
                      <a:pt x="2828" y="1088"/>
                    </a:cubicBezTo>
                    <a:cubicBezTo>
                      <a:pt x="2846" y="1073"/>
                      <a:pt x="2854" y="1065"/>
                      <a:pt x="2870" y="1063"/>
                    </a:cubicBezTo>
                    <a:cubicBezTo>
                      <a:pt x="2887" y="1062"/>
                      <a:pt x="2901" y="1036"/>
                      <a:pt x="2901" y="1013"/>
                    </a:cubicBezTo>
                    <a:cubicBezTo>
                      <a:pt x="2901" y="991"/>
                      <a:pt x="2900" y="977"/>
                      <a:pt x="2867" y="958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7BAF360C-BD0C-A949-A6B1-3B8013FB6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1" y="1174"/>
                <a:ext cx="677" cy="606"/>
              </a:xfrm>
              <a:custGeom>
                <a:avLst/>
                <a:gdLst>
                  <a:gd name="T0" fmla="*/ 1410 w 1462"/>
                  <a:gd name="T1" fmla="*/ 456 h 1310"/>
                  <a:gd name="T2" fmla="*/ 1321 w 1462"/>
                  <a:gd name="T3" fmla="*/ 328 h 1310"/>
                  <a:gd name="T4" fmla="*/ 1288 w 1462"/>
                  <a:gd name="T5" fmla="*/ 242 h 1310"/>
                  <a:gd name="T6" fmla="*/ 1187 w 1462"/>
                  <a:gd name="T7" fmla="*/ 148 h 1310"/>
                  <a:gd name="T8" fmla="*/ 1125 w 1462"/>
                  <a:gd name="T9" fmla="*/ 78 h 1310"/>
                  <a:gd name="T10" fmla="*/ 1056 w 1462"/>
                  <a:gd name="T11" fmla="*/ 117 h 1310"/>
                  <a:gd name="T12" fmla="*/ 1013 w 1462"/>
                  <a:gd name="T13" fmla="*/ 61 h 1310"/>
                  <a:gd name="T14" fmla="*/ 935 w 1462"/>
                  <a:gd name="T15" fmla="*/ 31 h 1310"/>
                  <a:gd name="T16" fmla="*/ 895 w 1462"/>
                  <a:gd name="T17" fmla="*/ 22 h 1310"/>
                  <a:gd name="T18" fmla="*/ 886 w 1462"/>
                  <a:gd name="T19" fmla="*/ 47 h 1310"/>
                  <a:gd name="T20" fmla="*/ 891 w 1462"/>
                  <a:gd name="T21" fmla="*/ 57 h 1310"/>
                  <a:gd name="T22" fmla="*/ 873 w 1462"/>
                  <a:gd name="T23" fmla="*/ 127 h 1310"/>
                  <a:gd name="T24" fmla="*/ 817 w 1462"/>
                  <a:gd name="T25" fmla="*/ 172 h 1310"/>
                  <a:gd name="T26" fmla="*/ 775 w 1462"/>
                  <a:gd name="T27" fmla="*/ 227 h 1310"/>
                  <a:gd name="T28" fmla="*/ 718 w 1462"/>
                  <a:gd name="T29" fmla="*/ 236 h 1310"/>
                  <a:gd name="T30" fmla="*/ 668 w 1462"/>
                  <a:gd name="T31" fmla="*/ 227 h 1310"/>
                  <a:gd name="T32" fmla="*/ 640 w 1462"/>
                  <a:gd name="T33" fmla="*/ 327 h 1310"/>
                  <a:gd name="T34" fmla="*/ 557 w 1462"/>
                  <a:gd name="T35" fmla="*/ 316 h 1310"/>
                  <a:gd name="T36" fmla="*/ 493 w 1462"/>
                  <a:gd name="T37" fmla="*/ 338 h 1310"/>
                  <a:gd name="T38" fmla="*/ 454 w 1462"/>
                  <a:gd name="T39" fmla="*/ 355 h 1310"/>
                  <a:gd name="T40" fmla="*/ 413 w 1462"/>
                  <a:gd name="T41" fmla="*/ 414 h 1310"/>
                  <a:gd name="T42" fmla="*/ 356 w 1462"/>
                  <a:gd name="T43" fmla="*/ 444 h 1310"/>
                  <a:gd name="T44" fmla="*/ 290 w 1462"/>
                  <a:gd name="T45" fmla="*/ 520 h 1310"/>
                  <a:gd name="T46" fmla="*/ 233 w 1462"/>
                  <a:gd name="T47" fmla="*/ 583 h 1310"/>
                  <a:gd name="T48" fmla="*/ 179 w 1462"/>
                  <a:gd name="T49" fmla="*/ 505 h 1310"/>
                  <a:gd name="T50" fmla="*/ 107 w 1462"/>
                  <a:gd name="T51" fmla="*/ 461 h 1310"/>
                  <a:gd name="T52" fmla="*/ 65 w 1462"/>
                  <a:gd name="T53" fmla="*/ 468 h 1310"/>
                  <a:gd name="T54" fmla="*/ 61 w 1462"/>
                  <a:gd name="T55" fmla="*/ 516 h 1310"/>
                  <a:gd name="T56" fmla="*/ 78 w 1462"/>
                  <a:gd name="T57" fmla="*/ 555 h 1310"/>
                  <a:gd name="T58" fmla="*/ 94 w 1462"/>
                  <a:gd name="T59" fmla="*/ 633 h 1310"/>
                  <a:gd name="T60" fmla="*/ 107 w 1462"/>
                  <a:gd name="T61" fmla="*/ 705 h 1310"/>
                  <a:gd name="T62" fmla="*/ 54 w 1462"/>
                  <a:gd name="T63" fmla="*/ 791 h 1310"/>
                  <a:gd name="T64" fmla="*/ 24 w 1462"/>
                  <a:gd name="T65" fmla="*/ 854 h 1310"/>
                  <a:gd name="T66" fmla="*/ 94 w 1462"/>
                  <a:gd name="T67" fmla="*/ 894 h 1310"/>
                  <a:gd name="T68" fmla="*/ 198 w 1462"/>
                  <a:gd name="T69" fmla="*/ 930 h 1310"/>
                  <a:gd name="T70" fmla="*/ 295 w 1462"/>
                  <a:gd name="T71" fmla="*/ 1052 h 1310"/>
                  <a:gd name="T72" fmla="*/ 415 w 1462"/>
                  <a:gd name="T73" fmla="*/ 928 h 1310"/>
                  <a:gd name="T74" fmla="*/ 550 w 1462"/>
                  <a:gd name="T75" fmla="*/ 757 h 1310"/>
                  <a:gd name="T76" fmla="*/ 716 w 1462"/>
                  <a:gd name="T77" fmla="*/ 791 h 1310"/>
                  <a:gd name="T78" fmla="*/ 764 w 1462"/>
                  <a:gd name="T79" fmla="*/ 872 h 1310"/>
                  <a:gd name="T80" fmla="*/ 672 w 1462"/>
                  <a:gd name="T81" fmla="*/ 991 h 1310"/>
                  <a:gd name="T82" fmla="*/ 633 w 1462"/>
                  <a:gd name="T83" fmla="*/ 1091 h 1310"/>
                  <a:gd name="T84" fmla="*/ 699 w 1462"/>
                  <a:gd name="T85" fmla="*/ 1139 h 1310"/>
                  <a:gd name="T86" fmla="*/ 725 w 1462"/>
                  <a:gd name="T87" fmla="*/ 1161 h 1310"/>
                  <a:gd name="T88" fmla="*/ 664 w 1462"/>
                  <a:gd name="T89" fmla="*/ 1228 h 1310"/>
                  <a:gd name="T90" fmla="*/ 620 w 1462"/>
                  <a:gd name="T91" fmla="*/ 1284 h 1310"/>
                  <a:gd name="T92" fmla="*/ 712 w 1462"/>
                  <a:gd name="T93" fmla="*/ 1269 h 1310"/>
                  <a:gd name="T94" fmla="*/ 830 w 1462"/>
                  <a:gd name="T95" fmla="*/ 1161 h 1310"/>
                  <a:gd name="T96" fmla="*/ 956 w 1462"/>
                  <a:gd name="T97" fmla="*/ 1028 h 1310"/>
                  <a:gd name="T98" fmla="*/ 1061 w 1462"/>
                  <a:gd name="T99" fmla="*/ 965 h 1310"/>
                  <a:gd name="T100" fmla="*/ 1170 w 1462"/>
                  <a:gd name="T101" fmla="*/ 920 h 1310"/>
                  <a:gd name="T102" fmla="*/ 1239 w 1462"/>
                  <a:gd name="T103" fmla="*/ 884 h 1310"/>
                  <a:gd name="T104" fmla="*/ 1262 w 1462"/>
                  <a:gd name="T105" fmla="*/ 802 h 1310"/>
                  <a:gd name="T106" fmla="*/ 1411 w 1462"/>
                  <a:gd name="T107" fmla="*/ 657 h 1310"/>
                  <a:gd name="T108" fmla="*/ 1460 w 1462"/>
                  <a:gd name="T109" fmla="*/ 630 h 1310"/>
                  <a:gd name="T110" fmla="*/ 1462 w 1462"/>
                  <a:gd name="T111" fmla="*/ 528 h 1310"/>
                  <a:gd name="T112" fmla="*/ 1410 w 1462"/>
                  <a:gd name="T113" fmla="*/ 456 h 1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62" h="1310">
                    <a:moveTo>
                      <a:pt x="1410" y="456"/>
                    </a:moveTo>
                    <a:cubicBezTo>
                      <a:pt x="1374" y="428"/>
                      <a:pt x="1321" y="384"/>
                      <a:pt x="1321" y="328"/>
                    </a:cubicBezTo>
                    <a:cubicBezTo>
                      <a:pt x="1321" y="273"/>
                      <a:pt x="1324" y="275"/>
                      <a:pt x="1288" y="242"/>
                    </a:cubicBezTo>
                    <a:cubicBezTo>
                      <a:pt x="1252" y="209"/>
                      <a:pt x="1213" y="195"/>
                      <a:pt x="1187" y="148"/>
                    </a:cubicBezTo>
                    <a:cubicBezTo>
                      <a:pt x="1161" y="100"/>
                      <a:pt x="1144" y="78"/>
                      <a:pt x="1125" y="78"/>
                    </a:cubicBezTo>
                    <a:cubicBezTo>
                      <a:pt x="1105" y="78"/>
                      <a:pt x="1098" y="173"/>
                      <a:pt x="1056" y="117"/>
                    </a:cubicBezTo>
                    <a:cubicBezTo>
                      <a:pt x="1013" y="61"/>
                      <a:pt x="1056" y="67"/>
                      <a:pt x="1013" y="61"/>
                    </a:cubicBezTo>
                    <a:cubicBezTo>
                      <a:pt x="971" y="56"/>
                      <a:pt x="957" y="47"/>
                      <a:pt x="935" y="31"/>
                    </a:cubicBezTo>
                    <a:cubicBezTo>
                      <a:pt x="912" y="14"/>
                      <a:pt x="908" y="0"/>
                      <a:pt x="895" y="22"/>
                    </a:cubicBezTo>
                    <a:cubicBezTo>
                      <a:pt x="890" y="31"/>
                      <a:pt x="888" y="40"/>
                      <a:pt x="886" y="47"/>
                    </a:cubicBezTo>
                    <a:cubicBezTo>
                      <a:pt x="888" y="49"/>
                      <a:pt x="890" y="52"/>
                      <a:pt x="891" y="57"/>
                    </a:cubicBezTo>
                    <a:cubicBezTo>
                      <a:pt x="895" y="81"/>
                      <a:pt x="908" y="105"/>
                      <a:pt x="873" y="127"/>
                    </a:cubicBezTo>
                    <a:cubicBezTo>
                      <a:pt x="838" y="149"/>
                      <a:pt x="817" y="140"/>
                      <a:pt x="817" y="172"/>
                    </a:cubicBezTo>
                    <a:cubicBezTo>
                      <a:pt x="817" y="203"/>
                      <a:pt x="797" y="222"/>
                      <a:pt x="775" y="227"/>
                    </a:cubicBezTo>
                    <a:cubicBezTo>
                      <a:pt x="753" y="233"/>
                      <a:pt x="734" y="246"/>
                      <a:pt x="718" y="236"/>
                    </a:cubicBezTo>
                    <a:cubicBezTo>
                      <a:pt x="703" y="227"/>
                      <a:pt x="675" y="211"/>
                      <a:pt x="668" y="227"/>
                    </a:cubicBezTo>
                    <a:cubicBezTo>
                      <a:pt x="662" y="244"/>
                      <a:pt x="681" y="331"/>
                      <a:pt x="640" y="327"/>
                    </a:cubicBezTo>
                    <a:cubicBezTo>
                      <a:pt x="598" y="324"/>
                      <a:pt x="576" y="285"/>
                      <a:pt x="557" y="316"/>
                    </a:cubicBezTo>
                    <a:cubicBezTo>
                      <a:pt x="537" y="348"/>
                      <a:pt x="513" y="338"/>
                      <a:pt x="493" y="338"/>
                    </a:cubicBezTo>
                    <a:cubicBezTo>
                      <a:pt x="474" y="338"/>
                      <a:pt x="458" y="331"/>
                      <a:pt x="454" y="355"/>
                    </a:cubicBezTo>
                    <a:cubicBezTo>
                      <a:pt x="450" y="379"/>
                      <a:pt x="441" y="401"/>
                      <a:pt x="413" y="414"/>
                    </a:cubicBezTo>
                    <a:cubicBezTo>
                      <a:pt x="384" y="427"/>
                      <a:pt x="373" y="424"/>
                      <a:pt x="356" y="444"/>
                    </a:cubicBezTo>
                    <a:cubicBezTo>
                      <a:pt x="338" y="464"/>
                      <a:pt x="297" y="494"/>
                      <a:pt x="290" y="520"/>
                    </a:cubicBezTo>
                    <a:cubicBezTo>
                      <a:pt x="284" y="546"/>
                      <a:pt x="260" y="620"/>
                      <a:pt x="233" y="583"/>
                    </a:cubicBezTo>
                    <a:cubicBezTo>
                      <a:pt x="207" y="546"/>
                      <a:pt x="209" y="535"/>
                      <a:pt x="179" y="505"/>
                    </a:cubicBezTo>
                    <a:cubicBezTo>
                      <a:pt x="148" y="476"/>
                      <a:pt x="124" y="487"/>
                      <a:pt x="107" y="461"/>
                    </a:cubicBezTo>
                    <a:cubicBezTo>
                      <a:pt x="89" y="435"/>
                      <a:pt x="72" y="453"/>
                      <a:pt x="65" y="468"/>
                    </a:cubicBezTo>
                    <a:cubicBezTo>
                      <a:pt x="59" y="483"/>
                      <a:pt x="35" y="503"/>
                      <a:pt x="61" y="516"/>
                    </a:cubicBezTo>
                    <a:cubicBezTo>
                      <a:pt x="87" y="529"/>
                      <a:pt x="78" y="539"/>
                      <a:pt x="78" y="555"/>
                    </a:cubicBezTo>
                    <a:cubicBezTo>
                      <a:pt x="78" y="572"/>
                      <a:pt x="70" y="600"/>
                      <a:pt x="94" y="633"/>
                    </a:cubicBezTo>
                    <a:cubicBezTo>
                      <a:pt x="118" y="666"/>
                      <a:pt x="129" y="681"/>
                      <a:pt x="107" y="705"/>
                    </a:cubicBezTo>
                    <a:cubicBezTo>
                      <a:pt x="85" y="729"/>
                      <a:pt x="59" y="763"/>
                      <a:pt x="54" y="791"/>
                    </a:cubicBezTo>
                    <a:cubicBezTo>
                      <a:pt x="50" y="818"/>
                      <a:pt x="0" y="818"/>
                      <a:pt x="24" y="854"/>
                    </a:cubicBezTo>
                    <a:cubicBezTo>
                      <a:pt x="48" y="889"/>
                      <a:pt x="63" y="891"/>
                      <a:pt x="94" y="894"/>
                    </a:cubicBezTo>
                    <a:cubicBezTo>
                      <a:pt x="124" y="898"/>
                      <a:pt x="190" y="907"/>
                      <a:pt x="198" y="930"/>
                    </a:cubicBezTo>
                    <a:cubicBezTo>
                      <a:pt x="206" y="949"/>
                      <a:pt x="264" y="1009"/>
                      <a:pt x="295" y="1052"/>
                    </a:cubicBezTo>
                    <a:cubicBezTo>
                      <a:pt x="330" y="1027"/>
                      <a:pt x="369" y="991"/>
                      <a:pt x="415" y="928"/>
                    </a:cubicBezTo>
                    <a:cubicBezTo>
                      <a:pt x="485" y="831"/>
                      <a:pt x="445" y="754"/>
                      <a:pt x="550" y="757"/>
                    </a:cubicBezTo>
                    <a:cubicBezTo>
                      <a:pt x="655" y="761"/>
                      <a:pt x="694" y="761"/>
                      <a:pt x="716" y="791"/>
                    </a:cubicBezTo>
                    <a:cubicBezTo>
                      <a:pt x="738" y="820"/>
                      <a:pt x="808" y="817"/>
                      <a:pt x="764" y="872"/>
                    </a:cubicBezTo>
                    <a:cubicBezTo>
                      <a:pt x="720" y="928"/>
                      <a:pt x="694" y="972"/>
                      <a:pt x="672" y="991"/>
                    </a:cubicBezTo>
                    <a:cubicBezTo>
                      <a:pt x="651" y="1009"/>
                      <a:pt x="594" y="1065"/>
                      <a:pt x="633" y="1091"/>
                    </a:cubicBezTo>
                    <a:cubicBezTo>
                      <a:pt x="672" y="1117"/>
                      <a:pt x="655" y="1135"/>
                      <a:pt x="699" y="1139"/>
                    </a:cubicBezTo>
                    <a:cubicBezTo>
                      <a:pt x="742" y="1143"/>
                      <a:pt x="738" y="1117"/>
                      <a:pt x="725" y="1161"/>
                    </a:cubicBezTo>
                    <a:cubicBezTo>
                      <a:pt x="712" y="1206"/>
                      <a:pt x="720" y="1213"/>
                      <a:pt x="664" y="1228"/>
                    </a:cubicBezTo>
                    <a:cubicBezTo>
                      <a:pt x="607" y="1243"/>
                      <a:pt x="616" y="1258"/>
                      <a:pt x="620" y="1284"/>
                    </a:cubicBezTo>
                    <a:cubicBezTo>
                      <a:pt x="624" y="1310"/>
                      <a:pt x="668" y="1295"/>
                      <a:pt x="712" y="1269"/>
                    </a:cubicBezTo>
                    <a:cubicBezTo>
                      <a:pt x="755" y="1243"/>
                      <a:pt x="803" y="1206"/>
                      <a:pt x="830" y="1161"/>
                    </a:cubicBezTo>
                    <a:cubicBezTo>
                      <a:pt x="856" y="1117"/>
                      <a:pt x="895" y="1057"/>
                      <a:pt x="956" y="1028"/>
                    </a:cubicBezTo>
                    <a:cubicBezTo>
                      <a:pt x="1018" y="998"/>
                      <a:pt x="1009" y="987"/>
                      <a:pt x="1061" y="965"/>
                    </a:cubicBezTo>
                    <a:cubicBezTo>
                      <a:pt x="1114" y="943"/>
                      <a:pt x="1127" y="935"/>
                      <a:pt x="1170" y="920"/>
                    </a:cubicBezTo>
                    <a:cubicBezTo>
                      <a:pt x="1202" y="909"/>
                      <a:pt x="1216" y="885"/>
                      <a:pt x="1239" y="884"/>
                    </a:cubicBezTo>
                    <a:cubicBezTo>
                      <a:pt x="1240" y="852"/>
                      <a:pt x="1245" y="812"/>
                      <a:pt x="1262" y="802"/>
                    </a:cubicBezTo>
                    <a:cubicBezTo>
                      <a:pt x="1293" y="783"/>
                      <a:pt x="1358" y="683"/>
                      <a:pt x="1411" y="657"/>
                    </a:cubicBezTo>
                    <a:cubicBezTo>
                      <a:pt x="1425" y="650"/>
                      <a:pt x="1443" y="640"/>
                      <a:pt x="1460" y="630"/>
                    </a:cubicBezTo>
                    <a:cubicBezTo>
                      <a:pt x="1461" y="592"/>
                      <a:pt x="1462" y="543"/>
                      <a:pt x="1462" y="528"/>
                    </a:cubicBezTo>
                    <a:cubicBezTo>
                      <a:pt x="1462" y="503"/>
                      <a:pt x="1446" y="484"/>
                      <a:pt x="1410" y="45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96C8F0D7-7AB5-9146-A22A-4E0DAF417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" y="856"/>
                <a:ext cx="985" cy="609"/>
              </a:xfrm>
              <a:custGeom>
                <a:avLst/>
                <a:gdLst>
                  <a:gd name="T0" fmla="*/ 2111 w 2127"/>
                  <a:gd name="T1" fmla="*/ 367 h 1316"/>
                  <a:gd name="T2" fmla="*/ 1900 w 2127"/>
                  <a:gd name="T3" fmla="*/ 314 h 1316"/>
                  <a:gd name="T4" fmla="*/ 1808 w 2127"/>
                  <a:gd name="T5" fmla="*/ 300 h 1316"/>
                  <a:gd name="T6" fmla="*/ 1693 w 2127"/>
                  <a:gd name="T7" fmla="*/ 361 h 1316"/>
                  <a:gd name="T8" fmla="*/ 1634 w 2127"/>
                  <a:gd name="T9" fmla="*/ 458 h 1316"/>
                  <a:gd name="T10" fmla="*/ 1500 w 2127"/>
                  <a:gd name="T11" fmla="*/ 367 h 1316"/>
                  <a:gd name="T12" fmla="*/ 1467 w 2127"/>
                  <a:gd name="T13" fmla="*/ 269 h 1316"/>
                  <a:gd name="T14" fmla="*/ 1379 w 2127"/>
                  <a:gd name="T15" fmla="*/ 280 h 1316"/>
                  <a:gd name="T16" fmla="*/ 1392 w 2127"/>
                  <a:gd name="T17" fmla="*/ 372 h 1316"/>
                  <a:gd name="T18" fmla="*/ 1270 w 2127"/>
                  <a:gd name="T19" fmla="*/ 269 h 1316"/>
                  <a:gd name="T20" fmla="*/ 1143 w 2127"/>
                  <a:gd name="T21" fmla="*/ 239 h 1316"/>
                  <a:gd name="T22" fmla="*/ 1044 w 2127"/>
                  <a:gd name="T23" fmla="*/ 152 h 1316"/>
                  <a:gd name="T24" fmla="*/ 907 w 2127"/>
                  <a:gd name="T25" fmla="*/ 186 h 1316"/>
                  <a:gd name="T26" fmla="*/ 766 w 2127"/>
                  <a:gd name="T27" fmla="*/ 166 h 1316"/>
                  <a:gd name="T28" fmla="*/ 638 w 2127"/>
                  <a:gd name="T29" fmla="*/ 189 h 1316"/>
                  <a:gd name="T30" fmla="*/ 494 w 2127"/>
                  <a:gd name="T31" fmla="*/ 111 h 1316"/>
                  <a:gd name="T32" fmla="*/ 402 w 2127"/>
                  <a:gd name="T33" fmla="*/ 16 h 1316"/>
                  <a:gd name="T34" fmla="*/ 290 w 2127"/>
                  <a:gd name="T35" fmla="*/ 51 h 1316"/>
                  <a:gd name="T36" fmla="*/ 245 w 2127"/>
                  <a:gd name="T37" fmla="*/ 114 h 1316"/>
                  <a:gd name="T38" fmla="*/ 160 w 2127"/>
                  <a:gd name="T39" fmla="*/ 157 h 1316"/>
                  <a:gd name="T40" fmla="*/ 64 w 2127"/>
                  <a:gd name="T41" fmla="*/ 146 h 1316"/>
                  <a:gd name="T42" fmla="*/ 103 w 2127"/>
                  <a:gd name="T43" fmla="*/ 239 h 1316"/>
                  <a:gd name="T44" fmla="*/ 177 w 2127"/>
                  <a:gd name="T45" fmla="*/ 316 h 1316"/>
                  <a:gd name="T46" fmla="*/ 180 w 2127"/>
                  <a:gd name="T47" fmla="*/ 478 h 1316"/>
                  <a:gd name="T48" fmla="*/ 271 w 2127"/>
                  <a:gd name="T49" fmla="*/ 569 h 1316"/>
                  <a:gd name="T50" fmla="*/ 404 w 2127"/>
                  <a:gd name="T51" fmla="*/ 493 h 1316"/>
                  <a:gd name="T52" fmla="*/ 512 w 2127"/>
                  <a:gd name="T53" fmla="*/ 637 h 1316"/>
                  <a:gd name="T54" fmla="*/ 570 w 2127"/>
                  <a:gd name="T55" fmla="*/ 733 h 1316"/>
                  <a:gd name="T56" fmla="*/ 619 w 2127"/>
                  <a:gd name="T57" fmla="*/ 717 h 1316"/>
                  <a:gd name="T58" fmla="*/ 740 w 2127"/>
                  <a:gd name="T59" fmla="*/ 803 h 1316"/>
                  <a:gd name="T60" fmla="*/ 871 w 2127"/>
                  <a:gd name="T61" fmla="*/ 834 h 1316"/>
                  <a:gd name="T62" fmla="*/ 1005 w 2127"/>
                  <a:gd name="T63" fmla="*/ 1014 h 1316"/>
                  <a:gd name="T64" fmla="*/ 1146 w 2127"/>
                  <a:gd name="T65" fmla="*/ 1214 h 1316"/>
                  <a:gd name="T66" fmla="*/ 1243 w 2127"/>
                  <a:gd name="T67" fmla="*/ 1228 h 1316"/>
                  <a:gd name="T68" fmla="*/ 1339 w 2127"/>
                  <a:gd name="T69" fmla="*/ 995 h 1316"/>
                  <a:gd name="T70" fmla="*/ 1470 w 2127"/>
                  <a:gd name="T71" fmla="*/ 1039 h 1316"/>
                  <a:gd name="T72" fmla="*/ 1552 w 2127"/>
                  <a:gd name="T73" fmla="*/ 1039 h 1316"/>
                  <a:gd name="T74" fmla="*/ 1647 w 2127"/>
                  <a:gd name="T75" fmla="*/ 1017 h 1316"/>
                  <a:gd name="T76" fmla="*/ 1587 w 2127"/>
                  <a:gd name="T77" fmla="*/ 911 h 1316"/>
                  <a:gd name="T78" fmla="*/ 1693 w 2127"/>
                  <a:gd name="T79" fmla="*/ 846 h 1316"/>
                  <a:gd name="T80" fmla="*/ 1811 w 2127"/>
                  <a:gd name="T81" fmla="*/ 714 h 1316"/>
                  <a:gd name="T82" fmla="*/ 1862 w 2127"/>
                  <a:gd name="T83" fmla="*/ 588 h 1316"/>
                  <a:gd name="T84" fmla="*/ 1978 w 2127"/>
                  <a:gd name="T85" fmla="*/ 596 h 1316"/>
                  <a:gd name="T86" fmla="*/ 2127 w 2127"/>
                  <a:gd name="T87" fmla="*/ 489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27" h="1316">
                    <a:moveTo>
                      <a:pt x="2114" y="376"/>
                    </a:moveTo>
                    <a:cubicBezTo>
                      <a:pt x="2113" y="373"/>
                      <a:pt x="2112" y="370"/>
                      <a:pt x="2111" y="367"/>
                    </a:cubicBezTo>
                    <a:cubicBezTo>
                      <a:pt x="2041" y="376"/>
                      <a:pt x="1984" y="369"/>
                      <a:pt x="1955" y="367"/>
                    </a:cubicBezTo>
                    <a:cubicBezTo>
                      <a:pt x="1919" y="364"/>
                      <a:pt x="1939" y="369"/>
                      <a:pt x="1900" y="314"/>
                    </a:cubicBezTo>
                    <a:cubicBezTo>
                      <a:pt x="1860" y="258"/>
                      <a:pt x="1886" y="289"/>
                      <a:pt x="1854" y="314"/>
                    </a:cubicBezTo>
                    <a:cubicBezTo>
                      <a:pt x="1821" y="339"/>
                      <a:pt x="1818" y="328"/>
                      <a:pt x="1808" y="300"/>
                    </a:cubicBezTo>
                    <a:cubicBezTo>
                      <a:pt x="1798" y="272"/>
                      <a:pt x="1778" y="303"/>
                      <a:pt x="1765" y="330"/>
                    </a:cubicBezTo>
                    <a:cubicBezTo>
                      <a:pt x="1752" y="358"/>
                      <a:pt x="1726" y="353"/>
                      <a:pt x="1693" y="361"/>
                    </a:cubicBezTo>
                    <a:cubicBezTo>
                      <a:pt x="1660" y="369"/>
                      <a:pt x="1677" y="383"/>
                      <a:pt x="1680" y="417"/>
                    </a:cubicBezTo>
                    <a:cubicBezTo>
                      <a:pt x="1683" y="450"/>
                      <a:pt x="1664" y="455"/>
                      <a:pt x="1634" y="458"/>
                    </a:cubicBezTo>
                    <a:cubicBezTo>
                      <a:pt x="1605" y="461"/>
                      <a:pt x="1592" y="444"/>
                      <a:pt x="1578" y="414"/>
                    </a:cubicBezTo>
                    <a:cubicBezTo>
                      <a:pt x="1565" y="383"/>
                      <a:pt x="1500" y="386"/>
                      <a:pt x="1500" y="367"/>
                    </a:cubicBezTo>
                    <a:cubicBezTo>
                      <a:pt x="1500" y="347"/>
                      <a:pt x="1493" y="344"/>
                      <a:pt x="1470" y="328"/>
                    </a:cubicBezTo>
                    <a:cubicBezTo>
                      <a:pt x="1447" y="311"/>
                      <a:pt x="1467" y="294"/>
                      <a:pt x="1467" y="269"/>
                    </a:cubicBezTo>
                    <a:cubicBezTo>
                      <a:pt x="1467" y="244"/>
                      <a:pt x="1477" y="236"/>
                      <a:pt x="1438" y="233"/>
                    </a:cubicBezTo>
                    <a:cubicBezTo>
                      <a:pt x="1398" y="230"/>
                      <a:pt x="1382" y="250"/>
                      <a:pt x="1379" y="280"/>
                    </a:cubicBezTo>
                    <a:cubicBezTo>
                      <a:pt x="1375" y="311"/>
                      <a:pt x="1398" y="322"/>
                      <a:pt x="1415" y="342"/>
                    </a:cubicBezTo>
                    <a:cubicBezTo>
                      <a:pt x="1431" y="361"/>
                      <a:pt x="1408" y="372"/>
                      <a:pt x="1392" y="372"/>
                    </a:cubicBezTo>
                    <a:cubicBezTo>
                      <a:pt x="1375" y="372"/>
                      <a:pt x="1349" y="372"/>
                      <a:pt x="1320" y="350"/>
                    </a:cubicBezTo>
                    <a:cubicBezTo>
                      <a:pt x="1290" y="328"/>
                      <a:pt x="1280" y="300"/>
                      <a:pt x="1270" y="269"/>
                    </a:cubicBezTo>
                    <a:cubicBezTo>
                      <a:pt x="1261" y="239"/>
                      <a:pt x="1208" y="283"/>
                      <a:pt x="1175" y="280"/>
                    </a:cubicBezTo>
                    <a:cubicBezTo>
                      <a:pt x="1143" y="278"/>
                      <a:pt x="1130" y="261"/>
                      <a:pt x="1143" y="239"/>
                    </a:cubicBezTo>
                    <a:cubicBezTo>
                      <a:pt x="1156" y="216"/>
                      <a:pt x="1166" y="203"/>
                      <a:pt x="1149" y="189"/>
                    </a:cubicBezTo>
                    <a:cubicBezTo>
                      <a:pt x="1133" y="175"/>
                      <a:pt x="1090" y="158"/>
                      <a:pt x="1044" y="152"/>
                    </a:cubicBezTo>
                    <a:cubicBezTo>
                      <a:pt x="999" y="147"/>
                      <a:pt x="999" y="161"/>
                      <a:pt x="979" y="180"/>
                    </a:cubicBezTo>
                    <a:cubicBezTo>
                      <a:pt x="959" y="200"/>
                      <a:pt x="956" y="189"/>
                      <a:pt x="907" y="186"/>
                    </a:cubicBezTo>
                    <a:cubicBezTo>
                      <a:pt x="858" y="183"/>
                      <a:pt x="881" y="175"/>
                      <a:pt x="854" y="144"/>
                    </a:cubicBezTo>
                    <a:cubicBezTo>
                      <a:pt x="828" y="114"/>
                      <a:pt x="795" y="150"/>
                      <a:pt x="766" y="166"/>
                    </a:cubicBezTo>
                    <a:cubicBezTo>
                      <a:pt x="736" y="183"/>
                      <a:pt x="733" y="172"/>
                      <a:pt x="700" y="161"/>
                    </a:cubicBezTo>
                    <a:cubicBezTo>
                      <a:pt x="668" y="150"/>
                      <a:pt x="668" y="175"/>
                      <a:pt x="638" y="189"/>
                    </a:cubicBezTo>
                    <a:cubicBezTo>
                      <a:pt x="609" y="203"/>
                      <a:pt x="602" y="197"/>
                      <a:pt x="563" y="169"/>
                    </a:cubicBezTo>
                    <a:cubicBezTo>
                      <a:pt x="524" y="141"/>
                      <a:pt x="527" y="127"/>
                      <a:pt x="494" y="111"/>
                    </a:cubicBezTo>
                    <a:cubicBezTo>
                      <a:pt x="461" y="94"/>
                      <a:pt x="474" y="55"/>
                      <a:pt x="458" y="27"/>
                    </a:cubicBezTo>
                    <a:cubicBezTo>
                      <a:pt x="442" y="0"/>
                      <a:pt x="432" y="16"/>
                      <a:pt x="402" y="16"/>
                    </a:cubicBezTo>
                    <a:cubicBezTo>
                      <a:pt x="373" y="16"/>
                      <a:pt x="376" y="30"/>
                      <a:pt x="330" y="41"/>
                    </a:cubicBezTo>
                    <a:cubicBezTo>
                      <a:pt x="313" y="45"/>
                      <a:pt x="300" y="49"/>
                      <a:pt x="290" y="51"/>
                    </a:cubicBezTo>
                    <a:cubicBezTo>
                      <a:pt x="291" y="55"/>
                      <a:pt x="290" y="59"/>
                      <a:pt x="287" y="64"/>
                    </a:cubicBezTo>
                    <a:cubicBezTo>
                      <a:pt x="271" y="89"/>
                      <a:pt x="243" y="81"/>
                      <a:pt x="245" y="114"/>
                    </a:cubicBezTo>
                    <a:cubicBezTo>
                      <a:pt x="247" y="148"/>
                      <a:pt x="265" y="213"/>
                      <a:pt x="221" y="189"/>
                    </a:cubicBezTo>
                    <a:cubicBezTo>
                      <a:pt x="177" y="165"/>
                      <a:pt x="180" y="139"/>
                      <a:pt x="160" y="157"/>
                    </a:cubicBezTo>
                    <a:cubicBezTo>
                      <a:pt x="140" y="176"/>
                      <a:pt x="142" y="183"/>
                      <a:pt x="116" y="170"/>
                    </a:cubicBezTo>
                    <a:cubicBezTo>
                      <a:pt x="90" y="157"/>
                      <a:pt x="73" y="131"/>
                      <a:pt x="64" y="146"/>
                    </a:cubicBezTo>
                    <a:cubicBezTo>
                      <a:pt x="55" y="161"/>
                      <a:pt x="0" y="215"/>
                      <a:pt x="35" y="226"/>
                    </a:cubicBezTo>
                    <a:cubicBezTo>
                      <a:pt x="70" y="237"/>
                      <a:pt x="99" y="211"/>
                      <a:pt x="103" y="239"/>
                    </a:cubicBezTo>
                    <a:cubicBezTo>
                      <a:pt x="107" y="266"/>
                      <a:pt x="110" y="266"/>
                      <a:pt x="134" y="278"/>
                    </a:cubicBezTo>
                    <a:cubicBezTo>
                      <a:pt x="158" y="289"/>
                      <a:pt x="180" y="292"/>
                      <a:pt x="177" y="316"/>
                    </a:cubicBezTo>
                    <a:cubicBezTo>
                      <a:pt x="175" y="341"/>
                      <a:pt x="136" y="392"/>
                      <a:pt x="147" y="420"/>
                    </a:cubicBezTo>
                    <a:cubicBezTo>
                      <a:pt x="158" y="448"/>
                      <a:pt x="169" y="457"/>
                      <a:pt x="180" y="478"/>
                    </a:cubicBezTo>
                    <a:cubicBezTo>
                      <a:pt x="190" y="498"/>
                      <a:pt x="219" y="502"/>
                      <a:pt x="225" y="535"/>
                    </a:cubicBezTo>
                    <a:cubicBezTo>
                      <a:pt x="232" y="569"/>
                      <a:pt x="236" y="593"/>
                      <a:pt x="271" y="569"/>
                    </a:cubicBezTo>
                    <a:cubicBezTo>
                      <a:pt x="306" y="544"/>
                      <a:pt x="341" y="537"/>
                      <a:pt x="352" y="515"/>
                    </a:cubicBezTo>
                    <a:cubicBezTo>
                      <a:pt x="363" y="493"/>
                      <a:pt x="398" y="463"/>
                      <a:pt x="404" y="493"/>
                    </a:cubicBezTo>
                    <a:cubicBezTo>
                      <a:pt x="411" y="522"/>
                      <a:pt x="463" y="531"/>
                      <a:pt x="468" y="567"/>
                    </a:cubicBezTo>
                    <a:cubicBezTo>
                      <a:pt x="472" y="602"/>
                      <a:pt x="498" y="607"/>
                      <a:pt x="512" y="637"/>
                    </a:cubicBezTo>
                    <a:cubicBezTo>
                      <a:pt x="525" y="667"/>
                      <a:pt x="503" y="721"/>
                      <a:pt x="522" y="730"/>
                    </a:cubicBezTo>
                    <a:cubicBezTo>
                      <a:pt x="538" y="737"/>
                      <a:pt x="560" y="726"/>
                      <a:pt x="570" y="733"/>
                    </a:cubicBezTo>
                    <a:cubicBezTo>
                      <a:pt x="572" y="726"/>
                      <a:pt x="574" y="717"/>
                      <a:pt x="579" y="708"/>
                    </a:cubicBezTo>
                    <a:cubicBezTo>
                      <a:pt x="592" y="686"/>
                      <a:pt x="596" y="700"/>
                      <a:pt x="619" y="717"/>
                    </a:cubicBezTo>
                    <a:cubicBezTo>
                      <a:pt x="641" y="733"/>
                      <a:pt x="655" y="742"/>
                      <a:pt x="697" y="747"/>
                    </a:cubicBezTo>
                    <a:cubicBezTo>
                      <a:pt x="740" y="753"/>
                      <a:pt x="697" y="747"/>
                      <a:pt x="740" y="803"/>
                    </a:cubicBezTo>
                    <a:cubicBezTo>
                      <a:pt x="782" y="859"/>
                      <a:pt x="789" y="764"/>
                      <a:pt x="809" y="764"/>
                    </a:cubicBezTo>
                    <a:cubicBezTo>
                      <a:pt x="828" y="764"/>
                      <a:pt x="845" y="786"/>
                      <a:pt x="871" y="834"/>
                    </a:cubicBezTo>
                    <a:cubicBezTo>
                      <a:pt x="897" y="881"/>
                      <a:pt x="936" y="895"/>
                      <a:pt x="972" y="928"/>
                    </a:cubicBezTo>
                    <a:cubicBezTo>
                      <a:pt x="1008" y="961"/>
                      <a:pt x="1005" y="959"/>
                      <a:pt x="1005" y="1014"/>
                    </a:cubicBezTo>
                    <a:cubicBezTo>
                      <a:pt x="1005" y="1070"/>
                      <a:pt x="1058" y="1114"/>
                      <a:pt x="1094" y="1142"/>
                    </a:cubicBezTo>
                    <a:cubicBezTo>
                      <a:pt x="1130" y="1170"/>
                      <a:pt x="1146" y="1189"/>
                      <a:pt x="1146" y="1214"/>
                    </a:cubicBezTo>
                    <a:cubicBezTo>
                      <a:pt x="1146" y="1229"/>
                      <a:pt x="1145" y="1278"/>
                      <a:pt x="1144" y="1316"/>
                    </a:cubicBezTo>
                    <a:cubicBezTo>
                      <a:pt x="1188" y="1289"/>
                      <a:pt x="1234" y="1255"/>
                      <a:pt x="1243" y="1228"/>
                    </a:cubicBezTo>
                    <a:cubicBezTo>
                      <a:pt x="1256" y="1191"/>
                      <a:pt x="1296" y="1139"/>
                      <a:pt x="1300" y="1106"/>
                    </a:cubicBezTo>
                    <a:cubicBezTo>
                      <a:pt x="1304" y="1073"/>
                      <a:pt x="1313" y="995"/>
                      <a:pt x="1339" y="995"/>
                    </a:cubicBezTo>
                    <a:cubicBezTo>
                      <a:pt x="1365" y="995"/>
                      <a:pt x="1392" y="1002"/>
                      <a:pt x="1409" y="1021"/>
                    </a:cubicBezTo>
                    <a:cubicBezTo>
                      <a:pt x="1427" y="1039"/>
                      <a:pt x="1440" y="1043"/>
                      <a:pt x="1470" y="1039"/>
                    </a:cubicBezTo>
                    <a:cubicBezTo>
                      <a:pt x="1501" y="1036"/>
                      <a:pt x="1492" y="1024"/>
                      <a:pt x="1515" y="1039"/>
                    </a:cubicBezTo>
                    <a:cubicBezTo>
                      <a:pt x="1537" y="1055"/>
                      <a:pt x="1544" y="1048"/>
                      <a:pt x="1552" y="1039"/>
                    </a:cubicBezTo>
                    <a:cubicBezTo>
                      <a:pt x="1560" y="1031"/>
                      <a:pt x="1580" y="1010"/>
                      <a:pt x="1595" y="1021"/>
                    </a:cubicBezTo>
                    <a:cubicBezTo>
                      <a:pt x="1610" y="1032"/>
                      <a:pt x="1639" y="1043"/>
                      <a:pt x="1647" y="1017"/>
                    </a:cubicBezTo>
                    <a:cubicBezTo>
                      <a:pt x="1655" y="991"/>
                      <a:pt x="1672" y="975"/>
                      <a:pt x="1649" y="960"/>
                    </a:cubicBezTo>
                    <a:cubicBezTo>
                      <a:pt x="1626" y="945"/>
                      <a:pt x="1587" y="936"/>
                      <a:pt x="1587" y="911"/>
                    </a:cubicBezTo>
                    <a:cubicBezTo>
                      <a:pt x="1587" y="886"/>
                      <a:pt x="1585" y="853"/>
                      <a:pt x="1613" y="854"/>
                    </a:cubicBezTo>
                    <a:cubicBezTo>
                      <a:pt x="1641" y="856"/>
                      <a:pt x="1657" y="863"/>
                      <a:pt x="1693" y="846"/>
                    </a:cubicBezTo>
                    <a:cubicBezTo>
                      <a:pt x="1729" y="829"/>
                      <a:pt x="1752" y="842"/>
                      <a:pt x="1773" y="802"/>
                    </a:cubicBezTo>
                    <a:cubicBezTo>
                      <a:pt x="1795" y="761"/>
                      <a:pt x="1777" y="722"/>
                      <a:pt x="1811" y="714"/>
                    </a:cubicBezTo>
                    <a:cubicBezTo>
                      <a:pt x="1845" y="706"/>
                      <a:pt x="1890" y="693"/>
                      <a:pt x="1881" y="667"/>
                    </a:cubicBezTo>
                    <a:cubicBezTo>
                      <a:pt x="1873" y="640"/>
                      <a:pt x="1859" y="604"/>
                      <a:pt x="1862" y="588"/>
                    </a:cubicBezTo>
                    <a:cubicBezTo>
                      <a:pt x="1865" y="571"/>
                      <a:pt x="1883" y="522"/>
                      <a:pt x="1922" y="546"/>
                    </a:cubicBezTo>
                    <a:cubicBezTo>
                      <a:pt x="1962" y="569"/>
                      <a:pt x="1937" y="586"/>
                      <a:pt x="1978" y="596"/>
                    </a:cubicBezTo>
                    <a:cubicBezTo>
                      <a:pt x="2019" y="606"/>
                      <a:pt x="1998" y="572"/>
                      <a:pt x="2034" y="553"/>
                    </a:cubicBezTo>
                    <a:cubicBezTo>
                      <a:pt x="2070" y="533"/>
                      <a:pt x="2127" y="526"/>
                      <a:pt x="2127" y="489"/>
                    </a:cubicBezTo>
                    <a:cubicBezTo>
                      <a:pt x="2127" y="451"/>
                      <a:pt x="2122" y="414"/>
                      <a:pt x="2114" y="37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AEBC6890-D4DC-7741-AD67-7CAABFBF9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68"/>
                <a:ext cx="2536" cy="2030"/>
              </a:xfrm>
              <a:custGeom>
                <a:avLst/>
                <a:gdLst>
                  <a:gd name="T0" fmla="*/ 318 w 5477"/>
                  <a:gd name="T1" fmla="*/ 3541 h 4382"/>
                  <a:gd name="T2" fmla="*/ 498 w 5477"/>
                  <a:gd name="T3" fmla="*/ 3760 h 4382"/>
                  <a:gd name="T4" fmla="*/ 1096 w 5477"/>
                  <a:gd name="T5" fmla="*/ 4000 h 4382"/>
                  <a:gd name="T6" fmla="*/ 1349 w 5477"/>
                  <a:gd name="T7" fmla="*/ 4245 h 4382"/>
                  <a:gd name="T8" fmla="*/ 1817 w 5477"/>
                  <a:gd name="T9" fmla="*/ 4278 h 4382"/>
                  <a:gd name="T10" fmla="*/ 2000 w 5477"/>
                  <a:gd name="T11" fmla="*/ 3871 h 4382"/>
                  <a:gd name="T12" fmla="*/ 2166 w 5477"/>
                  <a:gd name="T13" fmla="*/ 4182 h 4382"/>
                  <a:gd name="T14" fmla="*/ 2516 w 5477"/>
                  <a:gd name="T15" fmla="*/ 4204 h 4382"/>
                  <a:gd name="T16" fmla="*/ 2765 w 5477"/>
                  <a:gd name="T17" fmla="*/ 3860 h 4382"/>
                  <a:gd name="T18" fmla="*/ 3057 w 5477"/>
                  <a:gd name="T19" fmla="*/ 3737 h 4382"/>
                  <a:gd name="T20" fmla="*/ 3385 w 5477"/>
                  <a:gd name="T21" fmla="*/ 3504 h 4382"/>
                  <a:gd name="T22" fmla="*/ 3547 w 5477"/>
                  <a:gd name="T23" fmla="*/ 3352 h 4382"/>
                  <a:gd name="T24" fmla="*/ 3625 w 5477"/>
                  <a:gd name="T25" fmla="*/ 3059 h 4382"/>
                  <a:gd name="T26" fmla="*/ 4005 w 5477"/>
                  <a:gd name="T27" fmla="*/ 3029 h 4382"/>
                  <a:gd name="T28" fmla="*/ 4237 w 5477"/>
                  <a:gd name="T29" fmla="*/ 2837 h 4382"/>
                  <a:gd name="T30" fmla="*/ 4477 w 5477"/>
                  <a:gd name="T31" fmla="*/ 3129 h 4382"/>
                  <a:gd name="T32" fmla="*/ 4647 w 5477"/>
                  <a:gd name="T33" fmla="*/ 2942 h 4382"/>
                  <a:gd name="T34" fmla="*/ 4802 w 5477"/>
                  <a:gd name="T35" fmla="*/ 2970 h 4382"/>
                  <a:gd name="T36" fmla="*/ 5062 w 5477"/>
                  <a:gd name="T37" fmla="*/ 2725 h 4382"/>
                  <a:gd name="T38" fmla="*/ 5344 w 5477"/>
                  <a:gd name="T39" fmla="*/ 2614 h 4382"/>
                  <a:gd name="T40" fmla="*/ 5397 w 5477"/>
                  <a:gd name="T41" fmla="*/ 2338 h 4382"/>
                  <a:gd name="T42" fmla="*/ 5110 w 5477"/>
                  <a:gd name="T43" fmla="*/ 2236 h 4382"/>
                  <a:gd name="T44" fmla="*/ 4988 w 5477"/>
                  <a:gd name="T45" fmla="*/ 1940 h 4382"/>
                  <a:gd name="T46" fmla="*/ 5106 w 5477"/>
                  <a:gd name="T47" fmla="*/ 1890 h 4382"/>
                  <a:gd name="T48" fmla="*/ 5222 w 5477"/>
                  <a:gd name="T49" fmla="*/ 1638 h 4382"/>
                  <a:gd name="T50" fmla="*/ 4988 w 5477"/>
                  <a:gd name="T51" fmla="*/ 1508 h 4382"/>
                  <a:gd name="T52" fmla="*/ 5270 w 5477"/>
                  <a:gd name="T53" fmla="*/ 1172 h 4382"/>
                  <a:gd name="T54" fmla="*/ 5370 w 5477"/>
                  <a:gd name="T55" fmla="*/ 932 h 4382"/>
                  <a:gd name="T56" fmla="*/ 5418 w 5477"/>
                  <a:gd name="T57" fmla="*/ 437 h 4382"/>
                  <a:gd name="T58" fmla="*/ 4861 w 5477"/>
                  <a:gd name="T59" fmla="*/ 466 h 4382"/>
                  <a:gd name="T60" fmla="*/ 4619 w 5477"/>
                  <a:gd name="T61" fmla="*/ 233 h 4382"/>
                  <a:gd name="T62" fmla="*/ 4445 w 5477"/>
                  <a:gd name="T63" fmla="*/ 0 h 4382"/>
                  <a:gd name="T64" fmla="*/ 4370 w 5477"/>
                  <a:gd name="T65" fmla="*/ 226 h 4382"/>
                  <a:gd name="T66" fmla="*/ 4303 w 5477"/>
                  <a:gd name="T67" fmla="*/ 541 h 4382"/>
                  <a:gd name="T68" fmla="*/ 4239 w 5477"/>
                  <a:gd name="T69" fmla="*/ 747 h 4382"/>
                  <a:gd name="T70" fmla="*/ 4144 w 5477"/>
                  <a:gd name="T71" fmla="*/ 957 h 4382"/>
                  <a:gd name="T72" fmla="*/ 3764 w 5477"/>
                  <a:gd name="T73" fmla="*/ 1100 h 4382"/>
                  <a:gd name="T74" fmla="*/ 3630 w 5477"/>
                  <a:gd name="T75" fmla="*/ 1506 h 4382"/>
                  <a:gd name="T76" fmla="*/ 3970 w 5477"/>
                  <a:gd name="T77" fmla="*/ 1564 h 4382"/>
                  <a:gd name="T78" fmla="*/ 4314 w 5477"/>
                  <a:gd name="T79" fmla="*/ 1498 h 4382"/>
                  <a:gd name="T80" fmla="*/ 4429 w 5477"/>
                  <a:gd name="T81" fmla="*/ 1778 h 4382"/>
                  <a:gd name="T82" fmla="*/ 4108 w 5477"/>
                  <a:gd name="T83" fmla="*/ 1831 h 4382"/>
                  <a:gd name="T84" fmla="*/ 3843 w 5477"/>
                  <a:gd name="T85" fmla="*/ 2098 h 4382"/>
                  <a:gd name="T86" fmla="*/ 3361 w 5477"/>
                  <a:gd name="T87" fmla="*/ 2387 h 4382"/>
                  <a:gd name="T88" fmla="*/ 2945 w 5477"/>
                  <a:gd name="T89" fmla="*/ 2498 h 4382"/>
                  <a:gd name="T90" fmla="*/ 2883 w 5477"/>
                  <a:gd name="T91" fmla="*/ 2807 h 4382"/>
                  <a:gd name="T92" fmla="*/ 2381 w 5477"/>
                  <a:gd name="T93" fmla="*/ 3068 h 4382"/>
                  <a:gd name="T94" fmla="*/ 1756 w 5477"/>
                  <a:gd name="T95" fmla="*/ 3241 h 4382"/>
                  <a:gd name="T96" fmla="*/ 1372 w 5477"/>
                  <a:gd name="T97" fmla="*/ 3280 h 4382"/>
                  <a:gd name="T98" fmla="*/ 753 w 5477"/>
                  <a:gd name="T99" fmla="*/ 3085 h 4382"/>
                  <a:gd name="T100" fmla="*/ 137 w 5477"/>
                  <a:gd name="T101" fmla="*/ 3043 h 4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77" h="4382">
                    <a:moveTo>
                      <a:pt x="26" y="3270"/>
                    </a:moveTo>
                    <a:cubicBezTo>
                      <a:pt x="0" y="3300"/>
                      <a:pt x="21" y="3322"/>
                      <a:pt x="21" y="3356"/>
                    </a:cubicBezTo>
                    <a:cubicBezTo>
                      <a:pt x="21" y="3389"/>
                      <a:pt x="61" y="3422"/>
                      <a:pt x="78" y="3459"/>
                    </a:cubicBezTo>
                    <a:cubicBezTo>
                      <a:pt x="96" y="3496"/>
                      <a:pt x="135" y="3519"/>
                      <a:pt x="187" y="3570"/>
                    </a:cubicBezTo>
                    <a:cubicBezTo>
                      <a:pt x="240" y="3622"/>
                      <a:pt x="292" y="3574"/>
                      <a:pt x="318" y="3541"/>
                    </a:cubicBezTo>
                    <a:cubicBezTo>
                      <a:pt x="345" y="3507"/>
                      <a:pt x="349" y="3500"/>
                      <a:pt x="375" y="3493"/>
                    </a:cubicBezTo>
                    <a:cubicBezTo>
                      <a:pt x="401" y="3485"/>
                      <a:pt x="546" y="3485"/>
                      <a:pt x="607" y="3507"/>
                    </a:cubicBezTo>
                    <a:cubicBezTo>
                      <a:pt x="668" y="3530"/>
                      <a:pt x="659" y="3567"/>
                      <a:pt x="655" y="3608"/>
                    </a:cubicBezTo>
                    <a:cubicBezTo>
                      <a:pt x="650" y="3648"/>
                      <a:pt x="607" y="3656"/>
                      <a:pt x="572" y="3667"/>
                    </a:cubicBezTo>
                    <a:cubicBezTo>
                      <a:pt x="537" y="3678"/>
                      <a:pt x="502" y="3741"/>
                      <a:pt x="498" y="3760"/>
                    </a:cubicBezTo>
                    <a:cubicBezTo>
                      <a:pt x="493" y="3778"/>
                      <a:pt x="581" y="3789"/>
                      <a:pt x="616" y="3826"/>
                    </a:cubicBezTo>
                    <a:cubicBezTo>
                      <a:pt x="650" y="3863"/>
                      <a:pt x="672" y="3848"/>
                      <a:pt x="720" y="3848"/>
                    </a:cubicBezTo>
                    <a:cubicBezTo>
                      <a:pt x="768" y="3848"/>
                      <a:pt x="733" y="3926"/>
                      <a:pt x="764" y="3963"/>
                    </a:cubicBezTo>
                    <a:cubicBezTo>
                      <a:pt x="795" y="4000"/>
                      <a:pt x="830" y="3982"/>
                      <a:pt x="891" y="4012"/>
                    </a:cubicBezTo>
                    <a:cubicBezTo>
                      <a:pt x="952" y="4041"/>
                      <a:pt x="1026" y="4015"/>
                      <a:pt x="1096" y="4000"/>
                    </a:cubicBezTo>
                    <a:cubicBezTo>
                      <a:pt x="1166" y="3986"/>
                      <a:pt x="1231" y="3904"/>
                      <a:pt x="1271" y="3871"/>
                    </a:cubicBezTo>
                    <a:cubicBezTo>
                      <a:pt x="1310" y="3837"/>
                      <a:pt x="1393" y="3874"/>
                      <a:pt x="1437" y="3904"/>
                    </a:cubicBezTo>
                    <a:cubicBezTo>
                      <a:pt x="1480" y="3934"/>
                      <a:pt x="1480" y="3974"/>
                      <a:pt x="1476" y="4034"/>
                    </a:cubicBezTo>
                    <a:cubicBezTo>
                      <a:pt x="1472" y="4093"/>
                      <a:pt x="1428" y="4119"/>
                      <a:pt x="1380" y="4134"/>
                    </a:cubicBezTo>
                    <a:cubicBezTo>
                      <a:pt x="1332" y="4149"/>
                      <a:pt x="1362" y="4201"/>
                      <a:pt x="1349" y="4245"/>
                    </a:cubicBezTo>
                    <a:cubicBezTo>
                      <a:pt x="1336" y="4290"/>
                      <a:pt x="1380" y="4293"/>
                      <a:pt x="1419" y="4323"/>
                    </a:cubicBezTo>
                    <a:cubicBezTo>
                      <a:pt x="1459" y="4353"/>
                      <a:pt x="1459" y="4382"/>
                      <a:pt x="1502" y="4375"/>
                    </a:cubicBezTo>
                    <a:cubicBezTo>
                      <a:pt x="1546" y="4367"/>
                      <a:pt x="1528" y="4330"/>
                      <a:pt x="1581" y="4345"/>
                    </a:cubicBezTo>
                    <a:cubicBezTo>
                      <a:pt x="1633" y="4360"/>
                      <a:pt x="1690" y="4315"/>
                      <a:pt x="1708" y="4282"/>
                    </a:cubicBezTo>
                    <a:cubicBezTo>
                      <a:pt x="1725" y="4249"/>
                      <a:pt x="1764" y="4282"/>
                      <a:pt x="1817" y="4278"/>
                    </a:cubicBezTo>
                    <a:cubicBezTo>
                      <a:pt x="1869" y="4275"/>
                      <a:pt x="1852" y="4208"/>
                      <a:pt x="1830" y="4197"/>
                    </a:cubicBezTo>
                    <a:cubicBezTo>
                      <a:pt x="1808" y="4186"/>
                      <a:pt x="1830" y="4138"/>
                      <a:pt x="1856" y="4112"/>
                    </a:cubicBezTo>
                    <a:cubicBezTo>
                      <a:pt x="1882" y="4086"/>
                      <a:pt x="1860" y="4037"/>
                      <a:pt x="1856" y="4004"/>
                    </a:cubicBezTo>
                    <a:cubicBezTo>
                      <a:pt x="1852" y="3971"/>
                      <a:pt x="1887" y="3960"/>
                      <a:pt x="1913" y="3923"/>
                    </a:cubicBezTo>
                    <a:cubicBezTo>
                      <a:pt x="1939" y="3886"/>
                      <a:pt x="1974" y="3889"/>
                      <a:pt x="2000" y="3871"/>
                    </a:cubicBezTo>
                    <a:cubicBezTo>
                      <a:pt x="2026" y="3852"/>
                      <a:pt x="2044" y="3889"/>
                      <a:pt x="2061" y="3904"/>
                    </a:cubicBezTo>
                    <a:cubicBezTo>
                      <a:pt x="2079" y="3919"/>
                      <a:pt x="2101" y="3949"/>
                      <a:pt x="2088" y="3978"/>
                    </a:cubicBezTo>
                    <a:cubicBezTo>
                      <a:pt x="2075" y="4008"/>
                      <a:pt x="2048" y="4023"/>
                      <a:pt x="2022" y="4049"/>
                    </a:cubicBezTo>
                    <a:cubicBezTo>
                      <a:pt x="1996" y="4075"/>
                      <a:pt x="2000" y="4134"/>
                      <a:pt x="2040" y="4160"/>
                    </a:cubicBezTo>
                    <a:cubicBezTo>
                      <a:pt x="2079" y="4186"/>
                      <a:pt x="2092" y="4160"/>
                      <a:pt x="2166" y="4182"/>
                    </a:cubicBezTo>
                    <a:cubicBezTo>
                      <a:pt x="2240" y="4204"/>
                      <a:pt x="2223" y="4252"/>
                      <a:pt x="2249" y="4252"/>
                    </a:cubicBezTo>
                    <a:cubicBezTo>
                      <a:pt x="2275" y="4252"/>
                      <a:pt x="2323" y="4264"/>
                      <a:pt x="2341" y="4241"/>
                    </a:cubicBezTo>
                    <a:cubicBezTo>
                      <a:pt x="2358" y="4219"/>
                      <a:pt x="2389" y="4252"/>
                      <a:pt x="2415" y="4278"/>
                    </a:cubicBezTo>
                    <a:cubicBezTo>
                      <a:pt x="2441" y="4304"/>
                      <a:pt x="2463" y="4256"/>
                      <a:pt x="2494" y="4256"/>
                    </a:cubicBezTo>
                    <a:cubicBezTo>
                      <a:pt x="2524" y="4256"/>
                      <a:pt x="2516" y="4241"/>
                      <a:pt x="2516" y="4204"/>
                    </a:cubicBezTo>
                    <a:cubicBezTo>
                      <a:pt x="2516" y="4167"/>
                      <a:pt x="2546" y="4156"/>
                      <a:pt x="2564" y="4130"/>
                    </a:cubicBezTo>
                    <a:cubicBezTo>
                      <a:pt x="2581" y="4104"/>
                      <a:pt x="2616" y="4082"/>
                      <a:pt x="2629" y="4052"/>
                    </a:cubicBezTo>
                    <a:cubicBezTo>
                      <a:pt x="2642" y="4023"/>
                      <a:pt x="2629" y="4023"/>
                      <a:pt x="2699" y="4015"/>
                    </a:cubicBezTo>
                    <a:cubicBezTo>
                      <a:pt x="2769" y="4008"/>
                      <a:pt x="2712" y="3960"/>
                      <a:pt x="2708" y="3923"/>
                    </a:cubicBezTo>
                    <a:cubicBezTo>
                      <a:pt x="2704" y="3886"/>
                      <a:pt x="2738" y="3882"/>
                      <a:pt x="2765" y="3860"/>
                    </a:cubicBezTo>
                    <a:cubicBezTo>
                      <a:pt x="2791" y="3837"/>
                      <a:pt x="2782" y="3823"/>
                      <a:pt x="2782" y="3797"/>
                    </a:cubicBezTo>
                    <a:cubicBezTo>
                      <a:pt x="2782" y="3771"/>
                      <a:pt x="2839" y="3811"/>
                      <a:pt x="2861" y="3826"/>
                    </a:cubicBezTo>
                    <a:cubicBezTo>
                      <a:pt x="2883" y="3841"/>
                      <a:pt x="2904" y="3830"/>
                      <a:pt x="2939" y="3774"/>
                    </a:cubicBezTo>
                    <a:cubicBezTo>
                      <a:pt x="2974" y="3719"/>
                      <a:pt x="2974" y="3774"/>
                      <a:pt x="3018" y="3793"/>
                    </a:cubicBezTo>
                    <a:cubicBezTo>
                      <a:pt x="3062" y="3811"/>
                      <a:pt x="3057" y="3774"/>
                      <a:pt x="3057" y="3737"/>
                    </a:cubicBezTo>
                    <a:cubicBezTo>
                      <a:pt x="3057" y="3700"/>
                      <a:pt x="3097" y="3726"/>
                      <a:pt x="3110" y="3734"/>
                    </a:cubicBezTo>
                    <a:cubicBezTo>
                      <a:pt x="3123" y="3741"/>
                      <a:pt x="3153" y="3722"/>
                      <a:pt x="3162" y="3697"/>
                    </a:cubicBezTo>
                    <a:cubicBezTo>
                      <a:pt x="3171" y="3671"/>
                      <a:pt x="3197" y="3589"/>
                      <a:pt x="3215" y="3563"/>
                    </a:cubicBezTo>
                    <a:cubicBezTo>
                      <a:pt x="3232" y="3537"/>
                      <a:pt x="3284" y="3548"/>
                      <a:pt x="3319" y="3563"/>
                    </a:cubicBezTo>
                    <a:cubicBezTo>
                      <a:pt x="3354" y="3578"/>
                      <a:pt x="3372" y="3530"/>
                      <a:pt x="3385" y="3504"/>
                    </a:cubicBezTo>
                    <a:cubicBezTo>
                      <a:pt x="3398" y="3478"/>
                      <a:pt x="3420" y="3500"/>
                      <a:pt x="3442" y="3519"/>
                    </a:cubicBezTo>
                    <a:cubicBezTo>
                      <a:pt x="3464" y="3537"/>
                      <a:pt x="3499" y="3515"/>
                      <a:pt x="3503" y="3489"/>
                    </a:cubicBezTo>
                    <a:cubicBezTo>
                      <a:pt x="3507" y="3463"/>
                      <a:pt x="3542" y="3478"/>
                      <a:pt x="3577" y="3470"/>
                    </a:cubicBezTo>
                    <a:cubicBezTo>
                      <a:pt x="3612" y="3463"/>
                      <a:pt x="3590" y="3411"/>
                      <a:pt x="3595" y="3396"/>
                    </a:cubicBezTo>
                    <a:cubicBezTo>
                      <a:pt x="3599" y="3381"/>
                      <a:pt x="3564" y="3381"/>
                      <a:pt x="3547" y="3352"/>
                    </a:cubicBezTo>
                    <a:cubicBezTo>
                      <a:pt x="3529" y="3322"/>
                      <a:pt x="3516" y="3311"/>
                      <a:pt x="3538" y="3300"/>
                    </a:cubicBezTo>
                    <a:cubicBezTo>
                      <a:pt x="3560" y="3289"/>
                      <a:pt x="3533" y="3270"/>
                      <a:pt x="3538" y="3233"/>
                    </a:cubicBezTo>
                    <a:cubicBezTo>
                      <a:pt x="3542" y="3196"/>
                      <a:pt x="3538" y="3189"/>
                      <a:pt x="3555" y="3185"/>
                    </a:cubicBezTo>
                    <a:cubicBezTo>
                      <a:pt x="3573" y="3181"/>
                      <a:pt x="3590" y="3159"/>
                      <a:pt x="3590" y="3129"/>
                    </a:cubicBezTo>
                    <a:cubicBezTo>
                      <a:pt x="3590" y="3100"/>
                      <a:pt x="3595" y="3089"/>
                      <a:pt x="3625" y="3059"/>
                    </a:cubicBezTo>
                    <a:cubicBezTo>
                      <a:pt x="3656" y="3029"/>
                      <a:pt x="3678" y="3026"/>
                      <a:pt x="3708" y="3048"/>
                    </a:cubicBezTo>
                    <a:cubicBezTo>
                      <a:pt x="3739" y="3070"/>
                      <a:pt x="3699" y="3129"/>
                      <a:pt x="3739" y="3166"/>
                    </a:cubicBezTo>
                    <a:cubicBezTo>
                      <a:pt x="3778" y="3204"/>
                      <a:pt x="3826" y="3118"/>
                      <a:pt x="3857" y="3085"/>
                    </a:cubicBezTo>
                    <a:cubicBezTo>
                      <a:pt x="3887" y="3052"/>
                      <a:pt x="3909" y="3048"/>
                      <a:pt x="3935" y="3070"/>
                    </a:cubicBezTo>
                    <a:cubicBezTo>
                      <a:pt x="3962" y="3092"/>
                      <a:pt x="3979" y="3066"/>
                      <a:pt x="4005" y="3029"/>
                    </a:cubicBezTo>
                    <a:cubicBezTo>
                      <a:pt x="4031" y="2992"/>
                      <a:pt x="4058" y="3018"/>
                      <a:pt x="4084" y="3033"/>
                    </a:cubicBezTo>
                    <a:cubicBezTo>
                      <a:pt x="4110" y="3048"/>
                      <a:pt x="4123" y="3018"/>
                      <a:pt x="4119" y="2996"/>
                    </a:cubicBezTo>
                    <a:cubicBezTo>
                      <a:pt x="4114" y="2974"/>
                      <a:pt x="4097" y="2959"/>
                      <a:pt x="4093" y="2929"/>
                    </a:cubicBezTo>
                    <a:cubicBezTo>
                      <a:pt x="4088" y="2900"/>
                      <a:pt x="4119" y="2885"/>
                      <a:pt x="4184" y="2870"/>
                    </a:cubicBezTo>
                    <a:cubicBezTo>
                      <a:pt x="4250" y="2855"/>
                      <a:pt x="4184" y="2870"/>
                      <a:pt x="4237" y="2837"/>
                    </a:cubicBezTo>
                    <a:cubicBezTo>
                      <a:pt x="4289" y="2803"/>
                      <a:pt x="4311" y="2855"/>
                      <a:pt x="4311" y="2855"/>
                    </a:cubicBezTo>
                    <a:cubicBezTo>
                      <a:pt x="4311" y="2855"/>
                      <a:pt x="4350" y="2914"/>
                      <a:pt x="4377" y="2929"/>
                    </a:cubicBezTo>
                    <a:cubicBezTo>
                      <a:pt x="4403" y="2944"/>
                      <a:pt x="4394" y="2959"/>
                      <a:pt x="4394" y="2992"/>
                    </a:cubicBezTo>
                    <a:cubicBezTo>
                      <a:pt x="4394" y="3026"/>
                      <a:pt x="4394" y="3037"/>
                      <a:pt x="4425" y="3052"/>
                    </a:cubicBezTo>
                    <a:cubicBezTo>
                      <a:pt x="4455" y="3066"/>
                      <a:pt x="4442" y="3103"/>
                      <a:pt x="4477" y="3129"/>
                    </a:cubicBezTo>
                    <a:cubicBezTo>
                      <a:pt x="4512" y="3155"/>
                      <a:pt x="4543" y="3129"/>
                      <a:pt x="4582" y="3129"/>
                    </a:cubicBezTo>
                    <a:cubicBezTo>
                      <a:pt x="4599" y="3129"/>
                      <a:pt x="4627" y="3126"/>
                      <a:pt x="4652" y="3122"/>
                    </a:cubicBezTo>
                    <a:cubicBezTo>
                      <a:pt x="4659" y="3111"/>
                      <a:pt x="4668" y="3101"/>
                      <a:pt x="4676" y="3092"/>
                    </a:cubicBezTo>
                    <a:cubicBezTo>
                      <a:pt x="4698" y="3068"/>
                      <a:pt x="4687" y="3053"/>
                      <a:pt x="4663" y="3020"/>
                    </a:cubicBezTo>
                    <a:cubicBezTo>
                      <a:pt x="4639" y="2987"/>
                      <a:pt x="4647" y="2959"/>
                      <a:pt x="4647" y="2942"/>
                    </a:cubicBezTo>
                    <a:cubicBezTo>
                      <a:pt x="4647" y="2926"/>
                      <a:pt x="4656" y="2916"/>
                      <a:pt x="4630" y="2903"/>
                    </a:cubicBezTo>
                    <a:cubicBezTo>
                      <a:pt x="4604" y="2890"/>
                      <a:pt x="4628" y="2870"/>
                      <a:pt x="4634" y="2855"/>
                    </a:cubicBezTo>
                    <a:cubicBezTo>
                      <a:pt x="4641" y="2840"/>
                      <a:pt x="4658" y="2822"/>
                      <a:pt x="4676" y="2848"/>
                    </a:cubicBezTo>
                    <a:cubicBezTo>
                      <a:pt x="4693" y="2874"/>
                      <a:pt x="4717" y="2863"/>
                      <a:pt x="4748" y="2892"/>
                    </a:cubicBezTo>
                    <a:cubicBezTo>
                      <a:pt x="4778" y="2922"/>
                      <a:pt x="4776" y="2933"/>
                      <a:pt x="4802" y="2970"/>
                    </a:cubicBezTo>
                    <a:cubicBezTo>
                      <a:pt x="4829" y="3007"/>
                      <a:pt x="4853" y="2933"/>
                      <a:pt x="4859" y="2907"/>
                    </a:cubicBezTo>
                    <a:cubicBezTo>
                      <a:pt x="4866" y="2881"/>
                      <a:pt x="4907" y="2851"/>
                      <a:pt x="4925" y="2831"/>
                    </a:cubicBezTo>
                    <a:cubicBezTo>
                      <a:pt x="4942" y="2811"/>
                      <a:pt x="4953" y="2814"/>
                      <a:pt x="4982" y="2801"/>
                    </a:cubicBezTo>
                    <a:cubicBezTo>
                      <a:pt x="5010" y="2788"/>
                      <a:pt x="5019" y="2766"/>
                      <a:pt x="5023" y="2742"/>
                    </a:cubicBezTo>
                    <a:cubicBezTo>
                      <a:pt x="5027" y="2718"/>
                      <a:pt x="5043" y="2725"/>
                      <a:pt x="5062" y="2725"/>
                    </a:cubicBezTo>
                    <a:cubicBezTo>
                      <a:pt x="5082" y="2725"/>
                      <a:pt x="5106" y="2735"/>
                      <a:pt x="5126" y="2703"/>
                    </a:cubicBezTo>
                    <a:cubicBezTo>
                      <a:pt x="5145" y="2672"/>
                      <a:pt x="5167" y="2711"/>
                      <a:pt x="5209" y="2714"/>
                    </a:cubicBezTo>
                    <a:cubicBezTo>
                      <a:pt x="5250" y="2718"/>
                      <a:pt x="5231" y="2631"/>
                      <a:pt x="5237" y="2614"/>
                    </a:cubicBezTo>
                    <a:cubicBezTo>
                      <a:pt x="5244" y="2598"/>
                      <a:pt x="5272" y="2614"/>
                      <a:pt x="5287" y="2623"/>
                    </a:cubicBezTo>
                    <a:cubicBezTo>
                      <a:pt x="5303" y="2633"/>
                      <a:pt x="5322" y="2620"/>
                      <a:pt x="5344" y="2614"/>
                    </a:cubicBezTo>
                    <a:cubicBezTo>
                      <a:pt x="5366" y="2609"/>
                      <a:pt x="5386" y="2590"/>
                      <a:pt x="5386" y="2559"/>
                    </a:cubicBezTo>
                    <a:cubicBezTo>
                      <a:pt x="5386" y="2527"/>
                      <a:pt x="5407" y="2536"/>
                      <a:pt x="5442" y="2514"/>
                    </a:cubicBezTo>
                    <a:cubicBezTo>
                      <a:pt x="5477" y="2492"/>
                      <a:pt x="5464" y="2468"/>
                      <a:pt x="5460" y="2444"/>
                    </a:cubicBezTo>
                    <a:cubicBezTo>
                      <a:pt x="5455" y="2420"/>
                      <a:pt x="5427" y="2440"/>
                      <a:pt x="5407" y="2431"/>
                    </a:cubicBezTo>
                    <a:cubicBezTo>
                      <a:pt x="5388" y="2422"/>
                      <a:pt x="5410" y="2368"/>
                      <a:pt x="5397" y="2338"/>
                    </a:cubicBezTo>
                    <a:cubicBezTo>
                      <a:pt x="5383" y="2308"/>
                      <a:pt x="5357" y="2303"/>
                      <a:pt x="5353" y="2268"/>
                    </a:cubicBezTo>
                    <a:cubicBezTo>
                      <a:pt x="5348" y="2232"/>
                      <a:pt x="5296" y="2223"/>
                      <a:pt x="5289" y="2194"/>
                    </a:cubicBezTo>
                    <a:cubicBezTo>
                      <a:pt x="5283" y="2164"/>
                      <a:pt x="5248" y="2194"/>
                      <a:pt x="5237" y="2216"/>
                    </a:cubicBezTo>
                    <a:cubicBezTo>
                      <a:pt x="5226" y="2238"/>
                      <a:pt x="5191" y="2245"/>
                      <a:pt x="5156" y="2270"/>
                    </a:cubicBezTo>
                    <a:cubicBezTo>
                      <a:pt x="5121" y="2294"/>
                      <a:pt x="5117" y="2270"/>
                      <a:pt x="5110" y="2236"/>
                    </a:cubicBezTo>
                    <a:cubicBezTo>
                      <a:pt x="5104" y="2203"/>
                      <a:pt x="5075" y="2199"/>
                      <a:pt x="5065" y="2179"/>
                    </a:cubicBezTo>
                    <a:cubicBezTo>
                      <a:pt x="5054" y="2158"/>
                      <a:pt x="5043" y="2149"/>
                      <a:pt x="5032" y="2121"/>
                    </a:cubicBezTo>
                    <a:cubicBezTo>
                      <a:pt x="5021" y="2093"/>
                      <a:pt x="5060" y="2042"/>
                      <a:pt x="5062" y="2017"/>
                    </a:cubicBezTo>
                    <a:cubicBezTo>
                      <a:pt x="5065" y="1993"/>
                      <a:pt x="5043" y="1990"/>
                      <a:pt x="5019" y="1979"/>
                    </a:cubicBezTo>
                    <a:cubicBezTo>
                      <a:pt x="4995" y="1967"/>
                      <a:pt x="4992" y="1967"/>
                      <a:pt x="4988" y="1940"/>
                    </a:cubicBezTo>
                    <a:cubicBezTo>
                      <a:pt x="4984" y="1912"/>
                      <a:pt x="4955" y="1938"/>
                      <a:pt x="4920" y="1927"/>
                    </a:cubicBezTo>
                    <a:cubicBezTo>
                      <a:pt x="4885" y="1916"/>
                      <a:pt x="4940" y="1862"/>
                      <a:pt x="4949" y="1847"/>
                    </a:cubicBezTo>
                    <a:cubicBezTo>
                      <a:pt x="4958" y="1832"/>
                      <a:pt x="4975" y="1858"/>
                      <a:pt x="5001" y="1871"/>
                    </a:cubicBezTo>
                    <a:cubicBezTo>
                      <a:pt x="5027" y="1884"/>
                      <a:pt x="5025" y="1877"/>
                      <a:pt x="5045" y="1858"/>
                    </a:cubicBezTo>
                    <a:cubicBezTo>
                      <a:pt x="5065" y="1840"/>
                      <a:pt x="5062" y="1866"/>
                      <a:pt x="5106" y="1890"/>
                    </a:cubicBezTo>
                    <a:cubicBezTo>
                      <a:pt x="5150" y="1914"/>
                      <a:pt x="5132" y="1849"/>
                      <a:pt x="5130" y="1815"/>
                    </a:cubicBezTo>
                    <a:cubicBezTo>
                      <a:pt x="5128" y="1782"/>
                      <a:pt x="5156" y="1790"/>
                      <a:pt x="5172" y="1765"/>
                    </a:cubicBezTo>
                    <a:cubicBezTo>
                      <a:pt x="5187" y="1741"/>
                      <a:pt x="5152" y="1741"/>
                      <a:pt x="5137" y="1727"/>
                    </a:cubicBezTo>
                    <a:cubicBezTo>
                      <a:pt x="5121" y="1712"/>
                      <a:pt x="5132" y="1684"/>
                      <a:pt x="5139" y="1662"/>
                    </a:cubicBezTo>
                    <a:cubicBezTo>
                      <a:pt x="5145" y="1639"/>
                      <a:pt x="5200" y="1645"/>
                      <a:pt x="5222" y="1638"/>
                    </a:cubicBezTo>
                    <a:cubicBezTo>
                      <a:pt x="5244" y="1630"/>
                      <a:pt x="5252" y="1608"/>
                      <a:pt x="5252" y="1591"/>
                    </a:cubicBezTo>
                    <a:cubicBezTo>
                      <a:pt x="5252" y="1575"/>
                      <a:pt x="5246" y="1576"/>
                      <a:pt x="5215" y="1595"/>
                    </a:cubicBezTo>
                    <a:cubicBezTo>
                      <a:pt x="5185" y="1613"/>
                      <a:pt x="5178" y="1602"/>
                      <a:pt x="5130" y="1593"/>
                    </a:cubicBezTo>
                    <a:cubicBezTo>
                      <a:pt x="5082" y="1584"/>
                      <a:pt x="5084" y="1576"/>
                      <a:pt x="5067" y="1562"/>
                    </a:cubicBezTo>
                    <a:cubicBezTo>
                      <a:pt x="5049" y="1547"/>
                      <a:pt x="5006" y="1528"/>
                      <a:pt x="4988" y="1508"/>
                    </a:cubicBezTo>
                    <a:cubicBezTo>
                      <a:pt x="4971" y="1487"/>
                      <a:pt x="4990" y="1445"/>
                      <a:pt x="5014" y="1426"/>
                    </a:cubicBezTo>
                    <a:cubicBezTo>
                      <a:pt x="5038" y="1408"/>
                      <a:pt x="5056" y="1378"/>
                      <a:pt x="5075" y="1347"/>
                    </a:cubicBezTo>
                    <a:cubicBezTo>
                      <a:pt x="5095" y="1315"/>
                      <a:pt x="5145" y="1267"/>
                      <a:pt x="5180" y="1228"/>
                    </a:cubicBezTo>
                    <a:cubicBezTo>
                      <a:pt x="5215" y="1189"/>
                      <a:pt x="5217" y="1161"/>
                      <a:pt x="5244" y="1132"/>
                    </a:cubicBezTo>
                    <a:cubicBezTo>
                      <a:pt x="5270" y="1102"/>
                      <a:pt x="5263" y="1146"/>
                      <a:pt x="5270" y="1172"/>
                    </a:cubicBezTo>
                    <a:cubicBezTo>
                      <a:pt x="5276" y="1198"/>
                      <a:pt x="5298" y="1208"/>
                      <a:pt x="5320" y="1219"/>
                    </a:cubicBezTo>
                    <a:cubicBezTo>
                      <a:pt x="5342" y="1230"/>
                      <a:pt x="5335" y="1172"/>
                      <a:pt x="5320" y="1152"/>
                    </a:cubicBezTo>
                    <a:cubicBezTo>
                      <a:pt x="5305" y="1132"/>
                      <a:pt x="5309" y="1096"/>
                      <a:pt x="5305" y="1067"/>
                    </a:cubicBezTo>
                    <a:cubicBezTo>
                      <a:pt x="5300" y="1037"/>
                      <a:pt x="5320" y="1006"/>
                      <a:pt x="5320" y="982"/>
                    </a:cubicBezTo>
                    <a:cubicBezTo>
                      <a:pt x="5320" y="957"/>
                      <a:pt x="5342" y="950"/>
                      <a:pt x="5370" y="932"/>
                    </a:cubicBezTo>
                    <a:cubicBezTo>
                      <a:pt x="5399" y="913"/>
                      <a:pt x="5388" y="839"/>
                      <a:pt x="5364" y="811"/>
                    </a:cubicBezTo>
                    <a:cubicBezTo>
                      <a:pt x="5340" y="783"/>
                      <a:pt x="5351" y="737"/>
                      <a:pt x="5346" y="694"/>
                    </a:cubicBezTo>
                    <a:cubicBezTo>
                      <a:pt x="5342" y="652"/>
                      <a:pt x="5366" y="605"/>
                      <a:pt x="5379" y="587"/>
                    </a:cubicBezTo>
                    <a:cubicBezTo>
                      <a:pt x="5392" y="568"/>
                      <a:pt x="5407" y="539"/>
                      <a:pt x="5390" y="511"/>
                    </a:cubicBezTo>
                    <a:cubicBezTo>
                      <a:pt x="5372" y="483"/>
                      <a:pt x="5421" y="465"/>
                      <a:pt x="5418" y="437"/>
                    </a:cubicBezTo>
                    <a:cubicBezTo>
                      <a:pt x="5416" y="409"/>
                      <a:pt x="5370" y="400"/>
                      <a:pt x="5329" y="368"/>
                    </a:cubicBezTo>
                    <a:cubicBezTo>
                      <a:pt x="5287" y="337"/>
                      <a:pt x="5314" y="322"/>
                      <a:pt x="5248" y="316"/>
                    </a:cubicBezTo>
                    <a:cubicBezTo>
                      <a:pt x="5182" y="311"/>
                      <a:pt x="5189" y="366"/>
                      <a:pt x="5150" y="405"/>
                    </a:cubicBezTo>
                    <a:cubicBezTo>
                      <a:pt x="5110" y="444"/>
                      <a:pt x="5084" y="427"/>
                      <a:pt x="5032" y="439"/>
                    </a:cubicBezTo>
                    <a:cubicBezTo>
                      <a:pt x="4979" y="450"/>
                      <a:pt x="4914" y="472"/>
                      <a:pt x="4861" y="466"/>
                    </a:cubicBezTo>
                    <a:cubicBezTo>
                      <a:pt x="4809" y="461"/>
                      <a:pt x="4783" y="422"/>
                      <a:pt x="4776" y="389"/>
                    </a:cubicBezTo>
                    <a:cubicBezTo>
                      <a:pt x="4770" y="355"/>
                      <a:pt x="4757" y="316"/>
                      <a:pt x="4757" y="266"/>
                    </a:cubicBezTo>
                    <a:cubicBezTo>
                      <a:pt x="4757" y="216"/>
                      <a:pt x="4743" y="238"/>
                      <a:pt x="4717" y="238"/>
                    </a:cubicBezTo>
                    <a:cubicBezTo>
                      <a:pt x="4691" y="238"/>
                      <a:pt x="4684" y="227"/>
                      <a:pt x="4665" y="199"/>
                    </a:cubicBezTo>
                    <a:cubicBezTo>
                      <a:pt x="4645" y="172"/>
                      <a:pt x="4619" y="199"/>
                      <a:pt x="4619" y="233"/>
                    </a:cubicBezTo>
                    <a:cubicBezTo>
                      <a:pt x="4619" y="266"/>
                      <a:pt x="4599" y="283"/>
                      <a:pt x="4573" y="250"/>
                    </a:cubicBezTo>
                    <a:cubicBezTo>
                      <a:pt x="4547" y="216"/>
                      <a:pt x="4540" y="227"/>
                      <a:pt x="4475" y="216"/>
                    </a:cubicBezTo>
                    <a:cubicBezTo>
                      <a:pt x="4409" y="205"/>
                      <a:pt x="4475" y="149"/>
                      <a:pt x="4508" y="111"/>
                    </a:cubicBezTo>
                    <a:cubicBezTo>
                      <a:pt x="4540" y="72"/>
                      <a:pt x="4514" y="61"/>
                      <a:pt x="4475" y="33"/>
                    </a:cubicBezTo>
                    <a:cubicBezTo>
                      <a:pt x="4464" y="25"/>
                      <a:pt x="4454" y="13"/>
                      <a:pt x="4445" y="0"/>
                    </a:cubicBezTo>
                    <a:cubicBezTo>
                      <a:pt x="4418" y="4"/>
                      <a:pt x="4389" y="5"/>
                      <a:pt x="4375" y="22"/>
                    </a:cubicBezTo>
                    <a:cubicBezTo>
                      <a:pt x="4355" y="44"/>
                      <a:pt x="4301" y="126"/>
                      <a:pt x="4280" y="147"/>
                    </a:cubicBezTo>
                    <a:cubicBezTo>
                      <a:pt x="4259" y="168"/>
                      <a:pt x="4231" y="179"/>
                      <a:pt x="4242" y="201"/>
                    </a:cubicBezTo>
                    <a:cubicBezTo>
                      <a:pt x="4254" y="223"/>
                      <a:pt x="4270" y="241"/>
                      <a:pt x="4291" y="226"/>
                    </a:cubicBezTo>
                    <a:cubicBezTo>
                      <a:pt x="4313" y="211"/>
                      <a:pt x="4360" y="198"/>
                      <a:pt x="4370" y="226"/>
                    </a:cubicBezTo>
                    <a:cubicBezTo>
                      <a:pt x="4380" y="254"/>
                      <a:pt x="4370" y="248"/>
                      <a:pt x="4372" y="269"/>
                    </a:cubicBezTo>
                    <a:cubicBezTo>
                      <a:pt x="4373" y="290"/>
                      <a:pt x="4399" y="291"/>
                      <a:pt x="4408" y="315"/>
                    </a:cubicBezTo>
                    <a:cubicBezTo>
                      <a:pt x="4416" y="338"/>
                      <a:pt x="4409" y="376"/>
                      <a:pt x="4396" y="393"/>
                    </a:cubicBezTo>
                    <a:cubicBezTo>
                      <a:pt x="4383" y="409"/>
                      <a:pt x="4332" y="437"/>
                      <a:pt x="4319" y="465"/>
                    </a:cubicBezTo>
                    <a:cubicBezTo>
                      <a:pt x="4306" y="493"/>
                      <a:pt x="4301" y="528"/>
                      <a:pt x="4303" y="541"/>
                    </a:cubicBezTo>
                    <a:cubicBezTo>
                      <a:pt x="4304" y="555"/>
                      <a:pt x="4303" y="565"/>
                      <a:pt x="4288" y="573"/>
                    </a:cubicBezTo>
                    <a:cubicBezTo>
                      <a:pt x="4273" y="582"/>
                      <a:pt x="4270" y="594"/>
                      <a:pt x="4277" y="615"/>
                    </a:cubicBezTo>
                    <a:cubicBezTo>
                      <a:pt x="4283" y="636"/>
                      <a:pt x="4277" y="644"/>
                      <a:pt x="4264" y="655"/>
                    </a:cubicBezTo>
                    <a:cubicBezTo>
                      <a:pt x="4250" y="667"/>
                      <a:pt x="4249" y="673"/>
                      <a:pt x="4254" y="696"/>
                    </a:cubicBezTo>
                    <a:cubicBezTo>
                      <a:pt x="4259" y="718"/>
                      <a:pt x="4254" y="730"/>
                      <a:pt x="4239" y="747"/>
                    </a:cubicBezTo>
                    <a:cubicBezTo>
                      <a:pt x="4224" y="764"/>
                      <a:pt x="4209" y="780"/>
                      <a:pt x="4211" y="799"/>
                    </a:cubicBezTo>
                    <a:cubicBezTo>
                      <a:pt x="4213" y="817"/>
                      <a:pt x="4205" y="826"/>
                      <a:pt x="4218" y="837"/>
                    </a:cubicBezTo>
                    <a:cubicBezTo>
                      <a:pt x="4231" y="849"/>
                      <a:pt x="4249" y="840"/>
                      <a:pt x="4252" y="867"/>
                    </a:cubicBezTo>
                    <a:cubicBezTo>
                      <a:pt x="4255" y="893"/>
                      <a:pt x="4247" y="918"/>
                      <a:pt x="4223" y="928"/>
                    </a:cubicBezTo>
                    <a:cubicBezTo>
                      <a:pt x="4198" y="938"/>
                      <a:pt x="4162" y="938"/>
                      <a:pt x="4144" y="957"/>
                    </a:cubicBezTo>
                    <a:cubicBezTo>
                      <a:pt x="4126" y="976"/>
                      <a:pt x="4069" y="1024"/>
                      <a:pt x="4047" y="1047"/>
                    </a:cubicBezTo>
                    <a:cubicBezTo>
                      <a:pt x="4026" y="1071"/>
                      <a:pt x="4011" y="1111"/>
                      <a:pt x="3957" y="1090"/>
                    </a:cubicBezTo>
                    <a:cubicBezTo>
                      <a:pt x="3903" y="1070"/>
                      <a:pt x="3938" y="1056"/>
                      <a:pt x="3888" y="1058"/>
                    </a:cubicBezTo>
                    <a:cubicBezTo>
                      <a:pt x="3850" y="1061"/>
                      <a:pt x="3806" y="1053"/>
                      <a:pt x="3777" y="1036"/>
                    </a:cubicBezTo>
                    <a:cubicBezTo>
                      <a:pt x="3771" y="1061"/>
                      <a:pt x="3765" y="1086"/>
                      <a:pt x="3764" y="1100"/>
                    </a:cubicBezTo>
                    <a:cubicBezTo>
                      <a:pt x="3761" y="1134"/>
                      <a:pt x="3738" y="1181"/>
                      <a:pt x="3725" y="1225"/>
                    </a:cubicBezTo>
                    <a:cubicBezTo>
                      <a:pt x="3711" y="1270"/>
                      <a:pt x="3705" y="1298"/>
                      <a:pt x="3695" y="1339"/>
                    </a:cubicBezTo>
                    <a:cubicBezTo>
                      <a:pt x="3685" y="1381"/>
                      <a:pt x="3675" y="1384"/>
                      <a:pt x="3675" y="1423"/>
                    </a:cubicBezTo>
                    <a:cubicBezTo>
                      <a:pt x="3675" y="1462"/>
                      <a:pt x="3666" y="1462"/>
                      <a:pt x="3636" y="1459"/>
                    </a:cubicBezTo>
                    <a:cubicBezTo>
                      <a:pt x="3607" y="1456"/>
                      <a:pt x="3623" y="1487"/>
                      <a:pt x="3630" y="1506"/>
                    </a:cubicBezTo>
                    <a:cubicBezTo>
                      <a:pt x="3636" y="1525"/>
                      <a:pt x="3649" y="1550"/>
                      <a:pt x="3682" y="1581"/>
                    </a:cubicBezTo>
                    <a:cubicBezTo>
                      <a:pt x="3715" y="1612"/>
                      <a:pt x="3725" y="1584"/>
                      <a:pt x="3751" y="1559"/>
                    </a:cubicBezTo>
                    <a:cubicBezTo>
                      <a:pt x="3777" y="1534"/>
                      <a:pt x="3787" y="1537"/>
                      <a:pt x="3810" y="1545"/>
                    </a:cubicBezTo>
                    <a:cubicBezTo>
                      <a:pt x="3833" y="1553"/>
                      <a:pt x="3872" y="1523"/>
                      <a:pt x="3892" y="1520"/>
                    </a:cubicBezTo>
                    <a:cubicBezTo>
                      <a:pt x="3911" y="1517"/>
                      <a:pt x="3951" y="1545"/>
                      <a:pt x="3970" y="1564"/>
                    </a:cubicBezTo>
                    <a:cubicBezTo>
                      <a:pt x="3990" y="1584"/>
                      <a:pt x="4016" y="1564"/>
                      <a:pt x="4016" y="1553"/>
                    </a:cubicBezTo>
                    <a:cubicBezTo>
                      <a:pt x="4016" y="1542"/>
                      <a:pt x="4042" y="1492"/>
                      <a:pt x="4055" y="1467"/>
                    </a:cubicBezTo>
                    <a:cubicBezTo>
                      <a:pt x="4069" y="1442"/>
                      <a:pt x="4101" y="1453"/>
                      <a:pt x="4134" y="1445"/>
                    </a:cubicBezTo>
                    <a:cubicBezTo>
                      <a:pt x="4167" y="1437"/>
                      <a:pt x="4213" y="1450"/>
                      <a:pt x="4223" y="1467"/>
                    </a:cubicBezTo>
                    <a:cubicBezTo>
                      <a:pt x="4232" y="1484"/>
                      <a:pt x="4291" y="1500"/>
                      <a:pt x="4314" y="1498"/>
                    </a:cubicBezTo>
                    <a:cubicBezTo>
                      <a:pt x="4337" y="1495"/>
                      <a:pt x="4344" y="1523"/>
                      <a:pt x="4344" y="1542"/>
                    </a:cubicBezTo>
                    <a:cubicBezTo>
                      <a:pt x="4344" y="1562"/>
                      <a:pt x="4399" y="1564"/>
                      <a:pt x="4439" y="1592"/>
                    </a:cubicBezTo>
                    <a:cubicBezTo>
                      <a:pt x="4478" y="1620"/>
                      <a:pt x="4481" y="1637"/>
                      <a:pt x="4511" y="1659"/>
                    </a:cubicBezTo>
                    <a:cubicBezTo>
                      <a:pt x="4540" y="1681"/>
                      <a:pt x="4544" y="1717"/>
                      <a:pt x="4527" y="1748"/>
                    </a:cubicBezTo>
                    <a:cubicBezTo>
                      <a:pt x="4511" y="1778"/>
                      <a:pt x="4491" y="1778"/>
                      <a:pt x="4429" y="1778"/>
                    </a:cubicBezTo>
                    <a:cubicBezTo>
                      <a:pt x="4367" y="1778"/>
                      <a:pt x="4373" y="1778"/>
                      <a:pt x="4360" y="1762"/>
                    </a:cubicBezTo>
                    <a:cubicBezTo>
                      <a:pt x="4347" y="1745"/>
                      <a:pt x="4311" y="1773"/>
                      <a:pt x="4311" y="1773"/>
                    </a:cubicBezTo>
                    <a:cubicBezTo>
                      <a:pt x="4311" y="1773"/>
                      <a:pt x="4282" y="1776"/>
                      <a:pt x="4229" y="1767"/>
                    </a:cubicBezTo>
                    <a:cubicBezTo>
                      <a:pt x="4177" y="1759"/>
                      <a:pt x="4183" y="1795"/>
                      <a:pt x="4147" y="1826"/>
                    </a:cubicBezTo>
                    <a:cubicBezTo>
                      <a:pt x="4111" y="1856"/>
                      <a:pt x="4114" y="1853"/>
                      <a:pt x="4108" y="1831"/>
                    </a:cubicBezTo>
                    <a:cubicBezTo>
                      <a:pt x="4101" y="1809"/>
                      <a:pt x="4055" y="1840"/>
                      <a:pt x="4052" y="1879"/>
                    </a:cubicBezTo>
                    <a:cubicBezTo>
                      <a:pt x="4049" y="1917"/>
                      <a:pt x="4036" y="1898"/>
                      <a:pt x="3980" y="1898"/>
                    </a:cubicBezTo>
                    <a:cubicBezTo>
                      <a:pt x="3924" y="1898"/>
                      <a:pt x="3977" y="1920"/>
                      <a:pt x="3918" y="1954"/>
                    </a:cubicBezTo>
                    <a:cubicBezTo>
                      <a:pt x="3859" y="1987"/>
                      <a:pt x="3852" y="2023"/>
                      <a:pt x="3865" y="2051"/>
                    </a:cubicBezTo>
                    <a:cubicBezTo>
                      <a:pt x="3879" y="2079"/>
                      <a:pt x="3885" y="2081"/>
                      <a:pt x="3843" y="2098"/>
                    </a:cubicBezTo>
                    <a:cubicBezTo>
                      <a:pt x="3800" y="2115"/>
                      <a:pt x="3813" y="2143"/>
                      <a:pt x="3748" y="2179"/>
                    </a:cubicBezTo>
                    <a:cubicBezTo>
                      <a:pt x="3682" y="2215"/>
                      <a:pt x="3646" y="2201"/>
                      <a:pt x="3594" y="2198"/>
                    </a:cubicBezTo>
                    <a:cubicBezTo>
                      <a:pt x="3541" y="2195"/>
                      <a:pt x="3551" y="2234"/>
                      <a:pt x="3518" y="2268"/>
                    </a:cubicBezTo>
                    <a:cubicBezTo>
                      <a:pt x="3485" y="2301"/>
                      <a:pt x="3505" y="2315"/>
                      <a:pt x="3453" y="2332"/>
                    </a:cubicBezTo>
                    <a:cubicBezTo>
                      <a:pt x="3400" y="2348"/>
                      <a:pt x="3410" y="2368"/>
                      <a:pt x="3361" y="2387"/>
                    </a:cubicBezTo>
                    <a:cubicBezTo>
                      <a:pt x="3312" y="2407"/>
                      <a:pt x="3266" y="2398"/>
                      <a:pt x="3227" y="2393"/>
                    </a:cubicBezTo>
                    <a:cubicBezTo>
                      <a:pt x="3187" y="2387"/>
                      <a:pt x="3174" y="2387"/>
                      <a:pt x="3148" y="2357"/>
                    </a:cubicBezTo>
                    <a:cubicBezTo>
                      <a:pt x="3122" y="2326"/>
                      <a:pt x="3105" y="2343"/>
                      <a:pt x="3060" y="2343"/>
                    </a:cubicBezTo>
                    <a:cubicBezTo>
                      <a:pt x="3014" y="2343"/>
                      <a:pt x="2991" y="2373"/>
                      <a:pt x="2981" y="2401"/>
                    </a:cubicBezTo>
                    <a:cubicBezTo>
                      <a:pt x="2971" y="2429"/>
                      <a:pt x="2965" y="2457"/>
                      <a:pt x="2945" y="2498"/>
                    </a:cubicBezTo>
                    <a:cubicBezTo>
                      <a:pt x="2925" y="2540"/>
                      <a:pt x="2945" y="2529"/>
                      <a:pt x="2961" y="2571"/>
                    </a:cubicBezTo>
                    <a:cubicBezTo>
                      <a:pt x="2978" y="2612"/>
                      <a:pt x="3004" y="2601"/>
                      <a:pt x="3037" y="2623"/>
                    </a:cubicBezTo>
                    <a:cubicBezTo>
                      <a:pt x="3069" y="2646"/>
                      <a:pt x="3073" y="2654"/>
                      <a:pt x="3063" y="2682"/>
                    </a:cubicBezTo>
                    <a:cubicBezTo>
                      <a:pt x="3053" y="2710"/>
                      <a:pt x="3007" y="2729"/>
                      <a:pt x="2974" y="2749"/>
                    </a:cubicBezTo>
                    <a:cubicBezTo>
                      <a:pt x="2942" y="2768"/>
                      <a:pt x="2915" y="2785"/>
                      <a:pt x="2883" y="2807"/>
                    </a:cubicBezTo>
                    <a:cubicBezTo>
                      <a:pt x="2850" y="2829"/>
                      <a:pt x="2850" y="2865"/>
                      <a:pt x="2804" y="2921"/>
                    </a:cubicBezTo>
                    <a:cubicBezTo>
                      <a:pt x="2758" y="2977"/>
                      <a:pt x="2758" y="2982"/>
                      <a:pt x="2702" y="2993"/>
                    </a:cubicBezTo>
                    <a:cubicBezTo>
                      <a:pt x="2647" y="3004"/>
                      <a:pt x="2657" y="3007"/>
                      <a:pt x="2614" y="3038"/>
                    </a:cubicBezTo>
                    <a:cubicBezTo>
                      <a:pt x="2571" y="3068"/>
                      <a:pt x="2529" y="3049"/>
                      <a:pt x="2483" y="3068"/>
                    </a:cubicBezTo>
                    <a:cubicBezTo>
                      <a:pt x="2437" y="3088"/>
                      <a:pt x="2414" y="3079"/>
                      <a:pt x="2381" y="3068"/>
                    </a:cubicBezTo>
                    <a:cubicBezTo>
                      <a:pt x="2349" y="3057"/>
                      <a:pt x="2332" y="3071"/>
                      <a:pt x="2306" y="3079"/>
                    </a:cubicBezTo>
                    <a:cubicBezTo>
                      <a:pt x="2280" y="3088"/>
                      <a:pt x="2234" y="3091"/>
                      <a:pt x="2178" y="3079"/>
                    </a:cubicBezTo>
                    <a:cubicBezTo>
                      <a:pt x="2123" y="3068"/>
                      <a:pt x="2149" y="3082"/>
                      <a:pt x="2116" y="3104"/>
                    </a:cubicBezTo>
                    <a:cubicBezTo>
                      <a:pt x="2083" y="3127"/>
                      <a:pt x="2070" y="3124"/>
                      <a:pt x="1992" y="3135"/>
                    </a:cubicBezTo>
                    <a:cubicBezTo>
                      <a:pt x="1913" y="3146"/>
                      <a:pt x="1824" y="3213"/>
                      <a:pt x="1756" y="3241"/>
                    </a:cubicBezTo>
                    <a:cubicBezTo>
                      <a:pt x="1687" y="3268"/>
                      <a:pt x="1713" y="3280"/>
                      <a:pt x="1661" y="3327"/>
                    </a:cubicBezTo>
                    <a:cubicBezTo>
                      <a:pt x="1608" y="3374"/>
                      <a:pt x="1592" y="3332"/>
                      <a:pt x="1553" y="3324"/>
                    </a:cubicBezTo>
                    <a:cubicBezTo>
                      <a:pt x="1513" y="3316"/>
                      <a:pt x="1543" y="3299"/>
                      <a:pt x="1536" y="3260"/>
                    </a:cubicBezTo>
                    <a:cubicBezTo>
                      <a:pt x="1530" y="3221"/>
                      <a:pt x="1494" y="3257"/>
                      <a:pt x="1467" y="3271"/>
                    </a:cubicBezTo>
                    <a:cubicBezTo>
                      <a:pt x="1441" y="3285"/>
                      <a:pt x="1405" y="3280"/>
                      <a:pt x="1372" y="3280"/>
                    </a:cubicBezTo>
                    <a:cubicBezTo>
                      <a:pt x="1340" y="3280"/>
                      <a:pt x="1245" y="3243"/>
                      <a:pt x="1215" y="3229"/>
                    </a:cubicBezTo>
                    <a:cubicBezTo>
                      <a:pt x="1186" y="3216"/>
                      <a:pt x="1123" y="3210"/>
                      <a:pt x="1051" y="3191"/>
                    </a:cubicBezTo>
                    <a:cubicBezTo>
                      <a:pt x="979" y="3171"/>
                      <a:pt x="1025" y="3152"/>
                      <a:pt x="989" y="3118"/>
                    </a:cubicBezTo>
                    <a:cubicBezTo>
                      <a:pt x="953" y="3085"/>
                      <a:pt x="907" y="3096"/>
                      <a:pt x="861" y="3093"/>
                    </a:cubicBezTo>
                    <a:cubicBezTo>
                      <a:pt x="815" y="3091"/>
                      <a:pt x="799" y="3091"/>
                      <a:pt x="753" y="3085"/>
                    </a:cubicBezTo>
                    <a:cubicBezTo>
                      <a:pt x="707" y="3079"/>
                      <a:pt x="707" y="3074"/>
                      <a:pt x="648" y="3057"/>
                    </a:cubicBezTo>
                    <a:cubicBezTo>
                      <a:pt x="589" y="3040"/>
                      <a:pt x="543" y="3071"/>
                      <a:pt x="491" y="3088"/>
                    </a:cubicBezTo>
                    <a:cubicBezTo>
                      <a:pt x="439" y="3104"/>
                      <a:pt x="435" y="3085"/>
                      <a:pt x="380" y="3082"/>
                    </a:cubicBezTo>
                    <a:cubicBezTo>
                      <a:pt x="324" y="3079"/>
                      <a:pt x="294" y="3077"/>
                      <a:pt x="245" y="3071"/>
                    </a:cubicBezTo>
                    <a:cubicBezTo>
                      <a:pt x="196" y="3065"/>
                      <a:pt x="173" y="3071"/>
                      <a:pt x="137" y="3043"/>
                    </a:cubicBezTo>
                    <a:cubicBezTo>
                      <a:pt x="101" y="3015"/>
                      <a:pt x="82" y="3049"/>
                      <a:pt x="59" y="3054"/>
                    </a:cubicBezTo>
                    <a:cubicBezTo>
                      <a:pt x="45" y="3058"/>
                      <a:pt x="34" y="3057"/>
                      <a:pt x="18" y="3050"/>
                    </a:cubicBezTo>
                    <a:cubicBezTo>
                      <a:pt x="19" y="3100"/>
                      <a:pt x="34" y="3164"/>
                      <a:pt x="43" y="3189"/>
                    </a:cubicBezTo>
                    <a:cubicBezTo>
                      <a:pt x="56" y="3222"/>
                      <a:pt x="52" y="3241"/>
                      <a:pt x="26" y="327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2DC4AD8A-526F-CE45-B3A0-03AEB3104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6" y="3407"/>
                <a:ext cx="875" cy="659"/>
              </a:xfrm>
              <a:custGeom>
                <a:avLst/>
                <a:gdLst>
                  <a:gd name="T0" fmla="*/ 1778 w 1889"/>
                  <a:gd name="T1" fmla="*/ 152 h 1423"/>
                  <a:gd name="T2" fmla="*/ 1673 w 1889"/>
                  <a:gd name="T3" fmla="*/ 115 h 1423"/>
                  <a:gd name="T4" fmla="*/ 1507 w 1889"/>
                  <a:gd name="T5" fmla="*/ 82 h 1423"/>
                  <a:gd name="T6" fmla="*/ 1385 w 1889"/>
                  <a:gd name="T7" fmla="*/ 134 h 1423"/>
                  <a:gd name="T8" fmla="*/ 1127 w 1889"/>
                  <a:gd name="T9" fmla="*/ 215 h 1423"/>
                  <a:gd name="T10" fmla="*/ 1210 w 1889"/>
                  <a:gd name="T11" fmla="*/ 59 h 1423"/>
                  <a:gd name="T12" fmla="*/ 1127 w 1889"/>
                  <a:gd name="T13" fmla="*/ 22 h 1423"/>
                  <a:gd name="T14" fmla="*/ 1012 w 1889"/>
                  <a:gd name="T15" fmla="*/ 3 h 1423"/>
                  <a:gd name="T16" fmla="*/ 861 w 1889"/>
                  <a:gd name="T17" fmla="*/ 28 h 1423"/>
                  <a:gd name="T18" fmla="*/ 758 w 1889"/>
                  <a:gd name="T19" fmla="*/ 56 h 1423"/>
                  <a:gd name="T20" fmla="*/ 686 w 1889"/>
                  <a:gd name="T21" fmla="*/ 126 h 1423"/>
                  <a:gd name="T22" fmla="*/ 570 w 1889"/>
                  <a:gd name="T23" fmla="*/ 193 h 1423"/>
                  <a:gd name="T24" fmla="*/ 520 w 1889"/>
                  <a:gd name="T25" fmla="*/ 263 h 1423"/>
                  <a:gd name="T26" fmla="*/ 536 w 1889"/>
                  <a:gd name="T27" fmla="*/ 356 h 1423"/>
                  <a:gd name="T28" fmla="*/ 444 w 1889"/>
                  <a:gd name="T29" fmla="*/ 514 h 1423"/>
                  <a:gd name="T30" fmla="*/ 383 w 1889"/>
                  <a:gd name="T31" fmla="*/ 743 h 1423"/>
                  <a:gd name="T32" fmla="*/ 267 w 1889"/>
                  <a:gd name="T33" fmla="*/ 853 h 1423"/>
                  <a:gd name="T34" fmla="*/ 190 w 1889"/>
                  <a:gd name="T35" fmla="*/ 912 h 1423"/>
                  <a:gd name="T36" fmla="*/ 83 w 1889"/>
                  <a:gd name="T37" fmla="*/ 997 h 1423"/>
                  <a:gd name="T38" fmla="*/ 29 w 1889"/>
                  <a:gd name="T39" fmla="*/ 1064 h 1423"/>
                  <a:gd name="T40" fmla="*/ 44 w 1889"/>
                  <a:gd name="T41" fmla="*/ 1116 h 1423"/>
                  <a:gd name="T42" fmla="*/ 22 w 1889"/>
                  <a:gd name="T43" fmla="*/ 1223 h 1423"/>
                  <a:gd name="T44" fmla="*/ 70 w 1889"/>
                  <a:gd name="T45" fmla="*/ 1353 h 1423"/>
                  <a:gd name="T46" fmla="*/ 254 w 1889"/>
                  <a:gd name="T47" fmla="*/ 1375 h 1423"/>
                  <a:gd name="T48" fmla="*/ 201 w 1889"/>
                  <a:gd name="T49" fmla="*/ 1249 h 1423"/>
                  <a:gd name="T50" fmla="*/ 232 w 1889"/>
                  <a:gd name="T51" fmla="*/ 1157 h 1423"/>
                  <a:gd name="T52" fmla="*/ 346 w 1889"/>
                  <a:gd name="T53" fmla="*/ 1097 h 1423"/>
                  <a:gd name="T54" fmla="*/ 564 w 1889"/>
                  <a:gd name="T55" fmla="*/ 1019 h 1423"/>
                  <a:gd name="T56" fmla="*/ 743 w 1889"/>
                  <a:gd name="T57" fmla="*/ 971 h 1423"/>
                  <a:gd name="T58" fmla="*/ 883 w 1889"/>
                  <a:gd name="T59" fmla="*/ 897 h 1423"/>
                  <a:gd name="T60" fmla="*/ 1014 w 1889"/>
                  <a:gd name="T61" fmla="*/ 827 h 1423"/>
                  <a:gd name="T62" fmla="*/ 979 w 1889"/>
                  <a:gd name="T63" fmla="*/ 693 h 1423"/>
                  <a:gd name="T64" fmla="*/ 1088 w 1889"/>
                  <a:gd name="T65" fmla="*/ 730 h 1423"/>
                  <a:gd name="T66" fmla="*/ 1237 w 1889"/>
                  <a:gd name="T67" fmla="*/ 738 h 1423"/>
                  <a:gd name="T68" fmla="*/ 1328 w 1889"/>
                  <a:gd name="T69" fmla="*/ 686 h 1423"/>
                  <a:gd name="T70" fmla="*/ 1473 w 1889"/>
                  <a:gd name="T71" fmla="*/ 634 h 1423"/>
                  <a:gd name="T72" fmla="*/ 1538 w 1889"/>
                  <a:gd name="T73" fmla="*/ 597 h 1423"/>
                  <a:gd name="T74" fmla="*/ 1748 w 1889"/>
                  <a:gd name="T75" fmla="*/ 556 h 1423"/>
                  <a:gd name="T76" fmla="*/ 1835 w 1889"/>
                  <a:gd name="T77" fmla="*/ 423 h 1423"/>
                  <a:gd name="T78" fmla="*/ 1839 w 1889"/>
                  <a:gd name="T79" fmla="*/ 267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89" h="1423">
                    <a:moveTo>
                      <a:pt x="1839" y="267"/>
                    </a:moveTo>
                    <a:cubicBezTo>
                      <a:pt x="1844" y="211"/>
                      <a:pt x="1787" y="182"/>
                      <a:pt x="1778" y="152"/>
                    </a:cubicBezTo>
                    <a:cubicBezTo>
                      <a:pt x="1770" y="123"/>
                      <a:pt x="1765" y="100"/>
                      <a:pt x="1743" y="119"/>
                    </a:cubicBezTo>
                    <a:cubicBezTo>
                      <a:pt x="1722" y="137"/>
                      <a:pt x="1687" y="134"/>
                      <a:pt x="1673" y="115"/>
                    </a:cubicBezTo>
                    <a:cubicBezTo>
                      <a:pt x="1660" y="97"/>
                      <a:pt x="1639" y="78"/>
                      <a:pt x="1617" y="82"/>
                    </a:cubicBezTo>
                    <a:cubicBezTo>
                      <a:pt x="1595" y="85"/>
                      <a:pt x="1521" y="52"/>
                      <a:pt x="1507" y="82"/>
                    </a:cubicBezTo>
                    <a:cubicBezTo>
                      <a:pt x="1494" y="111"/>
                      <a:pt x="1521" y="189"/>
                      <a:pt x="1486" y="174"/>
                    </a:cubicBezTo>
                    <a:cubicBezTo>
                      <a:pt x="1451" y="160"/>
                      <a:pt x="1420" y="104"/>
                      <a:pt x="1385" y="134"/>
                    </a:cubicBezTo>
                    <a:cubicBezTo>
                      <a:pt x="1350" y="163"/>
                      <a:pt x="1298" y="152"/>
                      <a:pt x="1254" y="186"/>
                    </a:cubicBezTo>
                    <a:cubicBezTo>
                      <a:pt x="1210" y="219"/>
                      <a:pt x="1162" y="245"/>
                      <a:pt x="1127" y="215"/>
                    </a:cubicBezTo>
                    <a:cubicBezTo>
                      <a:pt x="1093" y="186"/>
                      <a:pt x="1084" y="152"/>
                      <a:pt x="1132" y="126"/>
                    </a:cubicBezTo>
                    <a:cubicBezTo>
                      <a:pt x="1180" y="100"/>
                      <a:pt x="1206" y="82"/>
                      <a:pt x="1210" y="59"/>
                    </a:cubicBezTo>
                    <a:cubicBezTo>
                      <a:pt x="1215" y="37"/>
                      <a:pt x="1206" y="22"/>
                      <a:pt x="1189" y="11"/>
                    </a:cubicBezTo>
                    <a:cubicBezTo>
                      <a:pt x="1171" y="0"/>
                      <a:pt x="1167" y="0"/>
                      <a:pt x="1127" y="22"/>
                    </a:cubicBezTo>
                    <a:cubicBezTo>
                      <a:pt x="1088" y="45"/>
                      <a:pt x="1044" y="52"/>
                      <a:pt x="1031" y="30"/>
                    </a:cubicBezTo>
                    <a:cubicBezTo>
                      <a:pt x="1026" y="22"/>
                      <a:pt x="1019" y="13"/>
                      <a:pt x="1012" y="3"/>
                    </a:cubicBezTo>
                    <a:cubicBezTo>
                      <a:pt x="983" y="24"/>
                      <a:pt x="958" y="34"/>
                      <a:pt x="929" y="45"/>
                    </a:cubicBezTo>
                    <a:cubicBezTo>
                      <a:pt x="892" y="58"/>
                      <a:pt x="887" y="41"/>
                      <a:pt x="861" y="28"/>
                    </a:cubicBezTo>
                    <a:cubicBezTo>
                      <a:pt x="835" y="15"/>
                      <a:pt x="839" y="6"/>
                      <a:pt x="819" y="8"/>
                    </a:cubicBezTo>
                    <a:cubicBezTo>
                      <a:pt x="800" y="9"/>
                      <a:pt x="791" y="41"/>
                      <a:pt x="758" y="56"/>
                    </a:cubicBezTo>
                    <a:cubicBezTo>
                      <a:pt x="726" y="71"/>
                      <a:pt x="780" y="80"/>
                      <a:pt x="765" y="132"/>
                    </a:cubicBezTo>
                    <a:cubicBezTo>
                      <a:pt x="750" y="184"/>
                      <a:pt x="741" y="152"/>
                      <a:pt x="686" y="126"/>
                    </a:cubicBezTo>
                    <a:cubicBezTo>
                      <a:pt x="632" y="100"/>
                      <a:pt x="610" y="119"/>
                      <a:pt x="575" y="132"/>
                    </a:cubicBezTo>
                    <a:cubicBezTo>
                      <a:pt x="540" y="145"/>
                      <a:pt x="560" y="163"/>
                      <a:pt x="570" y="193"/>
                    </a:cubicBezTo>
                    <a:cubicBezTo>
                      <a:pt x="581" y="223"/>
                      <a:pt x="573" y="221"/>
                      <a:pt x="553" y="223"/>
                    </a:cubicBezTo>
                    <a:cubicBezTo>
                      <a:pt x="503" y="226"/>
                      <a:pt x="529" y="234"/>
                      <a:pt x="520" y="263"/>
                    </a:cubicBezTo>
                    <a:cubicBezTo>
                      <a:pt x="512" y="293"/>
                      <a:pt x="538" y="289"/>
                      <a:pt x="549" y="313"/>
                    </a:cubicBezTo>
                    <a:cubicBezTo>
                      <a:pt x="560" y="337"/>
                      <a:pt x="557" y="343"/>
                      <a:pt x="536" y="356"/>
                    </a:cubicBezTo>
                    <a:cubicBezTo>
                      <a:pt x="514" y="369"/>
                      <a:pt x="522" y="391"/>
                      <a:pt x="520" y="432"/>
                    </a:cubicBezTo>
                    <a:cubicBezTo>
                      <a:pt x="518" y="473"/>
                      <a:pt x="498" y="462"/>
                      <a:pt x="444" y="514"/>
                    </a:cubicBezTo>
                    <a:cubicBezTo>
                      <a:pt x="389" y="565"/>
                      <a:pt x="411" y="636"/>
                      <a:pt x="422" y="669"/>
                    </a:cubicBezTo>
                    <a:cubicBezTo>
                      <a:pt x="433" y="703"/>
                      <a:pt x="407" y="714"/>
                      <a:pt x="383" y="743"/>
                    </a:cubicBezTo>
                    <a:cubicBezTo>
                      <a:pt x="359" y="773"/>
                      <a:pt x="297" y="797"/>
                      <a:pt x="276" y="804"/>
                    </a:cubicBezTo>
                    <a:cubicBezTo>
                      <a:pt x="254" y="812"/>
                      <a:pt x="252" y="830"/>
                      <a:pt x="267" y="853"/>
                    </a:cubicBezTo>
                    <a:cubicBezTo>
                      <a:pt x="282" y="875"/>
                      <a:pt x="267" y="875"/>
                      <a:pt x="256" y="899"/>
                    </a:cubicBezTo>
                    <a:cubicBezTo>
                      <a:pt x="245" y="923"/>
                      <a:pt x="223" y="929"/>
                      <a:pt x="190" y="912"/>
                    </a:cubicBezTo>
                    <a:cubicBezTo>
                      <a:pt x="158" y="895"/>
                      <a:pt x="173" y="925"/>
                      <a:pt x="173" y="968"/>
                    </a:cubicBezTo>
                    <a:cubicBezTo>
                      <a:pt x="173" y="1010"/>
                      <a:pt x="114" y="997"/>
                      <a:pt x="83" y="997"/>
                    </a:cubicBezTo>
                    <a:cubicBezTo>
                      <a:pt x="53" y="997"/>
                      <a:pt x="68" y="1006"/>
                      <a:pt x="68" y="1027"/>
                    </a:cubicBezTo>
                    <a:cubicBezTo>
                      <a:pt x="68" y="1047"/>
                      <a:pt x="51" y="1055"/>
                      <a:pt x="29" y="1064"/>
                    </a:cubicBezTo>
                    <a:cubicBezTo>
                      <a:pt x="19" y="1068"/>
                      <a:pt x="12" y="1080"/>
                      <a:pt x="6" y="1092"/>
                    </a:cubicBezTo>
                    <a:cubicBezTo>
                      <a:pt x="11" y="1116"/>
                      <a:pt x="21" y="1116"/>
                      <a:pt x="44" y="1116"/>
                    </a:cubicBezTo>
                    <a:cubicBezTo>
                      <a:pt x="70" y="1116"/>
                      <a:pt x="92" y="1108"/>
                      <a:pt x="57" y="1145"/>
                    </a:cubicBezTo>
                    <a:cubicBezTo>
                      <a:pt x="22" y="1183"/>
                      <a:pt x="18" y="1190"/>
                      <a:pt x="22" y="1223"/>
                    </a:cubicBezTo>
                    <a:cubicBezTo>
                      <a:pt x="27" y="1257"/>
                      <a:pt x="0" y="1279"/>
                      <a:pt x="44" y="1301"/>
                    </a:cubicBezTo>
                    <a:cubicBezTo>
                      <a:pt x="88" y="1323"/>
                      <a:pt x="44" y="1309"/>
                      <a:pt x="70" y="1353"/>
                    </a:cubicBezTo>
                    <a:cubicBezTo>
                      <a:pt x="97" y="1398"/>
                      <a:pt x="40" y="1394"/>
                      <a:pt x="123" y="1398"/>
                    </a:cubicBezTo>
                    <a:cubicBezTo>
                      <a:pt x="206" y="1401"/>
                      <a:pt x="241" y="1423"/>
                      <a:pt x="254" y="1375"/>
                    </a:cubicBezTo>
                    <a:cubicBezTo>
                      <a:pt x="267" y="1327"/>
                      <a:pt x="197" y="1305"/>
                      <a:pt x="210" y="1286"/>
                    </a:cubicBezTo>
                    <a:cubicBezTo>
                      <a:pt x="223" y="1268"/>
                      <a:pt x="245" y="1246"/>
                      <a:pt x="201" y="1249"/>
                    </a:cubicBezTo>
                    <a:cubicBezTo>
                      <a:pt x="158" y="1253"/>
                      <a:pt x="132" y="1242"/>
                      <a:pt x="162" y="1216"/>
                    </a:cubicBezTo>
                    <a:cubicBezTo>
                      <a:pt x="193" y="1190"/>
                      <a:pt x="193" y="1153"/>
                      <a:pt x="232" y="1157"/>
                    </a:cubicBezTo>
                    <a:cubicBezTo>
                      <a:pt x="271" y="1160"/>
                      <a:pt x="267" y="1153"/>
                      <a:pt x="284" y="1131"/>
                    </a:cubicBezTo>
                    <a:cubicBezTo>
                      <a:pt x="302" y="1108"/>
                      <a:pt x="315" y="1097"/>
                      <a:pt x="346" y="1097"/>
                    </a:cubicBezTo>
                    <a:cubicBezTo>
                      <a:pt x="376" y="1097"/>
                      <a:pt x="450" y="1060"/>
                      <a:pt x="481" y="1057"/>
                    </a:cubicBezTo>
                    <a:cubicBezTo>
                      <a:pt x="512" y="1053"/>
                      <a:pt x="551" y="1060"/>
                      <a:pt x="564" y="1019"/>
                    </a:cubicBezTo>
                    <a:cubicBezTo>
                      <a:pt x="577" y="979"/>
                      <a:pt x="625" y="949"/>
                      <a:pt x="651" y="964"/>
                    </a:cubicBezTo>
                    <a:cubicBezTo>
                      <a:pt x="678" y="979"/>
                      <a:pt x="734" y="1008"/>
                      <a:pt x="743" y="971"/>
                    </a:cubicBezTo>
                    <a:cubicBezTo>
                      <a:pt x="752" y="934"/>
                      <a:pt x="787" y="971"/>
                      <a:pt x="822" y="942"/>
                    </a:cubicBezTo>
                    <a:cubicBezTo>
                      <a:pt x="857" y="912"/>
                      <a:pt x="878" y="938"/>
                      <a:pt x="883" y="897"/>
                    </a:cubicBezTo>
                    <a:cubicBezTo>
                      <a:pt x="887" y="856"/>
                      <a:pt x="922" y="853"/>
                      <a:pt x="935" y="864"/>
                    </a:cubicBezTo>
                    <a:cubicBezTo>
                      <a:pt x="948" y="875"/>
                      <a:pt x="992" y="849"/>
                      <a:pt x="1014" y="827"/>
                    </a:cubicBezTo>
                    <a:cubicBezTo>
                      <a:pt x="1036" y="804"/>
                      <a:pt x="1079" y="804"/>
                      <a:pt x="1040" y="764"/>
                    </a:cubicBezTo>
                    <a:cubicBezTo>
                      <a:pt x="1001" y="723"/>
                      <a:pt x="996" y="730"/>
                      <a:pt x="979" y="693"/>
                    </a:cubicBezTo>
                    <a:cubicBezTo>
                      <a:pt x="961" y="656"/>
                      <a:pt x="940" y="615"/>
                      <a:pt x="996" y="641"/>
                    </a:cubicBezTo>
                    <a:cubicBezTo>
                      <a:pt x="1053" y="667"/>
                      <a:pt x="1075" y="701"/>
                      <a:pt x="1088" y="730"/>
                    </a:cubicBezTo>
                    <a:cubicBezTo>
                      <a:pt x="1101" y="760"/>
                      <a:pt x="1175" y="790"/>
                      <a:pt x="1206" y="764"/>
                    </a:cubicBezTo>
                    <a:cubicBezTo>
                      <a:pt x="1237" y="738"/>
                      <a:pt x="1197" y="749"/>
                      <a:pt x="1237" y="738"/>
                    </a:cubicBezTo>
                    <a:cubicBezTo>
                      <a:pt x="1276" y="727"/>
                      <a:pt x="1285" y="716"/>
                      <a:pt x="1289" y="686"/>
                    </a:cubicBezTo>
                    <a:cubicBezTo>
                      <a:pt x="1293" y="656"/>
                      <a:pt x="1298" y="667"/>
                      <a:pt x="1328" y="686"/>
                    </a:cubicBezTo>
                    <a:cubicBezTo>
                      <a:pt x="1359" y="704"/>
                      <a:pt x="1363" y="686"/>
                      <a:pt x="1385" y="664"/>
                    </a:cubicBezTo>
                    <a:cubicBezTo>
                      <a:pt x="1407" y="641"/>
                      <a:pt x="1468" y="615"/>
                      <a:pt x="1473" y="634"/>
                    </a:cubicBezTo>
                    <a:cubicBezTo>
                      <a:pt x="1477" y="653"/>
                      <a:pt x="1560" y="660"/>
                      <a:pt x="1538" y="641"/>
                    </a:cubicBezTo>
                    <a:cubicBezTo>
                      <a:pt x="1516" y="623"/>
                      <a:pt x="1507" y="582"/>
                      <a:pt x="1538" y="597"/>
                    </a:cubicBezTo>
                    <a:cubicBezTo>
                      <a:pt x="1569" y="612"/>
                      <a:pt x="1586" y="638"/>
                      <a:pt x="1647" y="604"/>
                    </a:cubicBezTo>
                    <a:cubicBezTo>
                      <a:pt x="1708" y="571"/>
                      <a:pt x="1735" y="556"/>
                      <a:pt x="1748" y="556"/>
                    </a:cubicBezTo>
                    <a:cubicBezTo>
                      <a:pt x="1761" y="556"/>
                      <a:pt x="1778" y="526"/>
                      <a:pt x="1778" y="504"/>
                    </a:cubicBezTo>
                    <a:cubicBezTo>
                      <a:pt x="1778" y="482"/>
                      <a:pt x="1826" y="460"/>
                      <a:pt x="1835" y="423"/>
                    </a:cubicBezTo>
                    <a:cubicBezTo>
                      <a:pt x="1841" y="398"/>
                      <a:pt x="1861" y="375"/>
                      <a:pt x="1889" y="354"/>
                    </a:cubicBezTo>
                    <a:cubicBezTo>
                      <a:pt x="1864" y="331"/>
                      <a:pt x="1837" y="298"/>
                      <a:pt x="1839" y="267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18779207-9ED3-CA4C-B6EF-F82EA3BEE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2903"/>
                <a:ext cx="665" cy="641"/>
              </a:xfrm>
              <a:custGeom>
                <a:avLst/>
                <a:gdLst>
                  <a:gd name="T0" fmla="*/ 1367 w 1437"/>
                  <a:gd name="T1" fmla="*/ 819 h 1384"/>
                  <a:gd name="T2" fmla="*/ 1289 w 1437"/>
                  <a:gd name="T3" fmla="*/ 678 h 1384"/>
                  <a:gd name="T4" fmla="*/ 1236 w 1437"/>
                  <a:gd name="T5" fmla="*/ 492 h 1384"/>
                  <a:gd name="T6" fmla="*/ 1306 w 1437"/>
                  <a:gd name="T7" fmla="*/ 277 h 1384"/>
                  <a:gd name="T8" fmla="*/ 1175 w 1437"/>
                  <a:gd name="T9" fmla="*/ 148 h 1384"/>
                  <a:gd name="T10" fmla="*/ 1092 w 1437"/>
                  <a:gd name="T11" fmla="*/ 48 h 1384"/>
                  <a:gd name="T12" fmla="*/ 992 w 1437"/>
                  <a:gd name="T13" fmla="*/ 59 h 1384"/>
                  <a:gd name="T14" fmla="*/ 900 w 1437"/>
                  <a:gd name="T15" fmla="*/ 77 h 1384"/>
                  <a:gd name="T16" fmla="*/ 708 w 1437"/>
                  <a:gd name="T17" fmla="*/ 29 h 1384"/>
                  <a:gd name="T18" fmla="*/ 472 w 1437"/>
                  <a:gd name="T19" fmla="*/ 0 h 1384"/>
                  <a:gd name="T20" fmla="*/ 398 w 1437"/>
                  <a:gd name="T21" fmla="*/ 133 h 1384"/>
                  <a:gd name="T22" fmla="*/ 236 w 1437"/>
                  <a:gd name="T23" fmla="*/ 100 h 1384"/>
                  <a:gd name="T24" fmla="*/ 96 w 1437"/>
                  <a:gd name="T25" fmla="*/ 281 h 1384"/>
                  <a:gd name="T26" fmla="*/ 118 w 1437"/>
                  <a:gd name="T27" fmla="*/ 470 h 1384"/>
                  <a:gd name="T28" fmla="*/ 153 w 1437"/>
                  <a:gd name="T29" fmla="*/ 615 h 1384"/>
                  <a:gd name="T30" fmla="*/ 57 w 1437"/>
                  <a:gd name="T31" fmla="*/ 756 h 1384"/>
                  <a:gd name="T32" fmla="*/ 109 w 1437"/>
                  <a:gd name="T33" fmla="*/ 782 h 1384"/>
                  <a:gd name="T34" fmla="*/ 188 w 1437"/>
                  <a:gd name="T35" fmla="*/ 863 h 1384"/>
                  <a:gd name="T36" fmla="*/ 184 w 1437"/>
                  <a:gd name="T37" fmla="*/ 941 h 1384"/>
                  <a:gd name="T38" fmla="*/ 214 w 1437"/>
                  <a:gd name="T39" fmla="*/ 1042 h 1384"/>
                  <a:gd name="T40" fmla="*/ 318 w 1437"/>
                  <a:gd name="T41" fmla="*/ 1042 h 1384"/>
                  <a:gd name="T42" fmla="*/ 442 w 1437"/>
                  <a:gd name="T43" fmla="*/ 1036 h 1384"/>
                  <a:gd name="T44" fmla="*/ 531 w 1437"/>
                  <a:gd name="T45" fmla="*/ 959 h 1384"/>
                  <a:gd name="T46" fmla="*/ 629 w 1437"/>
                  <a:gd name="T47" fmla="*/ 934 h 1384"/>
                  <a:gd name="T48" fmla="*/ 668 w 1437"/>
                  <a:gd name="T49" fmla="*/ 1039 h 1384"/>
                  <a:gd name="T50" fmla="*/ 672 w 1437"/>
                  <a:gd name="T51" fmla="*/ 1189 h 1384"/>
                  <a:gd name="T52" fmla="*/ 747 w 1437"/>
                  <a:gd name="T53" fmla="*/ 1267 h 1384"/>
                  <a:gd name="T54" fmla="*/ 849 w 1437"/>
                  <a:gd name="T55" fmla="*/ 1320 h 1384"/>
                  <a:gd name="T56" fmla="*/ 924 w 1437"/>
                  <a:gd name="T57" fmla="*/ 1312 h 1384"/>
                  <a:gd name="T58" fmla="*/ 946 w 1437"/>
                  <a:gd name="T59" fmla="*/ 1221 h 1384"/>
                  <a:gd name="T60" fmla="*/ 1136 w 1437"/>
                  <a:gd name="T61" fmla="*/ 1221 h 1384"/>
                  <a:gd name="T62" fmla="*/ 1190 w 1437"/>
                  <a:gd name="T63" fmla="*/ 1097 h 1384"/>
                  <a:gd name="T64" fmla="*/ 1300 w 1437"/>
                  <a:gd name="T65" fmla="*/ 1134 h 1384"/>
                  <a:gd name="T66" fmla="*/ 1363 w 1437"/>
                  <a:gd name="T67" fmla="*/ 1030 h 1384"/>
                  <a:gd name="T68" fmla="*/ 1411 w 1437"/>
                  <a:gd name="T69" fmla="*/ 885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7" h="1384">
                    <a:moveTo>
                      <a:pt x="1411" y="885"/>
                    </a:moveTo>
                    <a:cubicBezTo>
                      <a:pt x="1385" y="863"/>
                      <a:pt x="1389" y="841"/>
                      <a:pt x="1367" y="819"/>
                    </a:cubicBezTo>
                    <a:cubicBezTo>
                      <a:pt x="1346" y="796"/>
                      <a:pt x="1302" y="793"/>
                      <a:pt x="1302" y="756"/>
                    </a:cubicBezTo>
                    <a:cubicBezTo>
                      <a:pt x="1302" y="719"/>
                      <a:pt x="1289" y="711"/>
                      <a:pt x="1289" y="678"/>
                    </a:cubicBezTo>
                    <a:cubicBezTo>
                      <a:pt x="1289" y="644"/>
                      <a:pt x="1271" y="656"/>
                      <a:pt x="1241" y="615"/>
                    </a:cubicBezTo>
                    <a:cubicBezTo>
                      <a:pt x="1210" y="574"/>
                      <a:pt x="1193" y="530"/>
                      <a:pt x="1236" y="492"/>
                    </a:cubicBezTo>
                    <a:cubicBezTo>
                      <a:pt x="1280" y="455"/>
                      <a:pt x="1332" y="429"/>
                      <a:pt x="1337" y="381"/>
                    </a:cubicBezTo>
                    <a:cubicBezTo>
                      <a:pt x="1341" y="333"/>
                      <a:pt x="1298" y="296"/>
                      <a:pt x="1306" y="277"/>
                    </a:cubicBezTo>
                    <a:cubicBezTo>
                      <a:pt x="1315" y="259"/>
                      <a:pt x="1302" y="229"/>
                      <a:pt x="1276" y="207"/>
                    </a:cubicBezTo>
                    <a:cubicBezTo>
                      <a:pt x="1249" y="185"/>
                      <a:pt x="1175" y="203"/>
                      <a:pt x="1175" y="148"/>
                    </a:cubicBezTo>
                    <a:cubicBezTo>
                      <a:pt x="1175" y="92"/>
                      <a:pt x="1206" y="66"/>
                      <a:pt x="1166" y="44"/>
                    </a:cubicBezTo>
                    <a:cubicBezTo>
                      <a:pt x="1127" y="22"/>
                      <a:pt x="1123" y="14"/>
                      <a:pt x="1092" y="48"/>
                    </a:cubicBezTo>
                    <a:cubicBezTo>
                      <a:pt x="1062" y="81"/>
                      <a:pt x="1075" y="133"/>
                      <a:pt x="1031" y="111"/>
                    </a:cubicBezTo>
                    <a:cubicBezTo>
                      <a:pt x="987" y="88"/>
                      <a:pt x="974" y="70"/>
                      <a:pt x="992" y="59"/>
                    </a:cubicBezTo>
                    <a:cubicBezTo>
                      <a:pt x="1009" y="48"/>
                      <a:pt x="1000" y="14"/>
                      <a:pt x="970" y="25"/>
                    </a:cubicBezTo>
                    <a:cubicBezTo>
                      <a:pt x="939" y="37"/>
                      <a:pt x="948" y="59"/>
                      <a:pt x="900" y="77"/>
                    </a:cubicBezTo>
                    <a:cubicBezTo>
                      <a:pt x="852" y="96"/>
                      <a:pt x="821" y="111"/>
                      <a:pt x="791" y="81"/>
                    </a:cubicBezTo>
                    <a:cubicBezTo>
                      <a:pt x="760" y="51"/>
                      <a:pt x="778" y="18"/>
                      <a:pt x="708" y="29"/>
                    </a:cubicBezTo>
                    <a:cubicBezTo>
                      <a:pt x="638" y="40"/>
                      <a:pt x="603" y="37"/>
                      <a:pt x="577" y="22"/>
                    </a:cubicBezTo>
                    <a:cubicBezTo>
                      <a:pt x="551" y="7"/>
                      <a:pt x="511" y="0"/>
                      <a:pt x="472" y="0"/>
                    </a:cubicBezTo>
                    <a:cubicBezTo>
                      <a:pt x="433" y="0"/>
                      <a:pt x="350" y="11"/>
                      <a:pt x="380" y="40"/>
                    </a:cubicBezTo>
                    <a:cubicBezTo>
                      <a:pt x="411" y="70"/>
                      <a:pt x="446" y="137"/>
                      <a:pt x="398" y="133"/>
                    </a:cubicBezTo>
                    <a:cubicBezTo>
                      <a:pt x="350" y="129"/>
                      <a:pt x="337" y="107"/>
                      <a:pt x="315" y="126"/>
                    </a:cubicBezTo>
                    <a:cubicBezTo>
                      <a:pt x="293" y="144"/>
                      <a:pt x="275" y="81"/>
                      <a:pt x="236" y="100"/>
                    </a:cubicBezTo>
                    <a:cubicBezTo>
                      <a:pt x="197" y="118"/>
                      <a:pt x="144" y="137"/>
                      <a:pt x="127" y="174"/>
                    </a:cubicBezTo>
                    <a:cubicBezTo>
                      <a:pt x="109" y="211"/>
                      <a:pt x="96" y="229"/>
                      <a:pt x="96" y="281"/>
                    </a:cubicBezTo>
                    <a:cubicBezTo>
                      <a:pt x="96" y="333"/>
                      <a:pt x="105" y="385"/>
                      <a:pt x="122" y="411"/>
                    </a:cubicBezTo>
                    <a:cubicBezTo>
                      <a:pt x="140" y="437"/>
                      <a:pt x="92" y="441"/>
                      <a:pt x="118" y="470"/>
                    </a:cubicBezTo>
                    <a:cubicBezTo>
                      <a:pt x="144" y="500"/>
                      <a:pt x="153" y="496"/>
                      <a:pt x="140" y="533"/>
                    </a:cubicBezTo>
                    <a:cubicBezTo>
                      <a:pt x="127" y="570"/>
                      <a:pt x="131" y="581"/>
                      <a:pt x="153" y="615"/>
                    </a:cubicBezTo>
                    <a:cubicBezTo>
                      <a:pt x="175" y="648"/>
                      <a:pt x="201" y="681"/>
                      <a:pt x="166" y="689"/>
                    </a:cubicBezTo>
                    <a:cubicBezTo>
                      <a:pt x="131" y="696"/>
                      <a:pt x="79" y="730"/>
                      <a:pt x="57" y="756"/>
                    </a:cubicBezTo>
                    <a:cubicBezTo>
                      <a:pt x="35" y="782"/>
                      <a:pt x="0" y="789"/>
                      <a:pt x="39" y="804"/>
                    </a:cubicBezTo>
                    <a:cubicBezTo>
                      <a:pt x="79" y="819"/>
                      <a:pt x="66" y="774"/>
                      <a:pt x="109" y="782"/>
                    </a:cubicBezTo>
                    <a:cubicBezTo>
                      <a:pt x="153" y="789"/>
                      <a:pt x="197" y="752"/>
                      <a:pt x="201" y="796"/>
                    </a:cubicBezTo>
                    <a:cubicBezTo>
                      <a:pt x="205" y="841"/>
                      <a:pt x="210" y="852"/>
                      <a:pt x="188" y="863"/>
                    </a:cubicBezTo>
                    <a:cubicBezTo>
                      <a:pt x="166" y="874"/>
                      <a:pt x="184" y="889"/>
                      <a:pt x="197" y="908"/>
                    </a:cubicBezTo>
                    <a:cubicBezTo>
                      <a:pt x="210" y="926"/>
                      <a:pt x="201" y="919"/>
                      <a:pt x="184" y="941"/>
                    </a:cubicBezTo>
                    <a:cubicBezTo>
                      <a:pt x="166" y="963"/>
                      <a:pt x="192" y="1004"/>
                      <a:pt x="201" y="1015"/>
                    </a:cubicBezTo>
                    <a:cubicBezTo>
                      <a:pt x="205" y="1020"/>
                      <a:pt x="211" y="1030"/>
                      <a:pt x="214" y="1042"/>
                    </a:cubicBezTo>
                    <a:cubicBezTo>
                      <a:pt x="238" y="1043"/>
                      <a:pt x="262" y="1046"/>
                      <a:pt x="269" y="1059"/>
                    </a:cubicBezTo>
                    <a:cubicBezTo>
                      <a:pt x="282" y="1084"/>
                      <a:pt x="315" y="1070"/>
                      <a:pt x="318" y="1042"/>
                    </a:cubicBezTo>
                    <a:cubicBezTo>
                      <a:pt x="321" y="1014"/>
                      <a:pt x="347" y="945"/>
                      <a:pt x="377" y="992"/>
                    </a:cubicBezTo>
                    <a:cubicBezTo>
                      <a:pt x="406" y="1039"/>
                      <a:pt x="357" y="1050"/>
                      <a:pt x="442" y="1036"/>
                    </a:cubicBezTo>
                    <a:cubicBezTo>
                      <a:pt x="478" y="997"/>
                      <a:pt x="482" y="1011"/>
                      <a:pt x="488" y="984"/>
                    </a:cubicBezTo>
                    <a:cubicBezTo>
                      <a:pt x="495" y="956"/>
                      <a:pt x="505" y="953"/>
                      <a:pt x="531" y="959"/>
                    </a:cubicBezTo>
                    <a:cubicBezTo>
                      <a:pt x="557" y="964"/>
                      <a:pt x="567" y="967"/>
                      <a:pt x="580" y="956"/>
                    </a:cubicBezTo>
                    <a:cubicBezTo>
                      <a:pt x="593" y="945"/>
                      <a:pt x="596" y="922"/>
                      <a:pt x="629" y="934"/>
                    </a:cubicBezTo>
                    <a:cubicBezTo>
                      <a:pt x="662" y="945"/>
                      <a:pt x="688" y="942"/>
                      <a:pt x="672" y="972"/>
                    </a:cubicBezTo>
                    <a:cubicBezTo>
                      <a:pt x="655" y="1003"/>
                      <a:pt x="636" y="1039"/>
                      <a:pt x="668" y="1039"/>
                    </a:cubicBezTo>
                    <a:cubicBezTo>
                      <a:pt x="701" y="1039"/>
                      <a:pt x="714" y="1034"/>
                      <a:pt x="711" y="1067"/>
                    </a:cubicBezTo>
                    <a:cubicBezTo>
                      <a:pt x="708" y="1100"/>
                      <a:pt x="731" y="1145"/>
                      <a:pt x="672" y="1189"/>
                    </a:cubicBezTo>
                    <a:cubicBezTo>
                      <a:pt x="613" y="1234"/>
                      <a:pt x="613" y="1253"/>
                      <a:pt x="659" y="1253"/>
                    </a:cubicBezTo>
                    <a:cubicBezTo>
                      <a:pt x="705" y="1253"/>
                      <a:pt x="737" y="1237"/>
                      <a:pt x="747" y="1267"/>
                    </a:cubicBezTo>
                    <a:cubicBezTo>
                      <a:pt x="757" y="1298"/>
                      <a:pt x="754" y="1384"/>
                      <a:pt x="793" y="1353"/>
                    </a:cubicBezTo>
                    <a:cubicBezTo>
                      <a:pt x="832" y="1323"/>
                      <a:pt x="822" y="1314"/>
                      <a:pt x="849" y="1320"/>
                    </a:cubicBezTo>
                    <a:cubicBezTo>
                      <a:pt x="868" y="1324"/>
                      <a:pt x="866" y="1313"/>
                      <a:pt x="892" y="1322"/>
                    </a:cubicBezTo>
                    <a:cubicBezTo>
                      <a:pt x="893" y="1316"/>
                      <a:pt x="900" y="1313"/>
                      <a:pt x="924" y="1312"/>
                    </a:cubicBezTo>
                    <a:cubicBezTo>
                      <a:pt x="944" y="1310"/>
                      <a:pt x="952" y="1312"/>
                      <a:pt x="941" y="1282"/>
                    </a:cubicBezTo>
                    <a:cubicBezTo>
                      <a:pt x="931" y="1252"/>
                      <a:pt x="911" y="1234"/>
                      <a:pt x="946" y="1221"/>
                    </a:cubicBezTo>
                    <a:cubicBezTo>
                      <a:pt x="981" y="1208"/>
                      <a:pt x="1003" y="1189"/>
                      <a:pt x="1057" y="1215"/>
                    </a:cubicBezTo>
                    <a:cubicBezTo>
                      <a:pt x="1112" y="1241"/>
                      <a:pt x="1121" y="1273"/>
                      <a:pt x="1136" y="1221"/>
                    </a:cubicBezTo>
                    <a:cubicBezTo>
                      <a:pt x="1151" y="1169"/>
                      <a:pt x="1097" y="1160"/>
                      <a:pt x="1129" y="1145"/>
                    </a:cubicBezTo>
                    <a:cubicBezTo>
                      <a:pt x="1162" y="1130"/>
                      <a:pt x="1171" y="1098"/>
                      <a:pt x="1190" y="1097"/>
                    </a:cubicBezTo>
                    <a:cubicBezTo>
                      <a:pt x="1210" y="1095"/>
                      <a:pt x="1206" y="1104"/>
                      <a:pt x="1232" y="1117"/>
                    </a:cubicBezTo>
                    <a:cubicBezTo>
                      <a:pt x="1258" y="1130"/>
                      <a:pt x="1263" y="1147"/>
                      <a:pt x="1300" y="1134"/>
                    </a:cubicBezTo>
                    <a:cubicBezTo>
                      <a:pt x="1329" y="1123"/>
                      <a:pt x="1354" y="1113"/>
                      <a:pt x="1383" y="1092"/>
                    </a:cubicBezTo>
                    <a:cubicBezTo>
                      <a:pt x="1371" y="1075"/>
                      <a:pt x="1360" y="1055"/>
                      <a:pt x="1363" y="1030"/>
                    </a:cubicBezTo>
                    <a:cubicBezTo>
                      <a:pt x="1367" y="989"/>
                      <a:pt x="1337" y="971"/>
                      <a:pt x="1385" y="937"/>
                    </a:cubicBezTo>
                    <a:cubicBezTo>
                      <a:pt x="1433" y="904"/>
                      <a:pt x="1437" y="908"/>
                      <a:pt x="1411" y="885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0D09B1EF-F1B6-B045-BD37-8641921EF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2" y="3034"/>
                <a:ext cx="1049" cy="967"/>
              </a:xfrm>
              <a:custGeom>
                <a:avLst/>
                <a:gdLst>
                  <a:gd name="T0" fmla="*/ 2228 w 2266"/>
                  <a:gd name="T1" fmla="*/ 1313 h 2088"/>
                  <a:gd name="T2" fmla="*/ 2073 w 2266"/>
                  <a:gd name="T3" fmla="*/ 1311 h 2088"/>
                  <a:gd name="T4" fmla="*/ 1891 w 2266"/>
                  <a:gd name="T5" fmla="*/ 1218 h 2088"/>
                  <a:gd name="T6" fmla="*/ 1828 w 2266"/>
                  <a:gd name="T7" fmla="*/ 1154 h 2088"/>
                  <a:gd name="T8" fmla="*/ 1774 w 2266"/>
                  <a:gd name="T9" fmla="*/ 939 h 2088"/>
                  <a:gd name="T10" fmla="*/ 1831 w 2266"/>
                  <a:gd name="T11" fmla="*/ 709 h 2088"/>
                  <a:gd name="T12" fmla="*/ 1686 w 2266"/>
                  <a:gd name="T13" fmla="*/ 690 h 2088"/>
                  <a:gd name="T14" fmla="*/ 1608 w 2266"/>
                  <a:gd name="T15" fmla="*/ 579 h 2088"/>
                  <a:gd name="T16" fmla="*/ 1717 w 2266"/>
                  <a:gd name="T17" fmla="*/ 509 h 2088"/>
                  <a:gd name="T18" fmla="*/ 1957 w 2266"/>
                  <a:gd name="T19" fmla="*/ 475 h 2088"/>
                  <a:gd name="T20" fmla="*/ 1909 w 2266"/>
                  <a:gd name="T21" fmla="*/ 312 h 2088"/>
                  <a:gd name="T22" fmla="*/ 1743 w 2266"/>
                  <a:gd name="T23" fmla="*/ 249 h 2088"/>
                  <a:gd name="T24" fmla="*/ 1617 w 2266"/>
                  <a:gd name="T25" fmla="*/ 205 h 2088"/>
                  <a:gd name="T26" fmla="*/ 1516 w 2266"/>
                  <a:gd name="T27" fmla="*/ 405 h 2088"/>
                  <a:gd name="T28" fmla="*/ 1411 w 2266"/>
                  <a:gd name="T29" fmla="*/ 635 h 2088"/>
                  <a:gd name="T30" fmla="*/ 1280 w 2266"/>
                  <a:gd name="T31" fmla="*/ 757 h 2088"/>
                  <a:gd name="T32" fmla="*/ 1036 w 2266"/>
                  <a:gd name="T33" fmla="*/ 709 h 2088"/>
                  <a:gd name="T34" fmla="*/ 848 w 2266"/>
                  <a:gd name="T35" fmla="*/ 397 h 2088"/>
                  <a:gd name="T36" fmla="*/ 673 w 2266"/>
                  <a:gd name="T37" fmla="*/ 190 h 2088"/>
                  <a:gd name="T38" fmla="*/ 472 w 2266"/>
                  <a:gd name="T39" fmla="*/ 223 h 2088"/>
                  <a:gd name="T40" fmla="*/ 442 w 2266"/>
                  <a:gd name="T41" fmla="*/ 5 h 2088"/>
                  <a:gd name="T42" fmla="*/ 328 w 2266"/>
                  <a:gd name="T43" fmla="*/ 112 h 2088"/>
                  <a:gd name="T44" fmla="*/ 228 w 2266"/>
                  <a:gd name="T45" fmla="*/ 264 h 2088"/>
                  <a:gd name="T46" fmla="*/ 241 w 2266"/>
                  <a:gd name="T47" fmla="*/ 409 h 2088"/>
                  <a:gd name="T48" fmla="*/ 354 w 2266"/>
                  <a:gd name="T49" fmla="*/ 546 h 2088"/>
                  <a:gd name="T50" fmla="*/ 337 w 2266"/>
                  <a:gd name="T51" fmla="*/ 861 h 2088"/>
                  <a:gd name="T52" fmla="*/ 158 w 2266"/>
                  <a:gd name="T53" fmla="*/ 1005 h 2088"/>
                  <a:gd name="T54" fmla="*/ 31 w 2266"/>
                  <a:gd name="T55" fmla="*/ 1213 h 2088"/>
                  <a:gd name="T56" fmla="*/ 136 w 2266"/>
                  <a:gd name="T57" fmla="*/ 1302 h 2088"/>
                  <a:gd name="T58" fmla="*/ 332 w 2266"/>
                  <a:gd name="T59" fmla="*/ 1343 h 2088"/>
                  <a:gd name="T60" fmla="*/ 376 w 2266"/>
                  <a:gd name="T61" fmla="*/ 1535 h 2088"/>
                  <a:gd name="T62" fmla="*/ 503 w 2266"/>
                  <a:gd name="T63" fmla="*/ 1635 h 2088"/>
                  <a:gd name="T64" fmla="*/ 533 w 2266"/>
                  <a:gd name="T65" fmla="*/ 1821 h 2088"/>
                  <a:gd name="T66" fmla="*/ 660 w 2266"/>
                  <a:gd name="T67" fmla="*/ 1932 h 2088"/>
                  <a:gd name="T68" fmla="*/ 787 w 2266"/>
                  <a:gd name="T69" fmla="*/ 1991 h 2088"/>
                  <a:gd name="T70" fmla="*/ 988 w 2266"/>
                  <a:gd name="T71" fmla="*/ 2047 h 2088"/>
                  <a:gd name="T72" fmla="*/ 1114 w 2266"/>
                  <a:gd name="T73" fmla="*/ 1995 h 2088"/>
                  <a:gd name="T74" fmla="*/ 1075 w 2266"/>
                  <a:gd name="T75" fmla="*/ 1743 h 2088"/>
                  <a:gd name="T76" fmla="*/ 1206 w 2266"/>
                  <a:gd name="T77" fmla="*/ 1750 h 2088"/>
                  <a:gd name="T78" fmla="*/ 1433 w 2266"/>
                  <a:gd name="T79" fmla="*/ 1728 h 2088"/>
                  <a:gd name="T80" fmla="*/ 1603 w 2266"/>
                  <a:gd name="T81" fmla="*/ 1650 h 2088"/>
                  <a:gd name="T82" fmla="*/ 1783 w 2266"/>
                  <a:gd name="T83" fmla="*/ 1658 h 2088"/>
                  <a:gd name="T84" fmla="*/ 1918 w 2266"/>
                  <a:gd name="T85" fmla="*/ 1558 h 2088"/>
                  <a:gd name="T86" fmla="*/ 2093 w 2266"/>
                  <a:gd name="T87" fmla="*/ 1528 h 2088"/>
                  <a:gd name="T88" fmla="*/ 2240 w 2266"/>
                  <a:gd name="T89" fmla="*/ 1453 h 2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66" h="2088">
                    <a:moveTo>
                      <a:pt x="2240" y="1453"/>
                    </a:moveTo>
                    <a:cubicBezTo>
                      <a:pt x="2266" y="1442"/>
                      <a:pt x="2264" y="1420"/>
                      <a:pt x="2263" y="1388"/>
                    </a:cubicBezTo>
                    <a:cubicBezTo>
                      <a:pt x="2261" y="1356"/>
                      <a:pt x="2251" y="1342"/>
                      <a:pt x="2228" y="1313"/>
                    </a:cubicBezTo>
                    <a:cubicBezTo>
                      <a:pt x="2205" y="1283"/>
                      <a:pt x="2192" y="1315"/>
                      <a:pt x="2164" y="1321"/>
                    </a:cubicBezTo>
                    <a:cubicBezTo>
                      <a:pt x="2136" y="1326"/>
                      <a:pt x="2131" y="1314"/>
                      <a:pt x="2115" y="1296"/>
                    </a:cubicBezTo>
                    <a:cubicBezTo>
                      <a:pt x="2099" y="1278"/>
                      <a:pt x="2097" y="1287"/>
                      <a:pt x="2073" y="1311"/>
                    </a:cubicBezTo>
                    <a:cubicBezTo>
                      <a:pt x="2048" y="1335"/>
                      <a:pt x="2004" y="1296"/>
                      <a:pt x="1996" y="1283"/>
                    </a:cubicBezTo>
                    <a:cubicBezTo>
                      <a:pt x="1987" y="1271"/>
                      <a:pt x="1982" y="1261"/>
                      <a:pt x="1976" y="1235"/>
                    </a:cubicBezTo>
                    <a:cubicBezTo>
                      <a:pt x="1969" y="1208"/>
                      <a:pt x="1915" y="1219"/>
                      <a:pt x="1891" y="1218"/>
                    </a:cubicBezTo>
                    <a:cubicBezTo>
                      <a:pt x="1866" y="1217"/>
                      <a:pt x="1873" y="1218"/>
                      <a:pt x="1866" y="1239"/>
                    </a:cubicBezTo>
                    <a:cubicBezTo>
                      <a:pt x="1860" y="1260"/>
                      <a:pt x="1838" y="1250"/>
                      <a:pt x="1819" y="1205"/>
                    </a:cubicBezTo>
                    <a:cubicBezTo>
                      <a:pt x="1810" y="1186"/>
                      <a:pt x="1817" y="1168"/>
                      <a:pt x="1828" y="1154"/>
                    </a:cubicBezTo>
                    <a:cubicBezTo>
                      <a:pt x="1813" y="1145"/>
                      <a:pt x="1809" y="1131"/>
                      <a:pt x="1831" y="1113"/>
                    </a:cubicBezTo>
                    <a:cubicBezTo>
                      <a:pt x="1870" y="1079"/>
                      <a:pt x="1883" y="1035"/>
                      <a:pt x="1857" y="1013"/>
                    </a:cubicBezTo>
                    <a:cubicBezTo>
                      <a:pt x="1831" y="991"/>
                      <a:pt x="1774" y="965"/>
                      <a:pt x="1774" y="939"/>
                    </a:cubicBezTo>
                    <a:cubicBezTo>
                      <a:pt x="1774" y="913"/>
                      <a:pt x="1739" y="887"/>
                      <a:pt x="1774" y="842"/>
                    </a:cubicBezTo>
                    <a:cubicBezTo>
                      <a:pt x="1809" y="798"/>
                      <a:pt x="1813" y="798"/>
                      <a:pt x="1831" y="776"/>
                    </a:cubicBezTo>
                    <a:cubicBezTo>
                      <a:pt x="1848" y="753"/>
                      <a:pt x="1848" y="724"/>
                      <a:pt x="1831" y="709"/>
                    </a:cubicBezTo>
                    <a:cubicBezTo>
                      <a:pt x="1813" y="694"/>
                      <a:pt x="1809" y="668"/>
                      <a:pt x="1783" y="664"/>
                    </a:cubicBezTo>
                    <a:cubicBezTo>
                      <a:pt x="1756" y="661"/>
                      <a:pt x="1739" y="698"/>
                      <a:pt x="1726" y="687"/>
                    </a:cubicBezTo>
                    <a:cubicBezTo>
                      <a:pt x="1713" y="675"/>
                      <a:pt x="1686" y="668"/>
                      <a:pt x="1686" y="690"/>
                    </a:cubicBezTo>
                    <a:cubicBezTo>
                      <a:pt x="1686" y="713"/>
                      <a:pt x="1652" y="709"/>
                      <a:pt x="1625" y="690"/>
                    </a:cubicBezTo>
                    <a:cubicBezTo>
                      <a:pt x="1599" y="672"/>
                      <a:pt x="1582" y="627"/>
                      <a:pt x="1603" y="616"/>
                    </a:cubicBezTo>
                    <a:cubicBezTo>
                      <a:pt x="1625" y="605"/>
                      <a:pt x="1634" y="601"/>
                      <a:pt x="1608" y="579"/>
                    </a:cubicBezTo>
                    <a:cubicBezTo>
                      <a:pt x="1582" y="557"/>
                      <a:pt x="1573" y="579"/>
                      <a:pt x="1608" y="535"/>
                    </a:cubicBezTo>
                    <a:cubicBezTo>
                      <a:pt x="1643" y="490"/>
                      <a:pt x="1652" y="446"/>
                      <a:pt x="1669" y="479"/>
                    </a:cubicBezTo>
                    <a:cubicBezTo>
                      <a:pt x="1686" y="512"/>
                      <a:pt x="1686" y="538"/>
                      <a:pt x="1717" y="509"/>
                    </a:cubicBezTo>
                    <a:cubicBezTo>
                      <a:pt x="1748" y="479"/>
                      <a:pt x="1682" y="464"/>
                      <a:pt x="1748" y="479"/>
                    </a:cubicBezTo>
                    <a:cubicBezTo>
                      <a:pt x="1813" y="494"/>
                      <a:pt x="1818" y="498"/>
                      <a:pt x="1866" y="490"/>
                    </a:cubicBezTo>
                    <a:cubicBezTo>
                      <a:pt x="1914" y="483"/>
                      <a:pt x="1931" y="479"/>
                      <a:pt x="1957" y="475"/>
                    </a:cubicBezTo>
                    <a:cubicBezTo>
                      <a:pt x="1984" y="472"/>
                      <a:pt x="1988" y="409"/>
                      <a:pt x="1992" y="379"/>
                    </a:cubicBezTo>
                    <a:cubicBezTo>
                      <a:pt x="1997" y="349"/>
                      <a:pt x="1984" y="320"/>
                      <a:pt x="1966" y="312"/>
                    </a:cubicBezTo>
                    <a:cubicBezTo>
                      <a:pt x="1949" y="305"/>
                      <a:pt x="1922" y="290"/>
                      <a:pt x="1909" y="312"/>
                    </a:cubicBezTo>
                    <a:cubicBezTo>
                      <a:pt x="1896" y="334"/>
                      <a:pt x="1857" y="368"/>
                      <a:pt x="1818" y="360"/>
                    </a:cubicBezTo>
                    <a:cubicBezTo>
                      <a:pt x="1778" y="353"/>
                      <a:pt x="1735" y="334"/>
                      <a:pt x="1756" y="316"/>
                    </a:cubicBezTo>
                    <a:cubicBezTo>
                      <a:pt x="1778" y="297"/>
                      <a:pt x="1765" y="268"/>
                      <a:pt x="1743" y="249"/>
                    </a:cubicBezTo>
                    <a:cubicBezTo>
                      <a:pt x="1721" y="231"/>
                      <a:pt x="1721" y="212"/>
                      <a:pt x="1730" y="201"/>
                    </a:cubicBezTo>
                    <a:cubicBezTo>
                      <a:pt x="1739" y="190"/>
                      <a:pt x="1761" y="160"/>
                      <a:pt x="1717" y="164"/>
                    </a:cubicBezTo>
                    <a:cubicBezTo>
                      <a:pt x="1673" y="168"/>
                      <a:pt x="1577" y="179"/>
                      <a:pt x="1617" y="205"/>
                    </a:cubicBezTo>
                    <a:cubicBezTo>
                      <a:pt x="1656" y="231"/>
                      <a:pt x="1643" y="257"/>
                      <a:pt x="1608" y="264"/>
                    </a:cubicBezTo>
                    <a:cubicBezTo>
                      <a:pt x="1573" y="271"/>
                      <a:pt x="1503" y="290"/>
                      <a:pt x="1525" y="316"/>
                    </a:cubicBezTo>
                    <a:cubicBezTo>
                      <a:pt x="1547" y="342"/>
                      <a:pt x="1542" y="379"/>
                      <a:pt x="1516" y="405"/>
                    </a:cubicBezTo>
                    <a:cubicBezTo>
                      <a:pt x="1490" y="431"/>
                      <a:pt x="1477" y="486"/>
                      <a:pt x="1437" y="490"/>
                    </a:cubicBezTo>
                    <a:cubicBezTo>
                      <a:pt x="1398" y="494"/>
                      <a:pt x="1389" y="516"/>
                      <a:pt x="1394" y="549"/>
                    </a:cubicBezTo>
                    <a:cubicBezTo>
                      <a:pt x="1398" y="583"/>
                      <a:pt x="1385" y="594"/>
                      <a:pt x="1411" y="635"/>
                    </a:cubicBezTo>
                    <a:cubicBezTo>
                      <a:pt x="1437" y="675"/>
                      <a:pt x="1442" y="727"/>
                      <a:pt x="1411" y="753"/>
                    </a:cubicBezTo>
                    <a:cubicBezTo>
                      <a:pt x="1381" y="779"/>
                      <a:pt x="1337" y="787"/>
                      <a:pt x="1333" y="776"/>
                    </a:cubicBezTo>
                    <a:cubicBezTo>
                      <a:pt x="1328" y="764"/>
                      <a:pt x="1315" y="720"/>
                      <a:pt x="1280" y="757"/>
                    </a:cubicBezTo>
                    <a:cubicBezTo>
                      <a:pt x="1245" y="794"/>
                      <a:pt x="1197" y="827"/>
                      <a:pt x="1158" y="824"/>
                    </a:cubicBezTo>
                    <a:cubicBezTo>
                      <a:pt x="1119" y="820"/>
                      <a:pt x="1071" y="790"/>
                      <a:pt x="1066" y="779"/>
                    </a:cubicBezTo>
                    <a:cubicBezTo>
                      <a:pt x="1062" y="768"/>
                      <a:pt x="1075" y="731"/>
                      <a:pt x="1036" y="709"/>
                    </a:cubicBezTo>
                    <a:cubicBezTo>
                      <a:pt x="996" y="687"/>
                      <a:pt x="1040" y="642"/>
                      <a:pt x="996" y="612"/>
                    </a:cubicBezTo>
                    <a:cubicBezTo>
                      <a:pt x="953" y="583"/>
                      <a:pt x="961" y="568"/>
                      <a:pt x="948" y="527"/>
                    </a:cubicBezTo>
                    <a:cubicBezTo>
                      <a:pt x="935" y="486"/>
                      <a:pt x="878" y="427"/>
                      <a:pt x="848" y="397"/>
                    </a:cubicBezTo>
                    <a:cubicBezTo>
                      <a:pt x="817" y="368"/>
                      <a:pt x="730" y="375"/>
                      <a:pt x="704" y="331"/>
                    </a:cubicBezTo>
                    <a:cubicBezTo>
                      <a:pt x="677" y="286"/>
                      <a:pt x="660" y="268"/>
                      <a:pt x="686" y="242"/>
                    </a:cubicBezTo>
                    <a:cubicBezTo>
                      <a:pt x="712" y="216"/>
                      <a:pt x="699" y="201"/>
                      <a:pt x="673" y="190"/>
                    </a:cubicBezTo>
                    <a:cubicBezTo>
                      <a:pt x="647" y="179"/>
                      <a:pt x="616" y="201"/>
                      <a:pt x="608" y="223"/>
                    </a:cubicBezTo>
                    <a:cubicBezTo>
                      <a:pt x="599" y="246"/>
                      <a:pt x="568" y="257"/>
                      <a:pt x="542" y="268"/>
                    </a:cubicBezTo>
                    <a:cubicBezTo>
                      <a:pt x="516" y="279"/>
                      <a:pt x="481" y="297"/>
                      <a:pt x="472" y="223"/>
                    </a:cubicBezTo>
                    <a:cubicBezTo>
                      <a:pt x="463" y="149"/>
                      <a:pt x="468" y="105"/>
                      <a:pt x="468" y="68"/>
                    </a:cubicBezTo>
                    <a:cubicBezTo>
                      <a:pt x="468" y="43"/>
                      <a:pt x="468" y="23"/>
                      <a:pt x="448" y="0"/>
                    </a:cubicBezTo>
                    <a:cubicBezTo>
                      <a:pt x="446" y="2"/>
                      <a:pt x="444" y="3"/>
                      <a:pt x="442" y="5"/>
                    </a:cubicBezTo>
                    <a:cubicBezTo>
                      <a:pt x="411" y="23"/>
                      <a:pt x="385" y="1"/>
                      <a:pt x="385" y="42"/>
                    </a:cubicBezTo>
                    <a:cubicBezTo>
                      <a:pt x="385" y="82"/>
                      <a:pt x="428" y="71"/>
                      <a:pt x="385" y="82"/>
                    </a:cubicBezTo>
                    <a:cubicBezTo>
                      <a:pt x="341" y="94"/>
                      <a:pt x="328" y="71"/>
                      <a:pt x="328" y="112"/>
                    </a:cubicBezTo>
                    <a:cubicBezTo>
                      <a:pt x="328" y="153"/>
                      <a:pt x="341" y="205"/>
                      <a:pt x="337" y="238"/>
                    </a:cubicBezTo>
                    <a:cubicBezTo>
                      <a:pt x="332" y="271"/>
                      <a:pt x="324" y="290"/>
                      <a:pt x="289" y="275"/>
                    </a:cubicBezTo>
                    <a:cubicBezTo>
                      <a:pt x="254" y="260"/>
                      <a:pt x="271" y="216"/>
                      <a:pt x="228" y="264"/>
                    </a:cubicBezTo>
                    <a:cubicBezTo>
                      <a:pt x="220" y="272"/>
                      <a:pt x="214" y="279"/>
                      <a:pt x="209" y="285"/>
                    </a:cubicBezTo>
                    <a:cubicBezTo>
                      <a:pt x="212" y="298"/>
                      <a:pt x="213" y="315"/>
                      <a:pt x="219" y="338"/>
                    </a:cubicBezTo>
                    <a:cubicBezTo>
                      <a:pt x="232" y="394"/>
                      <a:pt x="232" y="383"/>
                      <a:pt x="241" y="409"/>
                    </a:cubicBezTo>
                    <a:cubicBezTo>
                      <a:pt x="249" y="435"/>
                      <a:pt x="254" y="431"/>
                      <a:pt x="293" y="397"/>
                    </a:cubicBezTo>
                    <a:cubicBezTo>
                      <a:pt x="332" y="364"/>
                      <a:pt x="311" y="416"/>
                      <a:pt x="341" y="438"/>
                    </a:cubicBezTo>
                    <a:cubicBezTo>
                      <a:pt x="372" y="461"/>
                      <a:pt x="345" y="498"/>
                      <a:pt x="354" y="546"/>
                    </a:cubicBezTo>
                    <a:cubicBezTo>
                      <a:pt x="363" y="594"/>
                      <a:pt x="367" y="609"/>
                      <a:pt x="363" y="650"/>
                    </a:cubicBezTo>
                    <a:cubicBezTo>
                      <a:pt x="359" y="690"/>
                      <a:pt x="337" y="750"/>
                      <a:pt x="337" y="787"/>
                    </a:cubicBezTo>
                    <a:cubicBezTo>
                      <a:pt x="337" y="824"/>
                      <a:pt x="311" y="824"/>
                      <a:pt x="337" y="861"/>
                    </a:cubicBezTo>
                    <a:cubicBezTo>
                      <a:pt x="363" y="898"/>
                      <a:pt x="271" y="872"/>
                      <a:pt x="267" y="898"/>
                    </a:cubicBezTo>
                    <a:cubicBezTo>
                      <a:pt x="262" y="924"/>
                      <a:pt x="249" y="935"/>
                      <a:pt x="210" y="931"/>
                    </a:cubicBezTo>
                    <a:cubicBezTo>
                      <a:pt x="171" y="928"/>
                      <a:pt x="184" y="987"/>
                      <a:pt x="158" y="1005"/>
                    </a:cubicBezTo>
                    <a:cubicBezTo>
                      <a:pt x="131" y="1024"/>
                      <a:pt x="79" y="1042"/>
                      <a:pt x="79" y="1087"/>
                    </a:cubicBezTo>
                    <a:cubicBezTo>
                      <a:pt x="79" y="1131"/>
                      <a:pt x="53" y="1131"/>
                      <a:pt x="27" y="1146"/>
                    </a:cubicBezTo>
                    <a:cubicBezTo>
                      <a:pt x="0" y="1161"/>
                      <a:pt x="22" y="1191"/>
                      <a:pt x="31" y="1213"/>
                    </a:cubicBezTo>
                    <a:cubicBezTo>
                      <a:pt x="40" y="1235"/>
                      <a:pt x="75" y="1254"/>
                      <a:pt x="70" y="1280"/>
                    </a:cubicBezTo>
                    <a:cubicBezTo>
                      <a:pt x="66" y="1306"/>
                      <a:pt x="22" y="1298"/>
                      <a:pt x="27" y="1343"/>
                    </a:cubicBezTo>
                    <a:cubicBezTo>
                      <a:pt x="31" y="1387"/>
                      <a:pt x="105" y="1328"/>
                      <a:pt x="136" y="1302"/>
                    </a:cubicBezTo>
                    <a:cubicBezTo>
                      <a:pt x="166" y="1276"/>
                      <a:pt x="201" y="1294"/>
                      <a:pt x="236" y="1302"/>
                    </a:cubicBezTo>
                    <a:cubicBezTo>
                      <a:pt x="271" y="1309"/>
                      <a:pt x="311" y="1306"/>
                      <a:pt x="341" y="1287"/>
                    </a:cubicBezTo>
                    <a:cubicBezTo>
                      <a:pt x="372" y="1268"/>
                      <a:pt x="354" y="1320"/>
                      <a:pt x="332" y="1343"/>
                    </a:cubicBezTo>
                    <a:cubicBezTo>
                      <a:pt x="311" y="1365"/>
                      <a:pt x="328" y="1387"/>
                      <a:pt x="350" y="1413"/>
                    </a:cubicBezTo>
                    <a:cubicBezTo>
                      <a:pt x="372" y="1439"/>
                      <a:pt x="341" y="1465"/>
                      <a:pt x="372" y="1480"/>
                    </a:cubicBezTo>
                    <a:cubicBezTo>
                      <a:pt x="402" y="1495"/>
                      <a:pt x="363" y="1517"/>
                      <a:pt x="376" y="1535"/>
                    </a:cubicBezTo>
                    <a:cubicBezTo>
                      <a:pt x="389" y="1554"/>
                      <a:pt x="424" y="1565"/>
                      <a:pt x="442" y="1558"/>
                    </a:cubicBezTo>
                    <a:cubicBezTo>
                      <a:pt x="459" y="1550"/>
                      <a:pt x="490" y="1546"/>
                      <a:pt x="520" y="1572"/>
                    </a:cubicBezTo>
                    <a:cubicBezTo>
                      <a:pt x="551" y="1598"/>
                      <a:pt x="529" y="1613"/>
                      <a:pt x="503" y="1635"/>
                    </a:cubicBezTo>
                    <a:cubicBezTo>
                      <a:pt x="476" y="1658"/>
                      <a:pt x="481" y="1669"/>
                      <a:pt x="485" y="1698"/>
                    </a:cubicBezTo>
                    <a:cubicBezTo>
                      <a:pt x="490" y="1728"/>
                      <a:pt x="442" y="1780"/>
                      <a:pt x="437" y="1806"/>
                    </a:cubicBezTo>
                    <a:cubicBezTo>
                      <a:pt x="433" y="1832"/>
                      <a:pt x="507" y="1806"/>
                      <a:pt x="533" y="1821"/>
                    </a:cubicBezTo>
                    <a:cubicBezTo>
                      <a:pt x="559" y="1836"/>
                      <a:pt x="590" y="1839"/>
                      <a:pt x="621" y="1839"/>
                    </a:cubicBezTo>
                    <a:cubicBezTo>
                      <a:pt x="651" y="1839"/>
                      <a:pt x="647" y="1869"/>
                      <a:pt x="629" y="1895"/>
                    </a:cubicBezTo>
                    <a:cubicBezTo>
                      <a:pt x="612" y="1921"/>
                      <a:pt x="629" y="1928"/>
                      <a:pt x="660" y="1932"/>
                    </a:cubicBezTo>
                    <a:cubicBezTo>
                      <a:pt x="691" y="1936"/>
                      <a:pt x="691" y="1954"/>
                      <a:pt x="691" y="1976"/>
                    </a:cubicBezTo>
                    <a:cubicBezTo>
                      <a:pt x="691" y="1999"/>
                      <a:pt x="717" y="1999"/>
                      <a:pt x="730" y="1973"/>
                    </a:cubicBezTo>
                    <a:cubicBezTo>
                      <a:pt x="743" y="1947"/>
                      <a:pt x="756" y="1969"/>
                      <a:pt x="787" y="1991"/>
                    </a:cubicBezTo>
                    <a:cubicBezTo>
                      <a:pt x="817" y="2013"/>
                      <a:pt x="857" y="1958"/>
                      <a:pt x="896" y="1932"/>
                    </a:cubicBezTo>
                    <a:cubicBezTo>
                      <a:pt x="935" y="1906"/>
                      <a:pt x="957" y="1928"/>
                      <a:pt x="953" y="1939"/>
                    </a:cubicBezTo>
                    <a:cubicBezTo>
                      <a:pt x="948" y="1950"/>
                      <a:pt x="966" y="2006"/>
                      <a:pt x="988" y="2047"/>
                    </a:cubicBezTo>
                    <a:cubicBezTo>
                      <a:pt x="1009" y="2088"/>
                      <a:pt x="1018" y="2065"/>
                      <a:pt x="1044" y="2051"/>
                    </a:cubicBezTo>
                    <a:cubicBezTo>
                      <a:pt x="1071" y="2036"/>
                      <a:pt x="1088" y="2065"/>
                      <a:pt x="1123" y="2062"/>
                    </a:cubicBezTo>
                    <a:cubicBezTo>
                      <a:pt x="1158" y="2058"/>
                      <a:pt x="1132" y="2032"/>
                      <a:pt x="1114" y="1995"/>
                    </a:cubicBezTo>
                    <a:cubicBezTo>
                      <a:pt x="1097" y="1958"/>
                      <a:pt x="1119" y="1965"/>
                      <a:pt x="1123" y="1939"/>
                    </a:cubicBezTo>
                    <a:cubicBezTo>
                      <a:pt x="1127" y="1913"/>
                      <a:pt x="1079" y="1854"/>
                      <a:pt x="1071" y="1832"/>
                    </a:cubicBezTo>
                    <a:cubicBezTo>
                      <a:pt x="1062" y="1810"/>
                      <a:pt x="1053" y="1773"/>
                      <a:pt x="1075" y="1743"/>
                    </a:cubicBezTo>
                    <a:cubicBezTo>
                      <a:pt x="1097" y="1713"/>
                      <a:pt x="1114" y="1717"/>
                      <a:pt x="1123" y="1732"/>
                    </a:cubicBezTo>
                    <a:cubicBezTo>
                      <a:pt x="1132" y="1747"/>
                      <a:pt x="1132" y="1754"/>
                      <a:pt x="1145" y="1743"/>
                    </a:cubicBezTo>
                    <a:cubicBezTo>
                      <a:pt x="1158" y="1732"/>
                      <a:pt x="1167" y="1739"/>
                      <a:pt x="1206" y="1750"/>
                    </a:cubicBezTo>
                    <a:cubicBezTo>
                      <a:pt x="1245" y="1761"/>
                      <a:pt x="1228" y="1739"/>
                      <a:pt x="1267" y="1695"/>
                    </a:cubicBezTo>
                    <a:cubicBezTo>
                      <a:pt x="1306" y="1650"/>
                      <a:pt x="1324" y="1658"/>
                      <a:pt x="1350" y="1669"/>
                    </a:cubicBezTo>
                    <a:cubicBezTo>
                      <a:pt x="1376" y="1680"/>
                      <a:pt x="1403" y="1710"/>
                      <a:pt x="1433" y="1728"/>
                    </a:cubicBezTo>
                    <a:cubicBezTo>
                      <a:pt x="1464" y="1747"/>
                      <a:pt x="1494" y="1706"/>
                      <a:pt x="1512" y="1665"/>
                    </a:cubicBezTo>
                    <a:cubicBezTo>
                      <a:pt x="1529" y="1624"/>
                      <a:pt x="1547" y="1661"/>
                      <a:pt x="1560" y="1680"/>
                    </a:cubicBezTo>
                    <a:cubicBezTo>
                      <a:pt x="1573" y="1698"/>
                      <a:pt x="1595" y="1684"/>
                      <a:pt x="1603" y="1650"/>
                    </a:cubicBezTo>
                    <a:cubicBezTo>
                      <a:pt x="1612" y="1617"/>
                      <a:pt x="1656" y="1687"/>
                      <a:pt x="1686" y="1706"/>
                    </a:cubicBezTo>
                    <a:cubicBezTo>
                      <a:pt x="1717" y="1724"/>
                      <a:pt x="1708" y="1661"/>
                      <a:pt x="1721" y="1643"/>
                    </a:cubicBezTo>
                    <a:cubicBezTo>
                      <a:pt x="1735" y="1624"/>
                      <a:pt x="1769" y="1647"/>
                      <a:pt x="1783" y="1658"/>
                    </a:cubicBezTo>
                    <a:cubicBezTo>
                      <a:pt x="1796" y="1669"/>
                      <a:pt x="1822" y="1661"/>
                      <a:pt x="1839" y="1643"/>
                    </a:cubicBezTo>
                    <a:cubicBezTo>
                      <a:pt x="1857" y="1624"/>
                      <a:pt x="1879" y="1624"/>
                      <a:pt x="1909" y="1609"/>
                    </a:cubicBezTo>
                    <a:cubicBezTo>
                      <a:pt x="1940" y="1595"/>
                      <a:pt x="1918" y="1587"/>
                      <a:pt x="1918" y="1558"/>
                    </a:cubicBezTo>
                    <a:cubicBezTo>
                      <a:pt x="1918" y="1528"/>
                      <a:pt x="1940" y="1528"/>
                      <a:pt x="1975" y="1528"/>
                    </a:cubicBezTo>
                    <a:cubicBezTo>
                      <a:pt x="2010" y="1528"/>
                      <a:pt x="2010" y="1517"/>
                      <a:pt x="2036" y="1491"/>
                    </a:cubicBezTo>
                    <a:cubicBezTo>
                      <a:pt x="2062" y="1465"/>
                      <a:pt x="2067" y="1509"/>
                      <a:pt x="2093" y="1528"/>
                    </a:cubicBezTo>
                    <a:cubicBezTo>
                      <a:pt x="2093" y="1528"/>
                      <a:pt x="2094" y="1529"/>
                      <a:pt x="2094" y="1529"/>
                    </a:cubicBezTo>
                    <a:cubicBezTo>
                      <a:pt x="2116" y="1504"/>
                      <a:pt x="2145" y="1483"/>
                      <a:pt x="2154" y="1463"/>
                    </a:cubicBezTo>
                    <a:cubicBezTo>
                      <a:pt x="2168" y="1435"/>
                      <a:pt x="2213" y="1464"/>
                      <a:pt x="2240" y="145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FFDAB6EB-36B9-DA4C-8A5D-BB8647445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" y="3330"/>
                <a:ext cx="916" cy="601"/>
              </a:xfrm>
              <a:custGeom>
                <a:avLst/>
                <a:gdLst>
                  <a:gd name="T0" fmla="*/ 1938 w 1978"/>
                  <a:gd name="T1" fmla="*/ 430 h 1298"/>
                  <a:gd name="T2" fmla="*/ 1896 w 1978"/>
                  <a:gd name="T3" fmla="*/ 398 h 1298"/>
                  <a:gd name="T4" fmla="*/ 1794 w 1978"/>
                  <a:gd name="T5" fmla="*/ 345 h 1298"/>
                  <a:gd name="T6" fmla="*/ 1719 w 1978"/>
                  <a:gd name="T7" fmla="*/ 267 h 1298"/>
                  <a:gd name="T8" fmla="*/ 1715 w 1978"/>
                  <a:gd name="T9" fmla="*/ 117 h 1298"/>
                  <a:gd name="T10" fmla="*/ 1676 w 1978"/>
                  <a:gd name="T11" fmla="*/ 12 h 1298"/>
                  <a:gd name="T12" fmla="*/ 1578 w 1978"/>
                  <a:gd name="T13" fmla="*/ 37 h 1298"/>
                  <a:gd name="T14" fmla="*/ 1489 w 1978"/>
                  <a:gd name="T15" fmla="*/ 114 h 1298"/>
                  <a:gd name="T16" fmla="*/ 1365 w 1978"/>
                  <a:gd name="T17" fmla="*/ 120 h 1298"/>
                  <a:gd name="T18" fmla="*/ 1261 w 1978"/>
                  <a:gd name="T19" fmla="*/ 120 h 1298"/>
                  <a:gd name="T20" fmla="*/ 1200 w 1978"/>
                  <a:gd name="T21" fmla="*/ 197 h 1298"/>
                  <a:gd name="T22" fmla="*/ 1135 w 1978"/>
                  <a:gd name="T23" fmla="*/ 264 h 1298"/>
                  <a:gd name="T24" fmla="*/ 1012 w 1978"/>
                  <a:gd name="T25" fmla="*/ 290 h 1298"/>
                  <a:gd name="T26" fmla="*/ 907 w 1978"/>
                  <a:gd name="T27" fmla="*/ 360 h 1298"/>
                  <a:gd name="T28" fmla="*/ 798 w 1978"/>
                  <a:gd name="T29" fmla="*/ 349 h 1298"/>
                  <a:gd name="T30" fmla="*/ 685 w 1978"/>
                  <a:gd name="T31" fmla="*/ 301 h 1298"/>
                  <a:gd name="T32" fmla="*/ 523 w 1978"/>
                  <a:gd name="T33" fmla="*/ 412 h 1298"/>
                  <a:gd name="T34" fmla="*/ 379 w 1978"/>
                  <a:gd name="T35" fmla="*/ 516 h 1298"/>
                  <a:gd name="T36" fmla="*/ 195 w 1978"/>
                  <a:gd name="T37" fmla="*/ 445 h 1298"/>
                  <a:gd name="T38" fmla="*/ 69 w 1978"/>
                  <a:gd name="T39" fmla="*/ 527 h 1298"/>
                  <a:gd name="T40" fmla="*/ 9 w 1978"/>
                  <a:gd name="T41" fmla="*/ 567 h 1298"/>
                  <a:gd name="T42" fmla="*/ 81 w 1978"/>
                  <a:gd name="T43" fmla="*/ 580 h 1298"/>
                  <a:gd name="T44" fmla="*/ 186 w 1978"/>
                  <a:gd name="T45" fmla="*/ 645 h 1298"/>
                  <a:gd name="T46" fmla="*/ 305 w 1978"/>
                  <a:gd name="T47" fmla="*/ 658 h 1298"/>
                  <a:gd name="T48" fmla="*/ 418 w 1978"/>
                  <a:gd name="T49" fmla="*/ 675 h 1298"/>
                  <a:gd name="T50" fmla="*/ 430 w 1978"/>
                  <a:gd name="T51" fmla="*/ 815 h 1298"/>
                  <a:gd name="T52" fmla="*/ 284 w 1978"/>
                  <a:gd name="T53" fmla="*/ 891 h 1298"/>
                  <a:gd name="T54" fmla="*/ 427 w 1978"/>
                  <a:gd name="T55" fmla="*/ 931 h 1298"/>
                  <a:gd name="T56" fmla="*/ 545 w 1978"/>
                  <a:gd name="T57" fmla="*/ 957 h 1298"/>
                  <a:gd name="T58" fmla="*/ 593 w 1978"/>
                  <a:gd name="T59" fmla="*/ 1038 h 1298"/>
                  <a:gd name="T60" fmla="*/ 623 w 1978"/>
                  <a:gd name="T61" fmla="*/ 1153 h 1298"/>
                  <a:gd name="T62" fmla="*/ 720 w 1978"/>
                  <a:gd name="T63" fmla="*/ 1220 h 1298"/>
                  <a:gd name="T64" fmla="*/ 929 w 1978"/>
                  <a:gd name="T65" fmla="*/ 1253 h 1298"/>
                  <a:gd name="T66" fmla="*/ 1065 w 1978"/>
                  <a:gd name="T67" fmla="*/ 1264 h 1298"/>
                  <a:gd name="T68" fmla="*/ 1161 w 1978"/>
                  <a:gd name="T69" fmla="*/ 1220 h 1298"/>
                  <a:gd name="T70" fmla="*/ 1296 w 1978"/>
                  <a:gd name="T71" fmla="*/ 1294 h 1298"/>
                  <a:gd name="T72" fmla="*/ 1423 w 1978"/>
                  <a:gd name="T73" fmla="*/ 1249 h 1298"/>
                  <a:gd name="T74" fmla="*/ 1447 w 1978"/>
                  <a:gd name="T75" fmla="*/ 1231 h 1298"/>
                  <a:gd name="T76" fmla="*/ 1501 w 1978"/>
                  <a:gd name="T77" fmla="*/ 1164 h 1298"/>
                  <a:gd name="T78" fmla="*/ 1608 w 1978"/>
                  <a:gd name="T79" fmla="*/ 1079 h 1298"/>
                  <a:gd name="T80" fmla="*/ 1685 w 1978"/>
                  <a:gd name="T81" fmla="*/ 1020 h 1298"/>
                  <a:gd name="T82" fmla="*/ 1801 w 1978"/>
                  <a:gd name="T83" fmla="*/ 910 h 1298"/>
                  <a:gd name="T84" fmla="*/ 1862 w 1978"/>
                  <a:gd name="T85" fmla="*/ 681 h 1298"/>
                  <a:gd name="T86" fmla="*/ 1954 w 1978"/>
                  <a:gd name="T87" fmla="*/ 523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8" h="1298">
                    <a:moveTo>
                      <a:pt x="1967" y="480"/>
                    </a:moveTo>
                    <a:cubicBezTo>
                      <a:pt x="1956" y="456"/>
                      <a:pt x="1930" y="460"/>
                      <a:pt x="1938" y="430"/>
                    </a:cubicBezTo>
                    <a:cubicBezTo>
                      <a:pt x="1943" y="415"/>
                      <a:pt x="1938" y="406"/>
                      <a:pt x="1939" y="400"/>
                    </a:cubicBezTo>
                    <a:cubicBezTo>
                      <a:pt x="1913" y="391"/>
                      <a:pt x="1915" y="402"/>
                      <a:pt x="1896" y="398"/>
                    </a:cubicBezTo>
                    <a:cubicBezTo>
                      <a:pt x="1869" y="392"/>
                      <a:pt x="1879" y="401"/>
                      <a:pt x="1840" y="431"/>
                    </a:cubicBezTo>
                    <a:cubicBezTo>
                      <a:pt x="1801" y="462"/>
                      <a:pt x="1804" y="376"/>
                      <a:pt x="1794" y="345"/>
                    </a:cubicBezTo>
                    <a:cubicBezTo>
                      <a:pt x="1784" y="315"/>
                      <a:pt x="1752" y="331"/>
                      <a:pt x="1706" y="331"/>
                    </a:cubicBezTo>
                    <a:cubicBezTo>
                      <a:pt x="1660" y="331"/>
                      <a:pt x="1660" y="312"/>
                      <a:pt x="1719" y="267"/>
                    </a:cubicBezTo>
                    <a:cubicBezTo>
                      <a:pt x="1778" y="223"/>
                      <a:pt x="1755" y="178"/>
                      <a:pt x="1758" y="145"/>
                    </a:cubicBezTo>
                    <a:cubicBezTo>
                      <a:pt x="1761" y="112"/>
                      <a:pt x="1748" y="117"/>
                      <a:pt x="1715" y="117"/>
                    </a:cubicBezTo>
                    <a:cubicBezTo>
                      <a:pt x="1683" y="117"/>
                      <a:pt x="1702" y="81"/>
                      <a:pt x="1719" y="50"/>
                    </a:cubicBezTo>
                    <a:cubicBezTo>
                      <a:pt x="1735" y="20"/>
                      <a:pt x="1709" y="23"/>
                      <a:pt x="1676" y="12"/>
                    </a:cubicBezTo>
                    <a:cubicBezTo>
                      <a:pt x="1643" y="0"/>
                      <a:pt x="1640" y="23"/>
                      <a:pt x="1627" y="34"/>
                    </a:cubicBezTo>
                    <a:cubicBezTo>
                      <a:pt x="1614" y="45"/>
                      <a:pt x="1604" y="42"/>
                      <a:pt x="1578" y="37"/>
                    </a:cubicBezTo>
                    <a:cubicBezTo>
                      <a:pt x="1552" y="31"/>
                      <a:pt x="1542" y="34"/>
                      <a:pt x="1535" y="62"/>
                    </a:cubicBezTo>
                    <a:cubicBezTo>
                      <a:pt x="1529" y="89"/>
                      <a:pt x="1525" y="75"/>
                      <a:pt x="1489" y="114"/>
                    </a:cubicBezTo>
                    <a:cubicBezTo>
                      <a:pt x="1404" y="128"/>
                      <a:pt x="1453" y="117"/>
                      <a:pt x="1424" y="70"/>
                    </a:cubicBezTo>
                    <a:cubicBezTo>
                      <a:pt x="1394" y="23"/>
                      <a:pt x="1368" y="92"/>
                      <a:pt x="1365" y="120"/>
                    </a:cubicBezTo>
                    <a:cubicBezTo>
                      <a:pt x="1362" y="148"/>
                      <a:pt x="1329" y="162"/>
                      <a:pt x="1316" y="137"/>
                    </a:cubicBezTo>
                    <a:cubicBezTo>
                      <a:pt x="1309" y="124"/>
                      <a:pt x="1285" y="121"/>
                      <a:pt x="1261" y="120"/>
                    </a:cubicBezTo>
                    <a:cubicBezTo>
                      <a:pt x="1265" y="134"/>
                      <a:pt x="1264" y="150"/>
                      <a:pt x="1252" y="167"/>
                    </a:cubicBezTo>
                    <a:cubicBezTo>
                      <a:pt x="1231" y="201"/>
                      <a:pt x="1218" y="212"/>
                      <a:pt x="1200" y="197"/>
                    </a:cubicBezTo>
                    <a:cubicBezTo>
                      <a:pt x="1183" y="182"/>
                      <a:pt x="1135" y="178"/>
                      <a:pt x="1135" y="208"/>
                    </a:cubicBezTo>
                    <a:cubicBezTo>
                      <a:pt x="1135" y="238"/>
                      <a:pt x="1178" y="264"/>
                      <a:pt x="1135" y="264"/>
                    </a:cubicBezTo>
                    <a:cubicBezTo>
                      <a:pt x="1091" y="264"/>
                      <a:pt x="1073" y="249"/>
                      <a:pt x="1065" y="275"/>
                    </a:cubicBezTo>
                    <a:cubicBezTo>
                      <a:pt x="1056" y="301"/>
                      <a:pt x="1043" y="308"/>
                      <a:pt x="1012" y="290"/>
                    </a:cubicBezTo>
                    <a:cubicBezTo>
                      <a:pt x="982" y="271"/>
                      <a:pt x="942" y="278"/>
                      <a:pt x="934" y="304"/>
                    </a:cubicBezTo>
                    <a:cubicBezTo>
                      <a:pt x="925" y="330"/>
                      <a:pt x="938" y="353"/>
                      <a:pt x="907" y="360"/>
                    </a:cubicBezTo>
                    <a:cubicBezTo>
                      <a:pt x="877" y="367"/>
                      <a:pt x="877" y="404"/>
                      <a:pt x="851" y="378"/>
                    </a:cubicBezTo>
                    <a:cubicBezTo>
                      <a:pt x="824" y="353"/>
                      <a:pt x="816" y="338"/>
                      <a:pt x="798" y="349"/>
                    </a:cubicBezTo>
                    <a:cubicBezTo>
                      <a:pt x="781" y="360"/>
                      <a:pt x="750" y="360"/>
                      <a:pt x="733" y="327"/>
                    </a:cubicBezTo>
                    <a:cubicBezTo>
                      <a:pt x="715" y="293"/>
                      <a:pt x="724" y="264"/>
                      <a:pt x="685" y="301"/>
                    </a:cubicBezTo>
                    <a:cubicBezTo>
                      <a:pt x="645" y="338"/>
                      <a:pt x="658" y="367"/>
                      <a:pt x="610" y="371"/>
                    </a:cubicBezTo>
                    <a:cubicBezTo>
                      <a:pt x="562" y="375"/>
                      <a:pt x="545" y="390"/>
                      <a:pt x="523" y="412"/>
                    </a:cubicBezTo>
                    <a:cubicBezTo>
                      <a:pt x="501" y="434"/>
                      <a:pt x="436" y="423"/>
                      <a:pt x="436" y="460"/>
                    </a:cubicBezTo>
                    <a:cubicBezTo>
                      <a:pt x="436" y="497"/>
                      <a:pt x="414" y="538"/>
                      <a:pt x="379" y="516"/>
                    </a:cubicBezTo>
                    <a:cubicBezTo>
                      <a:pt x="344" y="493"/>
                      <a:pt x="313" y="479"/>
                      <a:pt x="287" y="482"/>
                    </a:cubicBezTo>
                    <a:cubicBezTo>
                      <a:pt x="261" y="486"/>
                      <a:pt x="230" y="441"/>
                      <a:pt x="195" y="445"/>
                    </a:cubicBezTo>
                    <a:cubicBezTo>
                      <a:pt x="160" y="449"/>
                      <a:pt x="156" y="464"/>
                      <a:pt x="139" y="486"/>
                    </a:cubicBezTo>
                    <a:cubicBezTo>
                      <a:pt x="121" y="508"/>
                      <a:pt x="112" y="527"/>
                      <a:pt x="69" y="527"/>
                    </a:cubicBezTo>
                    <a:cubicBezTo>
                      <a:pt x="49" y="527"/>
                      <a:pt x="30" y="523"/>
                      <a:pt x="18" y="516"/>
                    </a:cubicBezTo>
                    <a:cubicBezTo>
                      <a:pt x="7" y="530"/>
                      <a:pt x="0" y="548"/>
                      <a:pt x="9" y="567"/>
                    </a:cubicBezTo>
                    <a:cubicBezTo>
                      <a:pt x="28" y="612"/>
                      <a:pt x="50" y="622"/>
                      <a:pt x="56" y="601"/>
                    </a:cubicBezTo>
                    <a:cubicBezTo>
                      <a:pt x="63" y="580"/>
                      <a:pt x="56" y="579"/>
                      <a:pt x="81" y="580"/>
                    </a:cubicBezTo>
                    <a:cubicBezTo>
                      <a:pt x="105" y="581"/>
                      <a:pt x="159" y="570"/>
                      <a:pt x="166" y="597"/>
                    </a:cubicBezTo>
                    <a:cubicBezTo>
                      <a:pt x="172" y="623"/>
                      <a:pt x="177" y="633"/>
                      <a:pt x="186" y="645"/>
                    </a:cubicBezTo>
                    <a:cubicBezTo>
                      <a:pt x="194" y="658"/>
                      <a:pt x="238" y="697"/>
                      <a:pt x="263" y="673"/>
                    </a:cubicBezTo>
                    <a:cubicBezTo>
                      <a:pt x="287" y="649"/>
                      <a:pt x="289" y="640"/>
                      <a:pt x="305" y="658"/>
                    </a:cubicBezTo>
                    <a:cubicBezTo>
                      <a:pt x="321" y="676"/>
                      <a:pt x="326" y="688"/>
                      <a:pt x="354" y="683"/>
                    </a:cubicBezTo>
                    <a:cubicBezTo>
                      <a:pt x="382" y="677"/>
                      <a:pt x="395" y="645"/>
                      <a:pt x="418" y="675"/>
                    </a:cubicBezTo>
                    <a:cubicBezTo>
                      <a:pt x="441" y="704"/>
                      <a:pt x="451" y="718"/>
                      <a:pt x="453" y="750"/>
                    </a:cubicBezTo>
                    <a:cubicBezTo>
                      <a:pt x="454" y="782"/>
                      <a:pt x="456" y="804"/>
                      <a:pt x="430" y="815"/>
                    </a:cubicBezTo>
                    <a:cubicBezTo>
                      <a:pt x="403" y="826"/>
                      <a:pt x="358" y="797"/>
                      <a:pt x="344" y="825"/>
                    </a:cubicBezTo>
                    <a:cubicBezTo>
                      <a:pt x="335" y="845"/>
                      <a:pt x="306" y="866"/>
                      <a:pt x="284" y="891"/>
                    </a:cubicBezTo>
                    <a:cubicBezTo>
                      <a:pt x="310" y="908"/>
                      <a:pt x="331" y="902"/>
                      <a:pt x="361" y="938"/>
                    </a:cubicBezTo>
                    <a:cubicBezTo>
                      <a:pt x="392" y="975"/>
                      <a:pt x="405" y="949"/>
                      <a:pt x="427" y="931"/>
                    </a:cubicBezTo>
                    <a:cubicBezTo>
                      <a:pt x="449" y="912"/>
                      <a:pt x="466" y="938"/>
                      <a:pt x="488" y="957"/>
                    </a:cubicBezTo>
                    <a:cubicBezTo>
                      <a:pt x="510" y="975"/>
                      <a:pt x="527" y="975"/>
                      <a:pt x="545" y="957"/>
                    </a:cubicBezTo>
                    <a:cubicBezTo>
                      <a:pt x="562" y="938"/>
                      <a:pt x="593" y="953"/>
                      <a:pt x="619" y="964"/>
                    </a:cubicBezTo>
                    <a:cubicBezTo>
                      <a:pt x="645" y="975"/>
                      <a:pt x="619" y="1016"/>
                      <a:pt x="593" y="1038"/>
                    </a:cubicBezTo>
                    <a:cubicBezTo>
                      <a:pt x="567" y="1060"/>
                      <a:pt x="571" y="1075"/>
                      <a:pt x="588" y="1090"/>
                    </a:cubicBezTo>
                    <a:cubicBezTo>
                      <a:pt x="606" y="1105"/>
                      <a:pt x="610" y="1135"/>
                      <a:pt x="623" y="1153"/>
                    </a:cubicBezTo>
                    <a:cubicBezTo>
                      <a:pt x="637" y="1172"/>
                      <a:pt x="632" y="1190"/>
                      <a:pt x="654" y="1186"/>
                    </a:cubicBezTo>
                    <a:cubicBezTo>
                      <a:pt x="676" y="1183"/>
                      <a:pt x="698" y="1194"/>
                      <a:pt x="720" y="1220"/>
                    </a:cubicBezTo>
                    <a:cubicBezTo>
                      <a:pt x="741" y="1246"/>
                      <a:pt x="811" y="1257"/>
                      <a:pt x="842" y="1275"/>
                    </a:cubicBezTo>
                    <a:cubicBezTo>
                      <a:pt x="872" y="1294"/>
                      <a:pt x="907" y="1246"/>
                      <a:pt x="929" y="1253"/>
                    </a:cubicBezTo>
                    <a:cubicBezTo>
                      <a:pt x="939" y="1256"/>
                      <a:pt x="958" y="1273"/>
                      <a:pt x="976" y="1290"/>
                    </a:cubicBezTo>
                    <a:cubicBezTo>
                      <a:pt x="996" y="1262"/>
                      <a:pt x="1013" y="1264"/>
                      <a:pt x="1065" y="1264"/>
                    </a:cubicBezTo>
                    <a:cubicBezTo>
                      <a:pt x="1126" y="1264"/>
                      <a:pt x="1139" y="1275"/>
                      <a:pt x="1126" y="1238"/>
                    </a:cubicBezTo>
                    <a:cubicBezTo>
                      <a:pt x="1113" y="1201"/>
                      <a:pt x="1121" y="1168"/>
                      <a:pt x="1161" y="1220"/>
                    </a:cubicBezTo>
                    <a:cubicBezTo>
                      <a:pt x="1200" y="1272"/>
                      <a:pt x="1148" y="1249"/>
                      <a:pt x="1213" y="1253"/>
                    </a:cubicBezTo>
                    <a:cubicBezTo>
                      <a:pt x="1279" y="1257"/>
                      <a:pt x="1231" y="1290"/>
                      <a:pt x="1296" y="1294"/>
                    </a:cubicBezTo>
                    <a:cubicBezTo>
                      <a:pt x="1362" y="1298"/>
                      <a:pt x="1392" y="1279"/>
                      <a:pt x="1392" y="1264"/>
                    </a:cubicBezTo>
                    <a:cubicBezTo>
                      <a:pt x="1392" y="1249"/>
                      <a:pt x="1418" y="1216"/>
                      <a:pt x="1423" y="1249"/>
                    </a:cubicBezTo>
                    <a:cubicBezTo>
                      <a:pt x="1423" y="1253"/>
                      <a:pt x="1424" y="1256"/>
                      <a:pt x="1424" y="1259"/>
                    </a:cubicBezTo>
                    <a:cubicBezTo>
                      <a:pt x="1430" y="1247"/>
                      <a:pt x="1437" y="1235"/>
                      <a:pt x="1447" y="1231"/>
                    </a:cubicBezTo>
                    <a:cubicBezTo>
                      <a:pt x="1469" y="1222"/>
                      <a:pt x="1486" y="1214"/>
                      <a:pt x="1486" y="1194"/>
                    </a:cubicBezTo>
                    <a:cubicBezTo>
                      <a:pt x="1486" y="1173"/>
                      <a:pt x="1471" y="1164"/>
                      <a:pt x="1501" y="1164"/>
                    </a:cubicBezTo>
                    <a:cubicBezTo>
                      <a:pt x="1532" y="1164"/>
                      <a:pt x="1591" y="1177"/>
                      <a:pt x="1591" y="1135"/>
                    </a:cubicBezTo>
                    <a:cubicBezTo>
                      <a:pt x="1591" y="1092"/>
                      <a:pt x="1576" y="1062"/>
                      <a:pt x="1608" y="1079"/>
                    </a:cubicBezTo>
                    <a:cubicBezTo>
                      <a:pt x="1641" y="1096"/>
                      <a:pt x="1663" y="1090"/>
                      <a:pt x="1674" y="1066"/>
                    </a:cubicBezTo>
                    <a:cubicBezTo>
                      <a:pt x="1685" y="1042"/>
                      <a:pt x="1700" y="1042"/>
                      <a:pt x="1685" y="1020"/>
                    </a:cubicBezTo>
                    <a:cubicBezTo>
                      <a:pt x="1670" y="997"/>
                      <a:pt x="1672" y="979"/>
                      <a:pt x="1694" y="971"/>
                    </a:cubicBezTo>
                    <a:cubicBezTo>
                      <a:pt x="1715" y="964"/>
                      <a:pt x="1777" y="940"/>
                      <a:pt x="1801" y="910"/>
                    </a:cubicBezTo>
                    <a:cubicBezTo>
                      <a:pt x="1825" y="881"/>
                      <a:pt x="1851" y="870"/>
                      <a:pt x="1840" y="836"/>
                    </a:cubicBezTo>
                    <a:cubicBezTo>
                      <a:pt x="1829" y="803"/>
                      <a:pt x="1807" y="732"/>
                      <a:pt x="1862" y="681"/>
                    </a:cubicBezTo>
                    <a:cubicBezTo>
                      <a:pt x="1916" y="629"/>
                      <a:pt x="1936" y="640"/>
                      <a:pt x="1938" y="599"/>
                    </a:cubicBezTo>
                    <a:cubicBezTo>
                      <a:pt x="1940" y="558"/>
                      <a:pt x="1932" y="536"/>
                      <a:pt x="1954" y="523"/>
                    </a:cubicBezTo>
                    <a:cubicBezTo>
                      <a:pt x="1975" y="510"/>
                      <a:pt x="1978" y="504"/>
                      <a:pt x="1967" y="48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99EF5B0D-37E2-A545-A681-85B0067F5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8" y="1805"/>
                <a:ext cx="590" cy="922"/>
              </a:xfrm>
              <a:custGeom>
                <a:avLst/>
                <a:gdLst>
                  <a:gd name="T0" fmla="*/ 1149 w 1273"/>
                  <a:gd name="T1" fmla="*/ 1405 h 1992"/>
                  <a:gd name="T2" fmla="*/ 1053 w 1273"/>
                  <a:gd name="T3" fmla="*/ 1201 h 1992"/>
                  <a:gd name="T4" fmla="*/ 1105 w 1273"/>
                  <a:gd name="T5" fmla="*/ 957 h 1992"/>
                  <a:gd name="T6" fmla="*/ 1044 w 1273"/>
                  <a:gd name="T7" fmla="*/ 727 h 1992"/>
                  <a:gd name="T8" fmla="*/ 1088 w 1273"/>
                  <a:gd name="T9" fmla="*/ 590 h 1992"/>
                  <a:gd name="T10" fmla="*/ 1088 w 1273"/>
                  <a:gd name="T11" fmla="*/ 486 h 1992"/>
                  <a:gd name="T12" fmla="*/ 1094 w 1273"/>
                  <a:gd name="T13" fmla="*/ 280 h 1992"/>
                  <a:gd name="T14" fmla="*/ 1131 w 1273"/>
                  <a:gd name="T15" fmla="*/ 132 h 1992"/>
                  <a:gd name="T16" fmla="*/ 1098 w 1273"/>
                  <a:gd name="T17" fmla="*/ 0 h 1992"/>
                  <a:gd name="T18" fmla="*/ 996 w 1273"/>
                  <a:gd name="T19" fmla="*/ 76 h 1992"/>
                  <a:gd name="T20" fmla="*/ 900 w 1273"/>
                  <a:gd name="T21" fmla="*/ 110 h 1992"/>
                  <a:gd name="T22" fmla="*/ 834 w 1273"/>
                  <a:gd name="T23" fmla="*/ 265 h 1992"/>
                  <a:gd name="T24" fmla="*/ 699 w 1273"/>
                  <a:gd name="T25" fmla="*/ 380 h 1992"/>
                  <a:gd name="T26" fmla="*/ 629 w 1273"/>
                  <a:gd name="T27" fmla="*/ 506 h 1992"/>
                  <a:gd name="T28" fmla="*/ 476 w 1273"/>
                  <a:gd name="T29" fmla="*/ 491 h 1992"/>
                  <a:gd name="T30" fmla="*/ 377 w 1273"/>
                  <a:gd name="T31" fmla="*/ 501 h 1992"/>
                  <a:gd name="T32" fmla="*/ 314 w 1273"/>
                  <a:gd name="T33" fmla="*/ 595 h 1992"/>
                  <a:gd name="T34" fmla="*/ 327 w 1273"/>
                  <a:gd name="T35" fmla="*/ 704 h 1992"/>
                  <a:gd name="T36" fmla="*/ 500 w 1273"/>
                  <a:gd name="T37" fmla="*/ 784 h 1992"/>
                  <a:gd name="T38" fmla="*/ 664 w 1273"/>
                  <a:gd name="T39" fmla="*/ 901 h 1992"/>
                  <a:gd name="T40" fmla="*/ 642 w 1273"/>
                  <a:gd name="T41" fmla="*/ 1038 h 1992"/>
                  <a:gd name="T42" fmla="*/ 563 w 1273"/>
                  <a:gd name="T43" fmla="*/ 1120 h 1992"/>
                  <a:gd name="T44" fmla="*/ 509 w 1273"/>
                  <a:gd name="T45" fmla="*/ 1127 h 1992"/>
                  <a:gd name="T46" fmla="*/ 472 w 1273"/>
                  <a:gd name="T47" fmla="*/ 1196 h 1992"/>
                  <a:gd name="T48" fmla="*/ 356 w 1273"/>
                  <a:gd name="T49" fmla="*/ 1225 h 1992"/>
                  <a:gd name="T50" fmla="*/ 205 w 1273"/>
                  <a:gd name="T51" fmla="*/ 1183 h 1992"/>
                  <a:gd name="T52" fmla="*/ 175 w 1273"/>
                  <a:gd name="T53" fmla="*/ 1277 h 1992"/>
                  <a:gd name="T54" fmla="*/ 179 w 1273"/>
                  <a:gd name="T55" fmla="*/ 1331 h 1992"/>
                  <a:gd name="T56" fmla="*/ 212 w 1273"/>
                  <a:gd name="T57" fmla="*/ 1416 h 1992"/>
                  <a:gd name="T58" fmla="*/ 179 w 1273"/>
                  <a:gd name="T59" fmla="*/ 1481 h 1992"/>
                  <a:gd name="T60" fmla="*/ 201 w 1273"/>
                  <a:gd name="T61" fmla="*/ 1540 h 1992"/>
                  <a:gd name="T62" fmla="*/ 148 w 1273"/>
                  <a:gd name="T63" fmla="*/ 1551 h 1992"/>
                  <a:gd name="T64" fmla="*/ 76 w 1273"/>
                  <a:gd name="T65" fmla="*/ 1564 h 1992"/>
                  <a:gd name="T66" fmla="*/ 61 w 1273"/>
                  <a:gd name="T67" fmla="*/ 1624 h 1992"/>
                  <a:gd name="T68" fmla="*/ 61 w 1273"/>
                  <a:gd name="T69" fmla="*/ 1698 h 1992"/>
                  <a:gd name="T70" fmla="*/ 46 w 1273"/>
                  <a:gd name="T71" fmla="*/ 1735 h 1992"/>
                  <a:gd name="T72" fmla="*/ 214 w 1273"/>
                  <a:gd name="T73" fmla="*/ 1789 h 1992"/>
                  <a:gd name="T74" fmla="*/ 349 w 1273"/>
                  <a:gd name="T75" fmla="*/ 1823 h 1992"/>
                  <a:gd name="T76" fmla="*/ 438 w 1273"/>
                  <a:gd name="T77" fmla="*/ 1834 h 1992"/>
                  <a:gd name="T78" fmla="*/ 536 w 1273"/>
                  <a:gd name="T79" fmla="*/ 1890 h 1992"/>
                  <a:gd name="T80" fmla="*/ 677 w 1273"/>
                  <a:gd name="T81" fmla="*/ 1876 h 1992"/>
                  <a:gd name="T82" fmla="*/ 805 w 1273"/>
                  <a:gd name="T83" fmla="*/ 1929 h 1992"/>
                  <a:gd name="T84" fmla="*/ 939 w 1273"/>
                  <a:gd name="T85" fmla="*/ 1959 h 1992"/>
                  <a:gd name="T86" fmla="*/ 970 w 1273"/>
                  <a:gd name="T87" fmla="*/ 1909 h 1992"/>
                  <a:gd name="T88" fmla="*/ 930 w 1273"/>
                  <a:gd name="T89" fmla="*/ 1816 h 1992"/>
                  <a:gd name="T90" fmla="*/ 1059 w 1273"/>
                  <a:gd name="T91" fmla="*/ 1752 h 1992"/>
                  <a:gd name="T92" fmla="*/ 974 w 1273"/>
                  <a:gd name="T93" fmla="*/ 1679 h 1992"/>
                  <a:gd name="T94" fmla="*/ 913 w 1273"/>
                  <a:gd name="T95" fmla="*/ 1626 h 1992"/>
                  <a:gd name="T96" fmla="*/ 1048 w 1273"/>
                  <a:gd name="T97" fmla="*/ 1603 h 1992"/>
                  <a:gd name="T98" fmla="*/ 1168 w 1273"/>
                  <a:gd name="T99" fmla="*/ 1607 h 1992"/>
                  <a:gd name="T100" fmla="*/ 1256 w 1273"/>
                  <a:gd name="T101" fmla="*/ 1527 h 1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73" h="1992">
                    <a:moveTo>
                      <a:pt x="1256" y="1527"/>
                    </a:moveTo>
                    <a:cubicBezTo>
                      <a:pt x="1238" y="1499"/>
                      <a:pt x="1164" y="1449"/>
                      <a:pt x="1149" y="1405"/>
                    </a:cubicBezTo>
                    <a:cubicBezTo>
                      <a:pt x="1133" y="1360"/>
                      <a:pt x="1118" y="1342"/>
                      <a:pt x="1092" y="1314"/>
                    </a:cubicBezTo>
                    <a:cubicBezTo>
                      <a:pt x="1066" y="1286"/>
                      <a:pt x="1055" y="1257"/>
                      <a:pt x="1053" y="1201"/>
                    </a:cubicBezTo>
                    <a:cubicBezTo>
                      <a:pt x="1050" y="1146"/>
                      <a:pt x="1066" y="1110"/>
                      <a:pt x="1081" y="1075"/>
                    </a:cubicBezTo>
                    <a:cubicBezTo>
                      <a:pt x="1096" y="1040"/>
                      <a:pt x="1131" y="1016"/>
                      <a:pt x="1105" y="957"/>
                    </a:cubicBezTo>
                    <a:cubicBezTo>
                      <a:pt x="1079" y="897"/>
                      <a:pt x="1063" y="888"/>
                      <a:pt x="1063" y="853"/>
                    </a:cubicBezTo>
                    <a:cubicBezTo>
                      <a:pt x="1063" y="818"/>
                      <a:pt x="1070" y="753"/>
                      <a:pt x="1044" y="727"/>
                    </a:cubicBezTo>
                    <a:cubicBezTo>
                      <a:pt x="1018" y="701"/>
                      <a:pt x="1033" y="664"/>
                      <a:pt x="1048" y="638"/>
                    </a:cubicBezTo>
                    <a:cubicBezTo>
                      <a:pt x="1063" y="612"/>
                      <a:pt x="1107" y="617"/>
                      <a:pt x="1088" y="590"/>
                    </a:cubicBezTo>
                    <a:cubicBezTo>
                      <a:pt x="1068" y="562"/>
                      <a:pt x="1066" y="556"/>
                      <a:pt x="1085" y="540"/>
                    </a:cubicBezTo>
                    <a:cubicBezTo>
                      <a:pt x="1105" y="523"/>
                      <a:pt x="1103" y="504"/>
                      <a:pt x="1088" y="486"/>
                    </a:cubicBezTo>
                    <a:cubicBezTo>
                      <a:pt x="1072" y="467"/>
                      <a:pt x="989" y="395"/>
                      <a:pt x="1029" y="360"/>
                    </a:cubicBezTo>
                    <a:cubicBezTo>
                      <a:pt x="1068" y="325"/>
                      <a:pt x="1092" y="328"/>
                      <a:pt x="1094" y="280"/>
                    </a:cubicBezTo>
                    <a:cubicBezTo>
                      <a:pt x="1096" y="232"/>
                      <a:pt x="1101" y="236"/>
                      <a:pt x="1107" y="199"/>
                    </a:cubicBezTo>
                    <a:cubicBezTo>
                      <a:pt x="1114" y="161"/>
                      <a:pt x="1116" y="148"/>
                      <a:pt x="1131" y="132"/>
                    </a:cubicBezTo>
                    <a:cubicBezTo>
                      <a:pt x="1146" y="115"/>
                      <a:pt x="1155" y="84"/>
                      <a:pt x="1140" y="65"/>
                    </a:cubicBezTo>
                    <a:cubicBezTo>
                      <a:pt x="1128" y="51"/>
                      <a:pt x="1107" y="25"/>
                      <a:pt x="1098" y="0"/>
                    </a:cubicBezTo>
                    <a:cubicBezTo>
                      <a:pt x="1092" y="1"/>
                      <a:pt x="1085" y="8"/>
                      <a:pt x="1074" y="24"/>
                    </a:cubicBezTo>
                    <a:cubicBezTo>
                      <a:pt x="1039" y="80"/>
                      <a:pt x="1018" y="91"/>
                      <a:pt x="996" y="76"/>
                    </a:cubicBezTo>
                    <a:cubicBezTo>
                      <a:pt x="974" y="61"/>
                      <a:pt x="917" y="21"/>
                      <a:pt x="917" y="47"/>
                    </a:cubicBezTo>
                    <a:cubicBezTo>
                      <a:pt x="917" y="73"/>
                      <a:pt x="926" y="87"/>
                      <a:pt x="900" y="110"/>
                    </a:cubicBezTo>
                    <a:cubicBezTo>
                      <a:pt x="873" y="132"/>
                      <a:pt x="839" y="136"/>
                      <a:pt x="843" y="173"/>
                    </a:cubicBezTo>
                    <a:cubicBezTo>
                      <a:pt x="847" y="210"/>
                      <a:pt x="904" y="258"/>
                      <a:pt x="834" y="265"/>
                    </a:cubicBezTo>
                    <a:cubicBezTo>
                      <a:pt x="764" y="273"/>
                      <a:pt x="777" y="273"/>
                      <a:pt x="764" y="302"/>
                    </a:cubicBezTo>
                    <a:cubicBezTo>
                      <a:pt x="751" y="332"/>
                      <a:pt x="716" y="354"/>
                      <a:pt x="699" y="380"/>
                    </a:cubicBezTo>
                    <a:cubicBezTo>
                      <a:pt x="681" y="406"/>
                      <a:pt x="651" y="417"/>
                      <a:pt x="651" y="454"/>
                    </a:cubicBezTo>
                    <a:cubicBezTo>
                      <a:pt x="651" y="491"/>
                      <a:pt x="659" y="506"/>
                      <a:pt x="629" y="506"/>
                    </a:cubicBezTo>
                    <a:cubicBezTo>
                      <a:pt x="598" y="506"/>
                      <a:pt x="576" y="554"/>
                      <a:pt x="550" y="528"/>
                    </a:cubicBezTo>
                    <a:cubicBezTo>
                      <a:pt x="524" y="502"/>
                      <a:pt x="493" y="469"/>
                      <a:pt x="476" y="491"/>
                    </a:cubicBezTo>
                    <a:cubicBezTo>
                      <a:pt x="458" y="514"/>
                      <a:pt x="410" y="502"/>
                      <a:pt x="384" y="502"/>
                    </a:cubicBezTo>
                    <a:cubicBezTo>
                      <a:pt x="381" y="502"/>
                      <a:pt x="379" y="502"/>
                      <a:pt x="377" y="501"/>
                    </a:cubicBezTo>
                    <a:cubicBezTo>
                      <a:pt x="364" y="519"/>
                      <a:pt x="352" y="532"/>
                      <a:pt x="334" y="545"/>
                    </a:cubicBezTo>
                    <a:cubicBezTo>
                      <a:pt x="310" y="562"/>
                      <a:pt x="323" y="573"/>
                      <a:pt x="314" y="595"/>
                    </a:cubicBezTo>
                    <a:cubicBezTo>
                      <a:pt x="306" y="617"/>
                      <a:pt x="306" y="623"/>
                      <a:pt x="323" y="645"/>
                    </a:cubicBezTo>
                    <a:cubicBezTo>
                      <a:pt x="341" y="667"/>
                      <a:pt x="319" y="679"/>
                      <a:pt x="327" y="704"/>
                    </a:cubicBezTo>
                    <a:cubicBezTo>
                      <a:pt x="336" y="730"/>
                      <a:pt x="391" y="740"/>
                      <a:pt x="430" y="747"/>
                    </a:cubicBezTo>
                    <a:cubicBezTo>
                      <a:pt x="469" y="754"/>
                      <a:pt x="472" y="760"/>
                      <a:pt x="500" y="784"/>
                    </a:cubicBezTo>
                    <a:cubicBezTo>
                      <a:pt x="528" y="808"/>
                      <a:pt x="592" y="814"/>
                      <a:pt x="631" y="825"/>
                    </a:cubicBezTo>
                    <a:cubicBezTo>
                      <a:pt x="670" y="836"/>
                      <a:pt x="648" y="868"/>
                      <a:pt x="664" y="901"/>
                    </a:cubicBezTo>
                    <a:cubicBezTo>
                      <a:pt x="679" y="934"/>
                      <a:pt x="646" y="938"/>
                      <a:pt x="624" y="966"/>
                    </a:cubicBezTo>
                    <a:cubicBezTo>
                      <a:pt x="603" y="994"/>
                      <a:pt x="622" y="1016"/>
                      <a:pt x="642" y="1038"/>
                    </a:cubicBezTo>
                    <a:cubicBezTo>
                      <a:pt x="662" y="1060"/>
                      <a:pt x="668" y="1070"/>
                      <a:pt x="662" y="1095"/>
                    </a:cubicBezTo>
                    <a:cubicBezTo>
                      <a:pt x="655" y="1121"/>
                      <a:pt x="590" y="1123"/>
                      <a:pt x="563" y="1120"/>
                    </a:cubicBezTo>
                    <a:cubicBezTo>
                      <a:pt x="537" y="1116"/>
                      <a:pt x="544" y="1114"/>
                      <a:pt x="537" y="1127"/>
                    </a:cubicBezTo>
                    <a:cubicBezTo>
                      <a:pt x="531" y="1140"/>
                      <a:pt x="526" y="1138"/>
                      <a:pt x="509" y="1127"/>
                    </a:cubicBezTo>
                    <a:cubicBezTo>
                      <a:pt x="491" y="1116"/>
                      <a:pt x="489" y="1129"/>
                      <a:pt x="461" y="1136"/>
                    </a:cubicBezTo>
                    <a:cubicBezTo>
                      <a:pt x="432" y="1144"/>
                      <a:pt x="472" y="1162"/>
                      <a:pt x="472" y="1196"/>
                    </a:cubicBezTo>
                    <a:cubicBezTo>
                      <a:pt x="472" y="1229"/>
                      <a:pt x="445" y="1209"/>
                      <a:pt x="419" y="1209"/>
                    </a:cubicBezTo>
                    <a:cubicBezTo>
                      <a:pt x="393" y="1209"/>
                      <a:pt x="389" y="1222"/>
                      <a:pt x="356" y="1225"/>
                    </a:cubicBezTo>
                    <a:cubicBezTo>
                      <a:pt x="323" y="1229"/>
                      <a:pt x="297" y="1207"/>
                      <a:pt x="288" y="1188"/>
                    </a:cubicBezTo>
                    <a:cubicBezTo>
                      <a:pt x="279" y="1170"/>
                      <a:pt x="249" y="1179"/>
                      <a:pt x="205" y="1183"/>
                    </a:cubicBezTo>
                    <a:cubicBezTo>
                      <a:pt x="161" y="1186"/>
                      <a:pt x="172" y="1222"/>
                      <a:pt x="183" y="1238"/>
                    </a:cubicBezTo>
                    <a:cubicBezTo>
                      <a:pt x="194" y="1255"/>
                      <a:pt x="192" y="1270"/>
                      <a:pt x="175" y="1277"/>
                    </a:cubicBezTo>
                    <a:cubicBezTo>
                      <a:pt x="157" y="1285"/>
                      <a:pt x="144" y="1305"/>
                      <a:pt x="142" y="1320"/>
                    </a:cubicBezTo>
                    <a:cubicBezTo>
                      <a:pt x="140" y="1335"/>
                      <a:pt x="159" y="1335"/>
                      <a:pt x="179" y="1331"/>
                    </a:cubicBezTo>
                    <a:cubicBezTo>
                      <a:pt x="199" y="1327"/>
                      <a:pt x="207" y="1348"/>
                      <a:pt x="223" y="1362"/>
                    </a:cubicBezTo>
                    <a:cubicBezTo>
                      <a:pt x="238" y="1377"/>
                      <a:pt x="210" y="1394"/>
                      <a:pt x="212" y="1416"/>
                    </a:cubicBezTo>
                    <a:cubicBezTo>
                      <a:pt x="214" y="1438"/>
                      <a:pt x="199" y="1438"/>
                      <a:pt x="188" y="1455"/>
                    </a:cubicBezTo>
                    <a:cubicBezTo>
                      <a:pt x="177" y="1472"/>
                      <a:pt x="168" y="1474"/>
                      <a:pt x="179" y="1481"/>
                    </a:cubicBezTo>
                    <a:cubicBezTo>
                      <a:pt x="190" y="1488"/>
                      <a:pt x="199" y="1498"/>
                      <a:pt x="181" y="1514"/>
                    </a:cubicBezTo>
                    <a:cubicBezTo>
                      <a:pt x="164" y="1531"/>
                      <a:pt x="181" y="1525"/>
                      <a:pt x="201" y="1540"/>
                    </a:cubicBezTo>
                    <a:cubicBezTo>
                      <a:pt x="220" y="1555"/>
                      <a:pt x="214" y="1570"/>
                      <a:pt x="185" y="1572"/>
                    </a:cubicBezTo>
                    <a:cubicBezTo>
                      <a:pt x="157" y="1574"/>
                      <a:pt x="161" y="1562"/>
                      <a:pt x="148" y="1551"/>
                    </a:cubicBezTo>
                    <a:cubicBezTo>
                      <a:pt x="135" y="1540"/>
                      <a:pt x="129" y="1555"/>
                      <a:pt x="124" y="1568"/>
                    </a:cubicBezTo>
                    <a:cubicBezTo>
                      <a:pt x="120" y="1581"/>
                      <a:pt x="92" y="1568"/>
                      <a:pt x="76" y="1564"/>
                    </a:cubicBezTo>
                    <a:cubicBezTo>
                      <a:pt x="61" y="1561"/>
                      <a:pt x="48" y="1579"/>
                      <a:pt x="24" y="1592"/>
                    </a:cubicBezTo>
                    <a:cubicBezTo>
                      <a:pt x="0" y="1605"/>
                      <a:pt x="37" y="1616"/>
                      <a:pt x="61" y="1624"/>
                    </a:cubicBezTo>
                    <a:cubicBezTo>
                      <a:pt x="85" y="1631"/>
                      <a:pt x="83" y="1638"/>
                      <a:pt x="68" y="1655"/>
                    </a:cubicBezTo>
                    <a:cubicBezTo>
                      <a:pt x="52" y="1672"/>
                      <a:pt x="83" y="1685"/>
                      <a:pt x="61" y="1698"/>
                    </a:cubicBezTo>
                    <a:cubicBezTo>
                      <a:pt x="49" y="1705"/>
                      <a:pt x="34" y="1721"/>
                      <a:pt x="24" y="1734"/>
                    </a:cubicBezTo>
                    <a:cubicBezTo>
                      <a:pt x="32" y="1734"/>
                      <a:pt x="39" y="1735"/>
                      <a:pt x="46" y="1735"/>
                    </a:cubicBezTo>
                    <a:cubicBezTo>
                      <a:pt x="78" y="1735"/>
                      <a:pt x="81" y="1768"/>
                      <a:pt x="109" y="1800"/>
                    </a:cubicBezTo>
                    <a:cubicBezTo>
                      <a:pt x="137" y="1831"/>
                      <a:pt x="179" y="1807"/>
                      <a:pt x="214" y="1789"/>
                    </a:cubicBezTo>
                    <a:cubicBezTo>
                      <a:pt x="249" y="1770"/>
                      <a:pt x="271" y="1778"/>
                      <a:pt x="313" y="1776"/>
                    </a:cubicBezTo>
                    <a:cubicBezTo>
                      <a:pt x="356" y="1773"/>
                      <a:pt x="333" y="1803"/>
                      <a:pt x="349" y="1823"/>
                    </a:cubicBezTo>
                    <a:cubicBezTo>
                      <a:pt x="366" y="1842"/>
                      <a:pt x="382" y="1831"/>
                      <a:pt x="402" y="1823"/>
                    </a:cubicBezTo>
                    <a:cubicBezTo>
                      <a:pt x="421" y="1815"/>
                      <a:pt x="428" y="1817"/>
                      <a:pt x="438" y="1834"/>
                    </a:cubicBezTo>
                    <a:cubicBezTo>
                      <a:pt x="448" y="1851"/>
                      <a:pt x="457" y="1851"/>
                      <a:pt x="474" y="1845"/>
                    </a:cubicBezTo>
                    <a:cubicBezTo>
                      <a:pt x="490" y="1840"/>
                      <a:pt x="510" y="1867"/>
                      <a:pt x="536" y="1890"/>
                    </a:cubicBezTo>
                    <a:cubicBezTo>
                      <a:pt x="562" y="1912"/>
                      <a:pt x="585" y="1895"/>
                      <a:pt x="611" y="1876"/>
                    </a:cubicBezTo>
                    <a:cubicBezTo>
                      <a:pt x="638" y="1856"/>
                      <a:pt x="654" y="1876"/>
                      <a:pt x="677" y="1876"/>
                    </a:cubicBezTo>
                    <a:cubicBezTo>
                      <a:pt x="700" y="1876"/>
                      <a:pt x="723" y="1895"/>
                      <a:pt x="739" y="1912"/>
                    </a:cubicBezTo>
                    <a:cubicBezTo>
                      <a:pt x="756" y="1929"/>
                      <a:pt x="769" y="1931"/>
                      <a:pt x="805" y="1929"/>
                    </a:cubicBezTo>
                    <a:cubicBezTo>
                      <a:pt x="841" y="1926"/>
                      <a:pt x="828" y="1937"/>
                      <a:pt x="857" y="1965"/>
                    </a:cubicBezTo>
                    <a:cubicBezTo>
                      <a:pt x="887" y="1992"/>
                      <a:pt x="903" y="1976"/>
                      <a:pt x="939" y="1959"/>
                    </a:cubicBezTo>
                    <a:cubicBezTo>
                      <a:pt x="947" y="1955"/>
                      <a:pt x="955" y="1954"/>
                      <a:pt x="963" y="1952"/>
                    </a:cubicBezTo>
                    <a:cubicBezTo>
                      <a:pt x="968" y="1936"/>
                      <a:pt x="973" y="1918"/>
                      <a:pt x="970" y="1909"/>
                    </a:cubicBezTo>
                    <a:cubicBezTo>
                      <a:pt x="963" y="1891"/>
                      <a:pt x="948" y="1874"/>
                      <a:pt x="928" y="1859"/>
                    </a:cubicBezTo>
                    <a:cubicBezTo>
                      <a:pt x="908" y="1844"/>
                      <a:pt x="915" y="1837"/>
                      <a:pt x="930" y="1816"/>
                    </a:cubicBezTo>
                    <a:cubicBezTo>
                      <a:pt x="946" y="1796"/>
                      <a:pt x="943" y="1768"/>
                      <a:pt x="978" y="1770"/>
                    </a:cubicBezTo>
                    <a:cubicBezTo>
                      <a:pt x="1013" y="1772"/>
                      <a:pt x="1057" y="1774"/>
                      <a:pt x="1059" y="1752"/>
                    </a:cubicBezTo>
                    <a:cubicBezTo>
                      <a:pt x="1061" y="1729"/>
                      <a:pt x="1074" y="1696"/>
                      <a:pt x="1044" y="1694"/>
                    </a:cubicBezTo>
                    <a:cubicBezTo>
                      <a:pt x="1013" y="1692"/>
                      <a:pt x="972" y="1698"/>
                      <a:pt x="974" y="1679"/>
                    </a:cubicBezTo>
                    <a:cubicBezTo>
                      <a:pt x="976" y="1661"/>
                      <a:pt x="978" y="1644"/>
                      <a:pt x="952" y="1644"/>
                    </a:cubicBezTo>
                    <a:cubicBezTo>
                      <a:pt x="926" y="1644"/>
                      <a:pt x="913" y="1637"/>
                      <a:pt x="913" y="1626"/>
                    </a:cubicBezTo>
                    <a:cubicBezTo>
                      <a:pt x="913" y="1614"/>
                      <a:pt x="904" y="1592"/>
                      <a:pt x="965" y="1600"/>
                    </a:cubicBezTo>
                    <a:cubicBezTo>
                      <a:pt x="1026" y="1607"/>
                      <a:pt x="1042" y="1587"/>
                      <a:pt x="1048" y="1603"/>
                    </a:cubicBezTo>
                    <a:cubicBezTo>
                      <a:pt x="1055" y="1620"/>
                      <a:pt x="1059" y="1620"/>
                      <a:pt x="1092" y="1620"/>
                    </a:cubicBezTo>
                    <a:cubicBezTo>
                      <a:pt x="1125" y="1620"/>
                      <a:pt x="1127" y="1588"/>
                      <a:pt x="1168" y="1607"/>
                    </a:cubicBezTo>
                    <a:cubicBezTo>
                      <a:pt x="1210" y="1626"/>
                      <a:pt x="1210" y="1614"/>
                      <a:pt x="1232" y="1592"/>
                    </a:cubicBezTo>
                    <a:cubicBezTo>
                      <a:pt x="1254" y="1570"/>
                      <a:pt x="1273" y="1555"/>
                      <a:pt x="1256" y="1527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EC5B702B-81A9-B84F-8CC8-E26108FAA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" y="3028"/>
                <a:ext cx="700" cy="551"/>
              </a:xfrm>
              <a:custGeom>
                <a:avLst/>
                <a:gdLst>
                  <a:gd name="T0" fmla="*/ 1227 w 1511"/>
                  <a:gd name="T1" fmla="*/ 158 h 1190"/>
                  <a:gd name="T2" fmla="*/ 1173 w 1511"/>
                  <a:gd name="T3" fmla="*/ 104 h 1190"/>
                  <a:gd name="T4" fmla="*/ 1123 w 1511"/>
                  <a:gd name="T5" fmla="*/ 32 h 1190"/>
                  <a:gd name="T6" fmla="*/ 1024 w 1511"/>
                  <a:gd name="T7" fmla="*/ 35 h 1190"/>
                  <a:gd name="T8" fmla="*/ 943 w 1511"/>
                  <a:gd name="T9" fmla="*/ 43 h 1190"/>
                  <a:gd name="T10" fmla="*/ 880 w 1511"/>
                  <a:gd name="T11" fmla="*/ 89 h 1190"/>
                  <a:gd name="T12" fmla="*/ 756 w 1511"/>
                  <a:gd name="T13" fmla="*/ 180 h 1190"/>
                  <a:gd name="T14" fmla="*/ 592 w 1511"/>
                  <a:gd name="T15" fmla="*/ 139 h 1190"/>
                  <a:gd name="T16" fmla="*/ 500 w 1511"/>
                  <a:gd name="T17" fmla="*/ 191 h 1190"/>
                  <a:gd name="T18" fmla="*/ 620 w 1511"/>
                  <a:gd name="T19" fmla="*/ 287 h 1190"/>
                  <a:gd name="T20" fmla="*/ 675 w 1511"/>
                  <a:gd name="T21" fmla="*/ 361 h 1190"/>
                  <a:gd name="T22" fmla="*/ 572 w 1511"/>
                  <a:gd name="T23" fmla="*/ 389 h 1190"/>
                  <a:gd name="T24" fmla="*/ 469 w 1511"/>
                  <a:gd name="T25" fmla="*/ 393 h 1190"/>
                  <a:gd name="T26" fmla="*/ 419 w 1511"/>
                  <a:gd name="T27" fmla="*/ 398 h 1190"/>
                  <a:gd name="T28" fmla="*/ 293 w 1511"/>
                  <a:gd name="T29" fmla="*/ 504 h 1190"/>
                  <a:gd name="T30" fmla="*/ 144 w 1511"/>
                  <a:gd name="T31" fmla="*/ 523 h 1190"/>
                  <a:gd name="T32" fmla="*/ 35 w 1511"/>
                  <a:gd name="T33" fmla="*/ 549 h 1190"/>
                  <a:gd name="T34" fmla="*/ 30 w 1511"/>
                  <a:gd name="T35" fmla="*/ 630 h 1190"/>
                  <a:gd name="T36" fmla="*/ 113 w 1511"/>
                  <a:gd name="T37" fmla="*/ 704 h 1190"/>
                  <a:gd name="T38" fmla="*/ 210 w 1511"/>
                  <a:gd name="T39" fmla="*/ 678 h 1190"/>
                  <a:gd name="T40" fmla="*/ 258 w 1511"/>
                  <a:gd name="T41" fmla="*/ 790 h 1190"/>
                  <a:gd name="T42" fmla="*/ 201 w 1511"/>
                  <a:gd name="T43" fmla="*/ 953 h 1190"/>
                  <a:gd name="T44" fmla="*/ 258 w 1511"/>
                  <a:gd name="T45" fmla="*/ 1127 h 1190"/>
                  <a:gd name="T46" fmla="*/ 376 w 1511"/>
                  <a:gd name="T47" fmla="*/ 1138 h 1190"/>
                  <a:gd name="T48" fmla="*/ 524 w 1511"/>
                  <a:gd name="T49" fmla="*/ 1134 h 1190"/>
                  <a:gd name="T50" fmla="*/ 673 w 1511"/>
                  <a:gd name="T51" fmla="*/ 1112 h 1190"/>
                  <a:gd name="T52" fmla="*/ 847 w 1511"/>
                  <a:gd name="T53" fmla="*/ 1023 h 1190"/>
                  <a:gd name="T54" fmla="*/ 970 w 1511"/>
                  <a:gd name="T55" fmla="*/ 979 h 1190"/>
                  <a:gd name="T56" fmla="*/ 1088 w 1511"/>
                  <a:gd name="T57" fmla="*/ 1030 h 1190"/>
                  <a:gd name="T58" fmla="*/ 1171 w 1511"/>
                  <a:gd name="T59" fmla="*/ 956 h 1190"/>
                  <a:gd name="T60" fmla="*/ 1302 w 1511"/>
                  <a:gd name="T61" fmla="*/ 927 h 1190"/>
                  <a:gd name="T62" fmla="*/ 1372 w 1511"/>
                  <a:gd name="T63" fmla="*/ 860 h 1190"/>
                  <a:gd name="T64" fmla="*/ 1489 w 1511"/>
                  <a:gd name="T65" fmla="*/ 819 h 1190"/>
                  <a:gd name="T66" fmla="*/ 1468 w 1511"/>
                  <a:gd name="T67" fmla="*/ 671 h 1190"/>
                  <a:gd name="T68" fmla="*/ 1472 w 1511"/>
                  <a:gd name="T69" fmla="*/ 593 h 1190"/>
                  <a:gd name="T70" fmla="*/ 1393 w 1511"/>
                  <a:gd name="T71" fmla="*/ 512 h 1190"/>
                  <a:gd name="T72" fmla="*/ 1341 w 1511"/>
                  <a:gd name="T73" fmla="*/ 486 h 1190"/>
                  <a:gd name="T74" fmla="*/ 1437 w 1511"/>
                  <a:gd name="T75" fmla="*/ 345 h 1190"/>
                  <a:gd name="T76" fmla="*/ 1402 w 1511"/>
                  <a:gd name="T77" fmla="*/ 200 h 1190"/>
                  <a:gd name="T78" fmla="*/ 1352 w 1511"/>
                  <a:gd name="T79" fmla="*/ 222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11" h="1190">
                    <a:moveTo>
                      <a:pt x="1275" y="219"/>
                    </a:moveTo>
                    <a:cubicBezTo>
                      <a:pt x="1234" y="202"/>
                      <a:pt x="1240" y="182"/>
                      <a:pt x="1227" y="158"/>
                    </a:cubicBezTo>
                    <a:cubicBezTo>
                      <a:pt x="1214" y="134"/>
                      <a:pt x="1195" y="132"/>
                      <a:pt x="1171" y="128"/>
                    </a:cubicBezTo>
                    <a:cubicBezTo>
                      <a:pt x="1147" y="124"/>
                      <a:pt x="1162" y="121"/>
                      <a:pt x="1173" y="104"/>
                    </a:cubicBezTo>
                    <a:cubicBezTo>
                      <a:pt x="1184" y="87"/>
                      <a:pt x="1160" y="80"/>
                      <a:pt x="1160" y="65"/>
                    </a:cubicBezTo>
                    <a:cubicBezTo>
                      <a:pt x="1160" y="50"/>
                      <a:pt x="1151" y="33"/>
                      <a:pt x="1123" y="32"/>
                    </a:cubicBezTo>
                    <a:cubicBezTo>
                      <a:pt x="1094" y="30"/>
                      <a:pt x="1083" y="33"/>
                      <a:pt x="1066" y="54"/>
                    </a:cubicBezTo>
                    <a:cubicBezTo>
                      <a:pt x="1048" y="74"/>
                      <a:pt x="1029" y="54"/>
                      <a:pt x="1024" y="35"/>
                    </a:cubicBezTo>
                    <a:cubicBezTo>
                      <a:pt x="1020" y="17"/>
                      <a:pt x="991" y="11"/>
                      <a:pt x="965" y="6"/>
                    </a:cubicBezTo>
                    <a:cubicBezTo>
                      <a:pt x="939" y="0"/>
                      <a:pt x="924" y="24"/>
                      <a:pt x="943" y="43"/>
                    </a:cubicBezTo>
                    <a:cubicBezTo>
                      <a:pt x="963" y="61"/>
                      <a:pt x="954" y="76"/>
                      <a:pt x="941" y="95"/>
                    </a:cubicBezTo>
                    <a:cubicBezTo>
                      <a:pt x="928" y="113"/>
                      <a:pt x="913" y="115"/>
                      <a:pt x="880" y="89"/>
                    </a:cubicBezTo>
                    <a:cubicBezTo>
                      <a:pt x="847" y="63"/>
                      <a:pt x="823" y="113"/>
                      <a:pt x="784" y="119"/>
                    </a:cubicBezTo>
                    <a:cubicBezTo>
                      <a:pt x="745" y="124"/>
                      <a:pt x="784" y="156"/>
                      <a:pt x="756" y="180"/>
                    </a:cubicBezTo>
                    <a:cubicBezTo>
                      <a:pt x="727" y="204"/>
                      <a:pt x="688" y="191"/>
                      <a:pt x="657" y="187"/>
                    </a:cubicBezTo>
                    <a:cubicBezTo>
                      <a:pt x="627" y="184"/>
                      <a:pt x="620" y="161"/>
                      <a:pt x="592" y="139"/>
                    </a:cubicBezTo>
                    <a:cubicBezTo>
                      <a:pt x="563" y="117"/>
                      <a:pt x="570" y="146"/>
                      <a:pt x="555" y="163"/>
                    </a:cubicBezTo>
                    <a:cubicBezTo>
                      <a:pt x="539" y="180"/>
                      <a:pt x="518" y="176"/>
                      <a:pt x="500" y="191"/>
                    </a:cubicBezTo>
                    <a:cubicBezTo>
                      <a:pt x="483" y="206"/>
                      <a:pt x="504" y="235"/>
                      <a:pt x="531" y="254"/>
                    </a:cubicBezTo>
                    <a:cubicBezTo>
                      <a:pt x="557" y="272"/>
                      <a:pt x="579" y="287"/>
                      <a:pt x="620" y="287"/>
                    </a:cubicBezTo>
                    <a:cubicBezTo>
                      <a:pt x="662" y="287"/>
                      <a:pt x="642" y="300"/>
                      <a:pt x="644" y="317"/>
                    </a:cubicBezTo>
                    <a:cubicBezTo>
                      <a:pt x="646" y="334"/>
                      <a:pt x="660" y="341"/>
                      <a:pt x="675" y="361"/>
                    </a:cubicBezTo>
                    <a:cubicBezTo>
                      <a:pt x="690" y="382"/>
                      <a:pt x="662" y="384"/>
                      <a:pt x="635" y="382"/>
                    </a:cubicBezTo>
                    <a:cubicBezTo>
                      <a:pt x="609" y="380"/>
                      <a:pt x="596" y="389"/>
                      <a:pt x="572" y="389"/>
                    </a:cubicBezTo>
                    <a:cubicBezTo>
                      <a:pt x="548" y="389"/>
                      <a:pt x="548" y="399"/>
                      <a:pt x="522" y="410"/>
                    </a:cubicBezTo>
                    <a:cubicBezTo>
                      <a:pt x="496" y="421"/>
                      <a:pt x="483" y="408"/>
                      <a:pt x="469" y="393"/>
                    </a:cubicBezTo>
                    <a:cubicBezTo>
                      <a:pt x="456" y="378"/>
                      <a:pt x="450" y="387"/>
                      <a:pt x="437" y="399"/>
                    </a:cubicBezTo>
                    <a:cubicBezTo>
                      <a:pt x="433" y="402"/>
                      <a:pt x="426" y="401"/>
                      <a:pt x="419" y="398"/>
                    </a:cubicBezTo>
                    <a:cubicBezTo>
                      <a:pt x="414" y="430"/>
                      <a:pt x="409" y="486"/>
                      <a:pt x="384" y="489"/>
                    </a:cubicBezTo>
                    <a:cubicBezTo>
                      <a:pt x="358" y="493"/>
                      <a:pt x="341" y="497"/>
                      <a:pt x="293" y="504"/>
                    </a:cubicBezTo>
                    <a:cubicBezTo>
                      <a:pt x="245" y="512"/>
                      <a:pt x="240" y="508"/>
                      <a:pt x="175" y="493"/>
                    </a:cubicBezTo>
                    <a:cubicBezTo>
                      <a:pt x="109" y="478"/>
                      <a:pt x="175" y="493"/>
                      <a:pt x="144" y="523"/>
                    </a:cubicBezTo>
                    <a:cubicBezTo>
                      <a:pt x="113" y="552"/>
                      <a:pt x="113" y="526"/>
                      <a:pt x="96" y="493"/>
                    </a:cubicBezTo>
                    <a:cubicBezTo>
                      <a:pt x="79" y="460"/>
                      <a:pt x="70" y="504"/>
                      <a:pt x="35" y="549"/>
                    </a:cubicBezTo>
                    <a:cubicBezTo>
                      <a:pt x="0" y="593"/>
                      <a:pt x="9" y="571"/>
                      <a:pt x="35" y="593"/>
                    </a:cubicBezTo>
                    <a:cubicBezTo>
                      <a:pt x="61" y="615"/>
                      <a:pt x="52" y="619"/>
                      <a:pt x="30" y="630"/>
                    </a:cubicBezTo>
                    <a:cubicBezTo>
                      <a:pt x="9" y="641"/>
                      <a:pt x="26" y="686"/>
                      <a:pt x="52" y="704"/>
                    </a:cubicBezTo>
                    <a:cubicBezTo>
                      <a:pt x="79" y="723"/>
                      <a:pt x="113" y="727"/>
                      <a:pt x="113" y="704"/>
                    </a:cubicBezTo>
                    <a:cubicBezTo>
                      <a:pt x="113" y="682"/>
                      <a:pt x="140" y="689"/>
                      <a:pt x="153" y="701"/>
                    </a:cubicBezTo>
                    <a:cubicBezTo>
                      <a:pt x="166" y="712"/>
                      <a:pt x="183" y="675"/>
                      <a:pt x="210" y="678"/>
                    </a:cubicBezTo>
                    <a:cubicBezTo>
                      <a:pt x="236" y="682"/>
                      <a:pt x="240" y="708"/>
                      <a:pt x="258" y="723"/>
                    </a:cubicBezTo>
                    <a:cubicBezTo>
                      <a:pt x="275" y="738"/>
                      <a:pt x="275" y="767"/>
                      <a:pt x="258" y="790"/>
                    </a:cubicBezTo>
                    <a:cubicBezTo>
                      <a:pt x="240" y="812"/>
                      <a:pt x="236" y="812"/>
                      <a:pt x="201" y="856"/>
                    </a:cubicBezTo>
                    <a:cubicBezTo>
                      <a:pt x="166" y="901"/>
                      <a:pt x="201" y="927"/>
                      <a:pt x="201" y="953"/>
                    </a:cubicBezTo>
                    <a:cubicBezTo>
                      <a:pt x="201" y="979"/>
                      <a:pt x="258" y="1005"/>
                      <a:pt x="284" y="1027"/>
                    </a:cubicBezTo>
                    <a:cubicBezTo>
                      <a:pt x="310" y="1049"/>
                      <a:pt x="297" y="1093"/>
                      <a:pt x="258" y="1127"/>
                    </a:cubicBezTo>
                    <a:cubicBezTo>
                      <a:pt x="218" y="1160"/>
                      <a:pt x="262" y="1179"/>
                      <a:pt x="306" y="1179"/>
                    </a:cubicBezTo>
                    <a:cubicBezTo>
                      <a:pt x="349" y="1179"/>
                      <a:pt x="358" y="1160"/>
                      <a:pt x="376" y="1138"/>
                    </a:cubicBezTo>
                    <a:cubicBezTo>
                      <a:pt x="393" y="1116"/>
                      <a:pt x="397" y="1101"/>
                      <a:pt x="432" y="1097"/>
                    </a:cubicBezTo>
                    <a:cubicBezTo>
                      <a:pt x="467" y="1093"/>
                      <a:pt x="498" y="1138"/>
                      <a:pt x="524" y="1134"/>
                    </a:cubicBezTo>
                    <a:cubicBezTo>
                      <a:pt x="550" y="1131"/>
                      <a:pt x="581" y="1145"/>
                      <a:pt x="616" y="1168"/>
                    </a:cubicBezTo>
                    <a:cubicBezTo>
                      <a:pt x="651" y="1190"/>
                      <a:pt x="673" y="1149"/>
                      <a:pt x="673" y="1112"/>
                    </a:cubicBezTo>
                    <a:cubicBezTo>
                      <a:pt x="673" y="1075"/>
                      <a:pt x="738" y="1086"/>
                      <a:pt x="760" y="1064"/>
                    </a:cubicBezTo>
                    <a:cubicBezTo>
                      <a:pt x="782" y="1042"/>
                      <a:pt x="799" y="1027"/>
                      <a:pt x="847" y="1023"/>
                    </a:cubicBezTo>
                    <a:cubicBezTo>
                      <a:pt x="895" y="1019"/>
                      <a:pt x="882" y="990"/>
                      <a:pt x="922" y="953"/>
                    </a:cubicBezTo>
                    <a:cubicBezTo>
                      <a:pt x="961" y="916"/>
                      <a:pt x="952" y="945"/>
                      <a:pt x="970" y="979"/>
                    </a:cubicBezTo>
                    <a:cubicBezTo>
                      <a:pt x="987" y="1012"/>
                      <a:pt x="1018" y="1012"/>
                      <a:pt x="1035" y="1001"/>
                    </a:cubicBezTo>
                    <a:cubicBezTo>
                      <a:pt x="1053" y="990"/>
                      <a:pt x="1061" y="1005"/>
                      <a:pt x="1088" y="1030"/>
                    </a:cubicBezTo>
                    <a:cubicBezTo>
                      <a:pt x="1114" y="1056"/>
                      <a:pt x="1114" y="1019"/>
                      <a:pt x="1144" y="1012"/>
                    </a:cubicBezTo>
                    <a:cubicBezTo>
                      <a:pt x="1175" y="1005"/>
                      <a:pt x="1162" y="982"/>
                      <a:pt x="1171" y="956"/>
                    </a:cubicBezTo>
                    <a:cubicBezTo>
                      <a:pt x="1179" y="930"/>
                      <a:pt x="1219" y="923"/>
                      <a:pt x="1249" y="942"/>
                    </a:cubicBezTo>
                    <a:cubicBezTo>
                      <a:pt x="1280" y="960"/>
                      <a:pt x="1293" y="953"/>
                      <a:pt x="1302" y="927"/>
                    </a:cubicBezTo>
                    <a:cubicBezTo>
                      <a:pt x="1310" y="901"/>
                      <a:pt x="1328" y="916"/>
                      <a:pt x="1372" y="916"/>
                    </a:cubicBezTo>
                    <a:cubicBezTo>
                      <a:pt x="1415" y="916"/>
                      <a:pt x="1372" y="890"/>
                      <a:pt x="1372" y="860"/>
                    </a:cubicBezTo>
                    <a:cubicBezTo>
                      <a:pt x="1372" y="830"/>
                      <a:pt x="1420" y="834"/>
                      <a:pt x="1437" y="849"/>
                    </a:cubicBezTo>
                    <a:cubicBezTo>
                      <a:pt x="1455" y="864"/>
                      <a:pt x="1468" y="853"/>
                      <a:pt x="1489" y="819"/>
                    </a:cubicBezTo>
                    <a:cubicBezTo>
                      <a:pt x="1511" y="786"/>
                      <a:pt x="1494" y="756"/>
                      <a:pt x="1485" y="745"/>
                    </a:cubicBezTo>
                    <a:cubicBezTo>
                      <a:pt x="1476" y="734"/>
                      <a:pt x="1450" y="693"/>
                      <a:pt x="1468" y="671"/>
                    </a:cubicBezTo>
                    <a:cubicBezTo>
                      <a:pt x="1485" y="649"/>
                      <a:pt x="1494" y="656"/>
                      <a:pt x="1481" y="638"/>
                    </a:cubicBezTo>
                    <a:cubicBezTo>
                      <a:pt x="1468" y="619"/>
                      <a:pt x="1450" y="604"/>
                      <a:pt x="1472" y="593"/>
                    </a:cubicBezTo>
                    <a:cubicBezTo>
                      <a:pt x="1494" y="582"/>
                      <a:pt x="1489" y="571"/>
                      <a:pt x="1485" y="526"/>
                    </a:cubicBezTo>
                    <a:cubicBezTo>
                      <a:pt x="1481" y="482"/>
                      <a:pt x="1437" y="519"/>
                      <a:pt x="1393" y="512"/>
                    </a:cubicBezTo>
                    <a:cubicBezTo>
                      <a:pt x="1350" y="504"/>
                      <a:pt x="1363" y="549"/>
                      <a:pt x="1323" y="534"/>
                    </a:cubicBezTo>
                    <a:cubicBezTo>
                      <a:pt x="1284" y="519"/>
                      <a:pt x="1319" y="512"/>
                      <a:pt x="1341" y="486"/>
                    </a:cubicBezTo>
                    <a:cubicBezTo>
                      <a:pt x="1363" y="460"/>
                      <a:pt x="1415" y="426"/>
                      <a:pt x="1450" y="419"/>
                    </a:cubicBezTo>
                    <a:cubicBezTo>
                      <a:pt x="1485" y="411"/>
                      <a:pt x="1459" y="378"/>
                      <a:pt x="1437" y="345"/>
                    </a:cubicBezTo>
                    <a:cubicBezTo>
                      <a:pt x="1415" y="311"/>
                      <a:pt x="1411" y="300"/>
                      <a:pt x="1424" y="263"/>
                    </a:cubicBezTo>
                    <a:cubicBezTo>
                      <a:pt x="1437" y="226"/>
                      <a:pt x="1428" y="230"/>
                      <a:pt x="1402" y="200"/>
                    </a:cubicBezTo>
                    <a:cubicBezTo>
                      <a:pt x="1401" y="199"/>
                      <a:pt x="1401" y="199"/>
                      <a:pt x="1400" y="198"/>
                    </a:cubicBezTo>
                    <a:cubicBezTo>
                      <a:pt x="1384" y="208"/>
                      <a:pt x="1373" y="217"/>
                      <a:pt x="1352" y="222"/>
                    </a:cubicBezTo>
                    <a:cubicBezTo>
                      <a:pt x="1319" y="232"/>
                      <a:pt x="1317" y="235"/>
                      <a:pt x="1275" y="219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9EA4D984-E072-6F45-9145-B3C6A0117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" y="2463"/>
                <a:ext cx="1424" cy="954"/>
              </a:xfrm>
              <a:custGeom>
                <a:avLst/>
                <a:gdLst>
                  <a:gd name="T0" fmla="*/ 3008 w 3074"/>
                  <a:gd name="T1" fmla="*/ 534 h 2060"/>
                  <a:gd name="T2" fmla="*/ 2766 w 3074"/>
                  <a:gd name="T3" fmla="*/ 507 h 2060"/>
                  <a:gd name="T4" fmla="*/ 2572 w 3074"/>
                  <a:gd name="T5" fmla="*/ 454 h 2060"/>
                  <a:gd name="T6" fmla="*/ 2399 w 3074"/>
                  <a:gd name="T7" fmla="*/ 412 h 2060"/>
                  <a:gd name="T8" fmla="*/ 2274 w 3074"/>
                  <a:gd name="T9" fmla="*/ 354 h 2060"/>
                  <a:gd name="T10" fmla="*/ 2007 w 3074"/>
                  <a:gd name="T11" fmla="*/ 313 h 2060"/>
                  <a:gd name="T12" fmla="*/ 1797 w 3074"/>
                  <a:gd name="T13" fmla="*/ 402 h 2060"/>
                  <a:gd name="T14" fmla="*/ 1646 w 3074"/>
                  <a:gd name="T15" fmla="*/ 276 h 2060"/>
                  <a:gd name="T16" fmla="*/ 1524 w 3074"/>
                  <a:gd name="T17" fmla="*/ 248 h 2060"/>
                  <a:gd name="T18" fmla="*/ 1413 w 3074"/>
                  <a:gd name="T19" fmla="*/ 129 h 2060"/>
                  <a:gd name="T20" fmla="*/ 1264 w 3074"/>
                  <a:gd name="T21" fmla="*/ 22 h 2060"/>
                  <a:gd name="T22" fmla="*/ 1179 w 3074"/>
                  <a:gd name="T23" fmla="*/ 136 h 2060"/>
                  <a:gd name="T24" fmla="*/ 1148 w 3074"/>
                  <a:gd name="T25" fmla="*/ 292 h 2060"/>
                  <a:gd name="T26" fmla="*/ 934 w 3074"/>
                  <a:gd name="T27" fmla="*/ 244 h 2060"/>
                  <a:gd name="T28" fmla="*/ 698 w 3074"/>
                  <a:gd name="T29" fmla="*/ 374 h 2060"/>
                  <a:gd name="T30" fmla="*/ 463 w 3074"/>
                  <a:gd name="T31" fmla="*/ 267 h 2060"/>
                  <a:gd name="T32" fmla="*/ 235 w 3074"/>
                  <a:gd name="T33" fmla="*/ 222 h 2060"/>
                  <a:gd name="T34" fmla="*/ 48 w 3074"/>
                  <a:gd name="T35" fmla="*/ 352 h 2060"/>
                  <a:gd name="T36" fmla="*/ 200 w 3074"/>
                  <a:gd name="T37" fmla="*/ 467 h 2060"/>
                  <a:gd name="T38" fmla="*/ 345 w 3074"/>
                  <a:gd name="T39" fmla="*/ 734 h 2060"/>
                  <a:gd name="T40" fmla="*/ 371 w 3074"/>
                  <a:gd name="T41" fmla="*/ 934 h 2060"/>
                  <a:gd name="T42" fmla="*/ 386 w 3074"/>
                  <a:gd name="T43" fmla="*/ 1233 h 2060"/>
                  <a:gd name="T44" fmla="*/ 480 w 3074"/>
                  <a:gd name="T45" fmla="*/ 1501 h 2060"/>
                  <a:gd name="T46" fmla="*/ 624 w 3074"/>
                  <a:gd name="T47" fmla="*/ 1475 h 2060"/>
                  <a:gd name="T48" fmla="*/ 886 w 3074"/>
                  <a:gd name="T49" fmla="*/ 1760 h 2060"/>
                  <a:gd name="T50" fmla="*/ 1004 w 3074"/>
                  <a:gd name="T51" fmla="*/ 2012 h 2060"/>
                  <a:gd name="T52" fmla="*/ 1271 w 3074"/>
                  <a:gd name="T53" fmla="*/ 2009 h 2060"/>
                  <a:gd name="T54" fmla="*/ 1332 w 3074"/>
                  <a:gd name="T55" fmla="*/ 1782 h 2060"/>
                  <a:gd name="T56" fmla="*/ 1463 w 3074"/>
                  <a:gd name="T57" fmla="*/ 1549 h 2060"/>
                  <a:gd name="T58" fmla="*/ 1655 w 3074"/>
                  <a:gd name="T59" fmla="*/ 1397 h 2060"/>
                  <a:gd name="T60" fmla="*/ 1694 w 3074"/>
                  <a:gd name="T61" fmla="*/ 1549 h 2060"/>
                  <a:gd name="T62" fmla="*/ 1904 w 3074"/>
                  <a:gd name="T63" fmla="*/ 1545 h 2060"/>
                  <a:gd name="T64" fmla="*/ 1948 w 3074"/>
                  <a:gd name="T65" fmla="*/ 1618 h 2060"/>
                  <a:gd name="T66" fmla="*/ 2083 w 3074"/>
                  <a:gd name="T67" fmla="*/ 1608 h 2060"/>
                  <a:gd name="T68" fmla="*/ 2155 w 3074"/>
                  <a:gd name="T69" fmla="*/ 1536 h 2060"/>
                  <a:gd name="T70" fmla="*/ 2011 w 3074"/>
                  <a:gd name="T71" fmla="*/ 1410 h 2060"/>
                  <a:gd name="T72" fmla="*/ 2168 w 3074"/>
                  <a:gd name="T73" fmla="*/ 1406 h 2060"/>
                  <a:gd name="T74" fmla="*/ 2391 w 3074"/>
                  <a:gd name="T75" fmla="*/ 1308 h 2060"/>
                  <a:gd name="T76" fmla="*/ 2476 w 3074"/>
                  <a:gd name="T77" fmla="*/ 1225 h 2060"/>
                  <a:gd name="T78" fmla="*/ 2634 w 3074"/>
                  <a:gd name="T79" fmla="*/ 1251 h 2060"/>
                  <a:gd name="T80" fmla="*/ 2682 w 3074"/>
                  <a:gd name="T81" fmla="*/ 1347 h 2060"/>
                  <a:gd name="T82" fmla="*/ 2863 w 3074"/>
                  <a:gd name="T83" fmla="*/ 1441 h 2060"/>
                  <a:gd name="T84" fmla="*/ 2891 w 3074"/>
                  <a:gd name="T85" fmla="*/ 1230 h 2060"/>
                  <a:gd name="T86" fmla="*/ 2785 w 3074"/>
                  <a:gd name="T87" fmla="*/ 1126 h 2060"/>
                  <a:gd name="T88" fmla="*/ 2697 w 3074"/>
                  <a:gd name="T89" fmla="*/ 982 h 2060"/>
                  <a:gd name="T90" fmla="*/ 2720 w 3074"/>
                  <a:gd name="T91" fmla="*/ 873 h 2060"/>
                  <a:gd name="T92" fmla="*/ 2946 w 3074"/>
                  <a:gd name="T93" fmla="*/ 821 h 2060"/>
                  <a:gd name="T94" fmla="*/ 3057 w 3074"/>
                  <a:gd name="T95" fmla="*/ 643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4" h="2060">
                    <a:moveTo>
                      <a:pt x="3057" y="643"/>
                    </a:moveTo>
                    <a:cubicBezTo>
                      <a:pt x="3041" y="612"/>
                      <a:pt x="3008" y="604"/>
                      <a:pt x="3011" y="584"/>
                    </a:cubicBezTo>
                    <a:cubicBezTo>
                      <a:pt x="3015" y="565"/>
                      <a:pt x="3038" y="532"/>
                      <a:pt x="3008" y="534"/>
                    </a:cubicBezTo>
                    <a:cubicBezTo>
                      <a:pt x="2979" y="537"/>
                      <a:pt x="2936" y="520"/>
                      <a:pt x="2900" y="537"/>
                    </a:cubicBezTo>
                    <a:cubicBezTo>
                      <a:pt x="2864" y="554"/>
                      <a:pt x="2848" y="570"/>
                      <a:pt x="2818" y="543"/>
                    </a:cubicBezTo>
                    <a:cubicBezTo>
                      <a:pt x="2789" y="515"/>
                      <a:pt x="2802" y="504"/>
                      <a:pt x="2766" y="507"/>
                    </a:cubicBezTo>
                    <a:cubicBezTo>
                      <a:pt x="2730" y="509"/>
                      <a:pt x="2717" y="507"/>
                      <a:pt x="2700" y="490"/>
                    </a:cubicBezTo>
                    <a:cubicBezTo>
                      <a:pt x="2684" y="473"/>
                      <a:pt x="2661" y="454"/>
                      <a:pt x="2638" y="454"/>
                    </a:cubicBezTo>
                    <a:cubicBezTo>
                      <a:pt x="2615" y="454"/>
                      <a:pt x="2599" y="434"/>
                      <a:pt x="2572" y="454"/>
                    </a:cubicBezTo>
                    <a:cubicBezTo>
                      <a:pt x="2546" y="473"/>
                      <a:pt x="2523" y="490"/>
                      <a:pt x="2497" y="468"/>
                    </a:cubicBezTo>
                    <a:cubicBezTo>
                      <a:pt x="2471" y="445"/>
                      <a:pt x="2451" y="418"/>
                      <a:pt x="2435" y="423"/>
                    </a:cubicBezTo>
                    <a:cubicBezTo>
                      <a:pt x="2418" y="429"/>
                      <a:pt x="2409" y="429"/>
                      <a:pt x="2399" y="412"/>
                    </a:cubicBezTo>
                    <a:cubicBezTo>
                      <a:pt x="2389" y="395"/>
                      <a:pt x="2382" y="393"/>
                      <a:pt x="2363" y="401"/>
                    </a:cubicBezTo>
                    <a:cubicBezTo>
                      <a:pt x="2343" y="409"/>
                      <a:pt x="2327" y="420"/>
                      <a:pt x="2310" y="401"/>
                    </a:cubicBezTo>
                    <a:cubicBezTo>
                      <a:pt x="2294" y="381"/>
                      <a:pt x="2317" y="351"/>
                      <a:pt x="2274" y="354"/>
                    </a:cubicBezTo>
                    <a:cubicBezTo>
                      <a:pt x="2232" y="356"/>
                      <a:pt x="2210" y="348"/>
                      <a:pt x="2175" y="367"/>
                    </a:cubicBezTo>
                    <a:cubicBezTo>
                      <a:pt x="2140" y="385"/>
                      <a:pt x="2098" y="409"/>
                      <a:pt x="2070" y="378"/>
                    </a:cubicBezTo>
                    <a:cubicBezTo>
                      <a:pt x="2042" y="346"/>
                      <a:pt x="2039" y="313"/>
                      <a:pt x="2007" y="313"/>
                    </a:cubicBezTo>
                    <a:cubicBezTo>
                      <a:pt x="1974" y="313"/>
                      <a:pt x="1917" y="304"/>
                      <a:pt x="1915" y="320"/>
                    </a:cubicBezTo>
                    <a:cubicBezTo>
                      <a:pt x="1913" y="337"/>
                      <a:pt x="1935" y="376"/>
                      <a:pt x="1884" y="393"/>
                    </a:cubicBezTo>
                    <a:cubicBezTo>
                      <a:pt x="1834" y="409"/>
                      <a:pt x="1845" y="420"/>
                      <a:pt x="1797" y="402"/>
                    </a:cubicBezTo>
                    <a:cubicBezTo>
                      <a:pt x="1749" y="383"/>
                      <a:pt x="1747" y="402"/>
                      <a:pt x="1721" y="385"/>
                    </a:cubicBezTo>
                    <a:cubicBezTo>
                      <a:pt x="1694" y="368"/>
                      <a:pt x="1673" y="365"/>
                      <a:pt x="1670" y="344"/>
                    </a:cubicBezTo>
                    <a:cubicBezTo>
                      <a:pt x="1668" y="324"/>
                      <a:pt x="1673" y="296"/>
                      <a:pt x="1646" y="276"/>
                    </a:cubicBezTo>
                    <a:cubicBezTo>
                      <a:pt x="1620" y="255"/>
                      <a:pt x="1653" y="242"/>
                      <a:pt x="1629" y="228"/>
                    </a:cubicBezTo>
                    <a:cubicBezTo>
                      <a:pt x="1605" y="213"/>
                      <a:pt x="1587" y="222"/>
                      <a:pt x="1574" y="239"/>
                    </a:cubicBezTo>
                    <a:cubicBezTo>
                      <a:pt x="1561" y="255"/>
                      <a:pt x="1541" y="261"/>
                      <a:pt x="1524" y="248"/>
                    </a:cubicBezTo>
                    <a:cubicBezTo>
                      <a:pt x="1507" y="235"/>
                      <a:pt x="1496" y="218"/>
                      <a:pt x="1474" y="202"/>
                    </a:cubicBezTo>
                    <a:cubicBezTo>
                      <a:pt x="1452" y="185"/>
                      <a:pt x="1439" y="187"/>
                      <a:pt x="1437" y="172"/>
                    </a:cubicBezTo>
                    <a:cubicBezTo>
                      <a:pt x="1434" y="157"/>
                      <a:pt x="1448" y="133"/>
                      <a:pt x="1413" y="129"/>
                    </a:cubicBezTo>
                    <a:cubicBezTo>
                      <a:pt x="1378" y="126"/>
                      <a:pt x="1367" y="128"/>
                      <a:pt x="1367" y="105"/>
                    </a:cubicBezTo>
                    <a:cubicBezTo>
                      <a:pt x="1367" y="83"/>
                      <a:pt x="1378" y="20"/>
                      <a:pt x="1345" y="14"/>
                    </a:cubicBezTo>
                    <a:cubicBezTo>
                      <a:pt x="1312" y="9"/>
                      <a:pt x="1314" y="0"/>
                      <a:pt x="1264" y="22"/>
                    </a:cubicBezTo>
                    <a:cubicBezTo>
                      <a:pt x="1214" y="44"/>
                      <a:pt x="1214" y="50"/>
                      <a:pt x="1194" y="50"/>
                    </a:cubicBezTo>
                    <a:cubicBezTo>
                      <a:pt x="1175" y="50"/>
                      <a:pt x="1142" y="59"/>
                      <a:pt x="1146" y="79"/>
                    </a:cubicBezTo>
                    <a:cubicBezTo>
                      <a:pt x="1149" y="95"/>
                      <a:pt x="1172" y="115"/>
                      <a:pt x="1179" y="136"/>
                    </a:cubicBezTo>
                    <a:cubicBezTo>
                      <a:pt x="1196" y="137"/>
                      <a:pt x="1207" y="142"/>
                      <a:pt x="1210" y="166"/>
                    </a:cubicBezTo>
                    <a:cubicBezTo>
                      <a:pt x="1214" y="211"/>
                      <a:pt x="1196" y="226"/>
                      <a:pt x="1196" y="255"/>
                    </a:cubicBezTo>
                    <a:cubicBezTo>
                      <a:pt x="1196" y="285"/>
                      <a:pt x="1166" y="318"/>
                      <a:pt x="1148" y="292"/>
                    </a:cubicBezTo>
                    <a:cubicBezTo>
                      <a:pt x="1131" y="267"/>
                      <a:pt x="1113" y="233"/>
                      <a:pt x="1087" y="263"/>
                    </a:cubicBezTo>
                    <a:cubicBezTo>
                      <a:pt x="1061" y="292"/>
                      <a:pt x="1030" y="318"/>
                      <a:pt x="1004" y="285"/>
                    </a:cubicBezTo>
                    <a:cubicBezTo>
                      <a:pt x="978" y="252"/>
                      <a:pt x="965" y="222"/>
                      <a:pt x="934" y="244"/>
                    </a:cubicBezTo>
                    <a:cubicBezTo>
                      <a:pt x="904" y="267"/>
                      <a:pt x="860" y="292"/>
                      <a:pt x="860" y="322"/>
                    </a:cubicBezTo>
                    <a:cubicBezTo>
                      <a:pt x="860" y="352"/>
                      <a:pt x="878" y="404"/>
                      <a:pt x="825" y="404"/>
                    </a:cubicBezTo>
                    <a:cubicBezTo>
                      <a:pt x="773" y="404"/>
                      <a:pt x="729" y="407"/>
                      <a:pt x="698" y="374"/>
                    </a:cubicBezTo>
                    <a:cubicBezTo>
                      <a:pt x="668" y="341"/>
                      <a:pt x="624" y="304"/>
                      <a:pt x="611" y="274"/>
                    </a:cubicBezTo>
                    <a:cubicBezTo>
                      <a:pt x="598" y="244"/>
                      <a:pt x="576" y="215"/>
                      <a:pt x="546" y="233"/>
                    </a:cubicBezTo>
                    <a:cubicBezTo>
                      <a:pt x="515" y="252"/>
                      <a:pt x="493" y="292"/>
                      <a:pt x="463" y="267"/>
                    </a:cubicBezTo>
                    <a:cubicBezTo>
                      <a:pt x="432" y="241"/>
                      <a:pt x="414" y="259"/>
                      <a:pt x="388" y="233"/>
                    </a:cubicBezTo>
                    <a:cubicBezTo>
                      <a:pt x="362" y="207"/>
                      <a:pt x="345" y="189"/>
                      <a:pt x="323" y="207"/>
                    </a:cubicBezTo>
                    <a:cubicBezTo>
                      <a:pt x="301" y="226"/>
                      <a:pt x="257" y="222"/>
                      <a:pt x="235" y="222"/>
                    </a:cubicBezTo>
                    <a:cubicBezTo>
                      <a:pt x="214" y="222"/>
                      <a:pt x="157" y="204"/>
                      <a:pt x="117" y="222"/>
                    </a:cubicBezTo>
                    <a:cubicBezTo>
                      <a:pt x="78" y="241"/>
                      <a:pt x="65" y="252"/>
                      <a:pt x="52" y="267"/>
                    </a:cubicBezTo>
                    <a:cubicBezTo>
                      <a:pt x="39" y="281"/>
                      <a:pt x="74" y="341"/>
                      <a:pt x="48" y="352"/>
                    </a:cubicBezTo>
                    <a:cubicBezTo>
                      <a:pt x="21" y="363"/>
                      <a:pt x="0" y="381"/>
                      <a:pt x="34" y="389"/>
                    </a:cubicBezTo>
                    <a:cubicBezTo>
                      <a:pt x="69" y="396"/>
                      <a:pt x="109" y="426"/>
                      <a:pt x="135" y="430"/>
                    </a:cubicBezTo>
                    <a:cubicBezTo>
                      <a:pt x="161" y="433"/>
                      <a:pt x="192" y="418"/>
                      <a:pt x="200" y="467"/>
                    </a:cubicBezTo>
                    <a:cubicBezTo>
                      <a:pt x="209" y="515"/>
                      <a:pt x="253" y="530"/>
                      <a:pt x="257" y="570"/>
                    </a:cubicBezTo>
                    <a:cubicBezTo>
                      <a:pt x="262" y="611"/>
                      <a:pt x="266" y="626"/>
                      <a:pt x="297" y="652"/>
                    </a:cubicBezTo>
                    <a:cubicBezTo>
                      <a:pt x="327" y="678"/>
                      <a:pt x="393" y="722"/>
                      <a:pt x="345" y="734"/>
                    </a:cubicBezTo>
                    <a:cubicBezTo>
                      <a:pt x="297" y="745"/>
                      <a:pt x="262" y="737"/>
                      <a:pt x="283" y="767"/>
                    </a:cubicBezTo>
                    <a:cubicBezTo>
                      <a:pt x="305" y="797"/>
                      <a:pt x="340" y="804"/>
                      <a:pt x="345" y="834"/>
                    </a:cubicBezTo>
                    <a:cubicBezTo>
                      <a:pt x="349" y="863"/>
                      <a:pt x="366" y="893"/>
                      <a:pt x="371" y="934"/>
                    </a:cubicBezTo>
                    <a:cubicBezTo>
                      <a:pt x="375" y="974"/>
                      <a:pt x="371" y="986"/>
                      <a:pt x="375" y="1023"/>
                    </a:cubicBezTo>
                    <a:cubicBezTo>
                      <a:pt x="380" y="1060"/>
                      <a:pt x="362" y="1138"/>
                      <a:pt x="371" y="1171"/>
                    </a:cubicBezTo>
                    <a:cubicBezTo>
                      <a:pt x="379" y="1201"/>
                      <a:pt x="405" y="1216"/>
                      <a:pt x="386" y="1233"/>
                    </a:cubicBezTo>
                    <a:cubicBezTo>
                      <a:pt x="406" y="1256"/>
                      <a:pt x="406" y="1276"/>
                      <a:pt x="406" y="1301"/>
                    </a:cubicBezTo>
                    <a:cubicBezTo>
                      <a:pt x="406" y="1338"/>
                      <a:pt x="401" y="1382"/>
                      <a:pt x="410" y="1456"/>
                    </a:cubicBezTo>
                    <a:cubicBezTo>
                      <a:pt x="419" y="1530"/>
                      <a:pt x="454" y="1512"/>
                      <a:pt x="480" y="1501"/>
                    </a:cubicBezTo>
                    <a:cubicBezTo>
                      <a:pt x="506" y="1490"/>
                      <a:pt x="537" y="1479"/>
                      <a:pt x="546" y="1456"/>
                    </a:cubicBezTo>
                    <a:cubicBezTo>
                      <a:pt x="554" y="1434"/>
                      <a:pt x="585" y="1412"/>
                      <a:pt x="611" y="1423"/>
                    </a:cubicBezTo>
                    <a:cubicBezTo>
                      <a:pt x="637" y="1434"/>
                      <a:pt x="650" y="1449"/>
                      <a:pt x="624" y="1475"/>
                    </a:cubicBezTo>
                    <a:cubicBezTo>
                      <a:pt x="598" y="1501"/>
                      <a:pt x="615" y="1519"/>
                      <a:pt x="642" y="1564"/>
                    </a:cubicBezTo>
                    <a:cubicBezTo>
                      <a:pt x="668" y="1608"/>
                      <a:pt x="755" y="1601"/>
                      <a:pt x="786" y="1630"/>
                    </a:cubicBezTo>
                    <a:cubicBezTo>
                      <a:pt x="816" y="1660"/>
                      <a:pt x="873" y="1719"/>
                      <a:pt x="886" y="1760"/>
                    </a:cubicBezTo>
                    <a:cubicBezTo>
                      <a:pt x="899" y="1801"/>
                      <a:pt x="891" y="1816"/>
                      <a:pt x="934" y="1845"/>
                    </a:cubicBezTo>
                    <a:cubicBezTo>
                      <a:pt x="978" y="1875"/>
                      <a:pt x="934" y="1920"/>
                      <a:pt x="974" y="1942"/>
                    </a:cubicBezTo>
                    <a:cubicBezTo>
                      <a:pt x="1013" y="1964"/>
                      <a:pt x="1000" y="2001"/>
                      <a:pt x="1004" y="2012"/>
                    </a:cubicBezTo>
                    <a:cubicBezTo>
                      <a:pt x="1009" y="2023"/>
                      <a:pt x="1057" y="2053"/>
                      <a:pt x="1096" y="2057"/>
                    </a:cubicBezTo>
                    <a:cubicBezTo>
                      <a:pt x="1135" y="2060"/>
                      <a:pt x="1183" y="2027"/>
                      <a:pt x="1218" y="1990"/>
                    </a:cubicBezTo>
                    <a:cubicBezTo>
                      <a:pt x="1253" y="1953"/>
                      <a:pt x="1266" y="1997"/>
                      <a:pt x="1271" y="2009"/>
                    </a:cubicBezTo>
                    <a:cubicBezTo>
                      <a:pt x="1275" y="2020"/>
                      <a:pt x="1319" y="2012"/>
                      <a:pt x="1349" y="1986"/>
                    </a:cubicBezTo>
                    <a:cubicBezTo>
                      <a:pt x="1380" y="1960"/>
                      <a:pt x="1375" y="1908"/>
                      <a:pt x="1349" y="1868"/>
                    </a:cubicBezTo>
                    <a:cubicBezTo>
                      <a:pt x="1323" y="1827"/>
                      <a:pt x="1336" y="1816"/>
                      <a:pt x="1332" y="1782"/>
                    </a:cubicBezTo>
                    <a:cubicBezTo>
                      <a:pt x="1327" y="1749"/>
                      <a:pt x="1336" y="1727"/>
                      <a:pt x="1375" y="1723"/>
                    </a:cubicBezTo>
                    <a:cubicBezTo>
                      <a:pt x="1415" y="1719"/>
                      <a:pt x="1428" y="1664"/>
                      <a:pt x="1454" y="1638"/>
                    </a:cubicBezTo>
                    <a:cubicBezTo>
                      <a:pt x="1480" y="1612"/>
                      <a:pt x="1485" y="1575"/>
                      <a:pt x="1463" y="1549"/>
                    </a:cubicBezTo>
                    <a:cubicBezTo>
                      <a:pt x="1441" y="1523"/>
                      <a:pt x="1511" y="1504"/>
                      <a:pt x="1546" y="1497"/>
                    </a:cubicBezTo>
                    <a:cubicBezTo>
                      <a:pt x="1581" y="1490"/>
                      <a:pt x="1594" y="1464"/>
                      <a:pt x="1555" y="1438"/>
                    </a:cubicBezTo>
                    <a:cubicBezTo>
                      <a:pt x="1515" y="1412"/>
                      <a:pt x="1611" y="1401"/>
                      <a:pt x="1655" y="1397"/>
                    </a:cubicBezTo>
                    <a:cubicBezTo>
                      <a:pt x="1699" y="1393"/>
                      <a:pt x="1677" y="1423"/>
                      <a:pt x="1668" y="1434"/>
                    </a:cubicBezTo>
                    <a:cubicBezTo>
                      <a:pt x="1659" y="1445"/>
                      <a:pt x="1659" y="1464"/>
                      <a:pt x="1681" y="1482"/>
                    </a:cubicBezTo>
                    <a:cubicBezTo>
                      <a:pt x="1703" y="1501"/>
                      <a:pt x="1716" y="1530"/>
                      <a:pt x="1694" y="1549"/>
                    </a:cubicBezTo>
                    <a:cubicBezTo>
                      <a:pt x="1673" y="1567"/>
                      <a:pt x="1716" y="1586"/>
                      <a:pt x="1756" y="1593"/>
                    </a:cubicBezTo>
                    <a:cubicBezTo>
                      <a:pt x="1795" y="1601"/>
                      <a:pt x="1834" y="1567"/>
                      <a:pt x="1847" y="1545"/>
                    </a:cubicBezTo>
                    <a:cubicBezTo>
                      <a:pt x="1860" y="1523"/>
                      <a:pt x="1887" y="1538"/>
                      <a:pt x="1904" y="1545"/>
                    </a:cubicBezTo>
                    <a:cubicBezTo>
                      <a:pt x="1922" y="1553"/>
                      <a:pt x="1935" y="1582"/>
                      <a:pt x="1930" y="1612"/>
                    </a:cubicBezTo>
                    <a:cubicBezTo>
                      <a:pt x="1930" y="1614"/>
                      <a:pt x="1930" y="1615"/>
                      <a:pt x="1930" y="1617"/>
                    </a:cubicBezTo>
                    <a:cubicBezTo>
                      <a:pt x="1937" y="1620"/>
                      <a:pt x="1944" y="1621"/>
                      <a:pt x="1948" y="1618"/>
                    </a:cubicBezTo>
                    <a:cubicBezTo>
                      <a:pt x="1961" y="1606"/>
                      <a:pt x="1967" y="1597"/>
                      <a:pt x="1980" y="1612"/>
                    </a:cubicBezTo>
                    <a:cubicBezTo>
                      <a:pt x="1994" y="1627"/>
                      <a:pt x="2007" y="1640"/>
                      <a:pt x="2033" y="1629"/>
                    </a:cubicBezTo>
                    <a:cubicBezTo>
                      <a:pt x="2059" y="1618"/>
                      <a:pt x="2059" y="1608"/>
                      <a:pt x="2083" y="1608"/>
                    </a:cubicBezTo>
                    <a:cubicBezTo>
                      <a:pt x="2107" y="1608"/>
                      <a:pt x="2120" y="1599"/>
                      <a:pt x="2146" y="1601"/>
                    </a:cubicBezTo>
                    <a:cubicBezTo>
                      <a:pt x="2173" y="1603"/>
                      <a:pt x="2201" y="1601"/>
                      <a:pt x="2186" y="1580"/>
                    </a:cubicBezTo>
                    <a:cubicBezTo>
                      <a:pt x="2171" y="1560"/>
                      <a:pt x="2157" y="1553"/>
                      <a:pt x="2155" y="1536"/>
                    </a:cubicBezTo>
                    <a:cubicBezTo>
                      <a:pt x="2153" y="1519"/>
                      <a:pt x="2173" y="1506"/>
                      <a:pt x="2131" y="1506"/>
                    </a:cubicBezTo>
                    <a:cubicBezTo>
                      <a:pt x="2090" y="1506"/>
                      <a:pt x="2068" y="1491"/>
                      <a:pt x="2042" y="1473"/>
                    </a:cubicBezTo>
                    <a:cubicBezTo>
                      <a:pt x="2015" y="1454"/>
                      <a:pt x="1994" y="1425"/>
                      <a:pt x="2011" y="1410"/>
                    </a:cubicBezTo>
                    <a:cubicBezTo>
                      <a:pt x="2029" y="1395"/>
                      <a:pt x="2050" y="1399"/>
                      <a:pt x="2066" y="1382"/>
                    </a:cubicBezTo>
                    <a:cubicBezTo>
                      <a:pt x="2081" y="1365"/>
                      <a:pt x="2074" y="1336"/>
                      <a:pt x="2103" y="1358"/>
                    </a:cubicBezTo>
                    <a:cubicBezTo>
                      <a:pt x="2131" y="1380"/>
                      <a:pt x="2138" y="1403"/>
                      <a:pt x="2168" y="1406"/>
                    </a:cubicBezTo>
                    <a:cubicBezTo>
                      <a:pt x="2199" y="1410"/>
                      <a:pt x="2238" y="1423"/>
                      <a:pt x="2267" y="1399"/>
                    </a:cubicBezTo>
                    <a:cubicBezTo>
                      <a:pt x="2295" y="1375"/>
                      <a:pt x="2256" y="1343"/>
                      <a:pt x="2295" y="1338"/>
                    </a:cubicBezTo>
                    <a:cubicBezTo>
                      <a:pt x="2334" y="1332"/>
                      <a:pt x="2358" y="1282"/>
                      <a:pt x="2391" y="1308"/>
                    </a:cubicBezTo>
                    <a:cubicBezTo>
                      <a:pt x="2424" y="1334"/>
                      <a:pt x="2439" y="1332"/>
                      <a:pt x="2452" y="1314"/>
                    </a:cubicBezTo>
                    <a:cubicBezTo>
                      <a:pt x="2465" y="1295"/>
                      <a:pt x="2474" y="1280"/>
                      <a:pt x="2454" y="1262"/>
                    </a:cubicBezTo>
                    <a:cubicBezTo>
                      <a:pt x="2435" y="1243"/>
                      <a:pt x="2450" y="1219"/>
                      <a:pt x="2476" y="1225"/>
                    </a:cubicBezTo>
                    <a:cubicBezTo>
                      <a:pt x="2502" y="1230"/>
                      <a:pt x="2531" y="1236"/>
                      <a:pt x="2535" y="1254"/>
                    </a:cubicBezTo>
                    <a:cubicBezTo>
                      <a:pt x="2540" y="1273"/>
                      <a:pt x="2559" y="1293"/>
                      <a:pt x="2577" y="1273"/>
                    </a:cubicBezTo>
                    <a:cubicBezTo>
                      <a:pt x="2594" y="1252"/>
                      <a:pt x="2605" y="1249"/>
                      <a:pt x="2634" y="1251"/>
                    </a:cubicBezTo>
                    <a:cubicBezTo>
                      <a:pt x="2662" y="1252"/>
                      <a:pt x="2671" y="1269"/>
                      <a:pt x="2671" y="1284"/>
                    </a:cubicBezTo>
                    <a:cubicBezTo>
                      <a:pt x="2671" y="1299"/>
                      <a:pt x="2695" y="1306"/>
                      <a:pt x="2684" y="1323"/>
                    </a:cubicBezTo>
                    <a:cubicBezTo>
                      <a:pt x="2673" y="1340"/>
                      <a:pt x="2658" y="1343"/>
                      <a:pt x="2682" y="1347"/>
                    </a:cubicBezTo>
                    <a:cubicBezTo>
                      <a:pt x="2706" y="1351"/>
                      <a:pt x="2725" y="1353"/>
                      <a:pt x="2738" y="1377"/>
                    </a:cubicBezTo>
                    <a:cubicBezTo>
                      <a:pt x="2751" y="1401"/>
                      <a:pt x="2745" y="1421"/>
                      <a:pt x="2786" y="1438"/>
                    </a:cubicBezTo>
                    <a:cubicBezTo>
                      <a:pt x="2828" y="1454"/>
                      <a:pt x="2830" y="1451"/>
                      <a:pt x="2863" y="1441"/>
                    </a:cubicBezTo>
                    <a:cubicBezTo>
                      <a:pt x="2884" y="1436"/>
                      <a:pt x="2895" y="1427"/>
                      <a:pt x="2911" y="1417"/>
                    </a:cubicBezTo>
                    <a:cubicBezTo>
                      <a:pt x="2890" y="1389"/>
                      <a:pt x="2934" y="1385"/>
                      <a:pt x="2917" y="1360"/>
                    </a:cubicBezTo>
                    <a:cubicBezTo>
                      <a:pt x="2900" y="1334"/>
                      <a:pt x="2891" y="1282"/>
                      <a:pt x="2891" y="1230"/>
                    </a:cubicBezTo>
                    <a:cubicBezTo>
                      <a:pt x="2891" y="1226"/>
                      <a:pt x="2891" y="1221"/>
                      <a:pt x="2892" y="1217"/>
                    </a:cubicBezTo>
                    <a:cubicBezTo>
                      <a:pt x="2838" y="1185"/>
                      <a:pt x="2838" y="1185"/>
                      <a:pt x="2838" y="1185"/>
                    </a:cubicBezTo>
                    <a:cubicBezTo>
                      <a:pt x="2838" y="1185"/>
                      <a:pt x="2782" y="1157"/>
                      <a:pt x="2785" y="1126"/>
                    </a:cubicBezTo>
                    <a:cubicBezTo>
                      <a:pt x="2789" y="1096"/>
                      <a:pt x="2802" y="1113"/>
                      <a:pt x="2766" y="1093"/>
                    </a:cubicBezTo>
                    <a:cubicBezTo>
                      <a:pt x="2730" y="1074"/>
                      <a:pt x="2730" y="1068"/>
                      <a:pt x="2713" y="1049"/>
                    </a:cubicBezTo>
                    <a:cubicBezTo>
                      <a:pt x="2697" y="1029"/>
                      <a:pt x="2694" y="1004"/>
                      <a:pt x="2697" y="982"/>
                    </a:cubicBezTo>
                    <a:cubicBezTo>
                      <a:pt x="2700" y="960"/>
                      <a:pt x="2723" y="948"/>
                      <a:pt x="2697" y="940"/>
                    </a:cubicBezTo>
                    <a:cubicBezTo>
                      <a:pt x="2671" y="932"/>
                      <a:pt x="2631" y="921"/>
                      <a:pt x="2667" y="898"/>
                    </a:cubicBezTo>
                    <a:cubicBezTo>
                      <a:pt x="2703" y="876"/>
                      <a:pt x="2720" y="873"/>
                      <a:pt x="2720" y="873"/>
                    </a:cubicBezTo>
                    <a:cubicBezTo>
                      <a:pt x="2720" y="873"/>
                      <a:pt x="2736" y="871"/>
                      <a:pt x="2769" y="862"/>
                    </a:cubicBezTo>
                    <a:cubicBezTo>
                      <a:pt x="2802" y="854"/>
                      <a:pt x="2834" y="854"/>
                      <a:pt x="2857" y="854"/>
                    </a:cubicBezTo>
                    <a:cubicBezTo>
                      <a:pt x="2880" y="854"/>
                      <a:pt x="2929" y="840"/>
                      <a:pt x="2946" y="821"/>
                    </a:cubicBezTo>
                    <a:cubicBezTo>
                      <a:pt x="2962" y="801"/>
                      <a:pt x="3005" y="759"/>
                      <a:pt x="3021" y="771"/>
                    </a:cubicBezTo>
                    <a:cubicBezTo>
                      <a:pt x="3038" y="782"/>
                      <a:pt x="3074" y="779"/>
                      <a:pt x="3074" y="743"/>
                    </a:cubicBezTo>
                    <a:cubicBezTo>
                      <a:pt x="3074" y="707"/>
                      <a:pt x="3074" y="673"/>
                      <a:pt x="3057" y="64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4F230D06-E513-9F44-B4C4-BE7CFCA85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" y="1454"/>
                <a:ext cx="1563" cy="1204"/>
              </a:xfrm>
              <a:custGeom>
                <a:avLst/>
                <a:gdLst>
                  <a:gd name="T0" fmla="*/ 3326 w 3374"/>
                  <a:gd name="T1" fmla="*/ 1582 h 2599"/>
                  <a:gd name="T2" fmla="*/ 3022 w 3374"/>
                  <a:gd name="T3" fmla="*/ 1461 h 2599"/>
                  <a:gd name="T4" fmla="*/ 2905 w 3374"/>
                  <a:gd name="T5" fmla="*/ 1423 h 2599"/>
                  <a:gd name="T6" fmla="*/ 2850 w 3374"/>
                  <a:gd name="T7" fmla="*/ 1556 h 2599"/>
                  <a:gd name="T8" fmla="*/ 2957 w 3374"/>
                  <a:gd name="T9" fmla="*/ 1714 h 2599"/>
                  <a:gd name="T10" fmla="*/ 2863 w 3374"/>
                  <a:gd name="T11" fmla="*/ 1817 h 2599"/>
                  <a:gd name="T12" fmla="*/ 2804 w 3374"/>
                  <a:gd name="T13" fmla="*/ 1882 h 2599"/>
                  <a:gd name="T14" fmla="*/ 2651 w 3374"/>
                  <a:gd name="T15" fmla="*/ 1793 h 2599"/>
                  <a:gd name="T16" fmla="*/ 2573 w 3374"/>
                  <a:gd name="T17" fmla="*/ 1593 h 2599"/>
                  <a:gd name="T18" fmla="*/ 2448 w 3374"/>
                  <a:gd name="T19" fmla="*/ 1424 h 2599"/>
                  <a:gd name="T20" fmla="*/ 2411 w 3374"/>
                  <a:gd name="T21" fmla="*/ 1352 h 2599"/>
                  <a:gd name="T22" fmla="*/ 2179 w 3374"/>
                  <a:gd name="T23" fmla="*/ 1252 h 2599"/>
                  <a:gd name="T24" fmla="*/ 2267 w 3374"/>
                  <a:gd name="T25" fmla="*/ 911 h 2599"/>
                  <a:gd name="T26" fmla="*/ 1721 w 3374"/>
                  <a:gd name="T27" fmla="*/ 1019 h 2599"/>
                  <a:gd name="T28" fmla="*/ 1446 w 3374"/>
                  <a:gd name="T29" fmla="*/ 833 h 2599"/>
                  <a:gd name="T30" fmla="*/ 1485 w 3374"/>
                  <a:gd name="T31" fmla="*/ 615 h 2599"/>
                  <a:gd name="T32" fmla="*/ 1148 w 3374"/>
                  <a:gd name="T33" fmla="*/ 548 h 2599"/>
                  <a:gd name="T34" fmla="*/ 851 w 3374"/>
                  <a:gd name="T35" fmla="*/ 363 h 2599"/>
                  <a:gd name="T36" fmla="*/ 848 w 3374"/>
                  <a:gd name="T37" fmla="*/ 57 h 2599"/>
                  <a:gd name="T38" fmla="*/ 661 w 3374"/>
                  <a:gd name="T39" fmla="*/ 24 h 2599"/>
                  <a:gd name="T40" fmla="*/ 428 w 3374"/>
                  <a:gd name="T41" fmla="*/ 233 h 2599"/>
                  <a:gd name="T42" fmla="*/ 113 w 3374"/>
                  <a:gd name="T43" fmla="*/ 418 h 2599"/>
                  <a:gd name="T44" fmla="*/ 26 w 3374"/>
                  <a:gd name="T45" fmla="*/ 792 h 2599"/>
                  <a:gd name="T46" fmla="*/ 301 w 3374"/>
                  <a:gd name="T47" fmla="*/ 907 h 2599"/>
                  <a:gd name="T48" fmla="*/ 633 w 3374"/>
                  <a:gd name="T49" fmla="*/ 1000 h 2599"/>
                  <a:gd name="T50" fmla="*/ 1074 w 3374"/>
                  <a:gd name="T51" fmla="*/ 941 h 2599"/>
                  <a:gd name="T52" fmla="*/ 1393 w 3374"/>
                  <a:gd name="T53" fmla="*/ 1019 h 2599"/>
                  <a:gd name="T54" fmla="*/ 1695 w 3374"/>
                  <a:gd name="T55" fmla="*/ 1311 h 2599"/>
                  <a:gd name="T56" fmla="*/ 1926 w 3374"/>
                  <a:gd name="T57" fmla="*/ 1471 h 2599"/>
                  <a:gd name="T58" fmla="*/ 2018 w 3374"/>
                  <a:gd name="T59" fmla="*/ 1638 h 2599"/>
                  <a:gd name="T60" fmla="*/ 1992 w 3374"/>
                  <a:gd name="T61" fmla="*/ 1860 h 2599"/>
                  <a:gd name="T62" fmla="*/ 1909 w 3374"/>
                  <a:gd name="T63" fmla="*/ 1930 h 2599"/>
                  <a:gd name="T64" fmla="*/ 1808 w 3374"/>
                  <a:gd name="T65" fmla="*/ 2156 h 2599"/>
                  <a:gd name="T66" fmla="*/ 1594 w 3374"/>
                  <a:gd name="T67" fmla="*/ 2138 h 2599"/>
                  <a:gd name="T68" fmla="*/ 1861 w 3374"/>
                  <a:gd name="T69" fmla="*/ 2316 h 2599"/>
                  <a:gd name="T70" fmla="*/ 1928 w 3374"/>
                  <a:gd name="T71" fmla="*/ 2229 h 2599"/>
                  <a:gd name="T72" fmla="*/ 2101 w 3374"/>
                  <a:gd name="T73" fmla="*/ 2284 h 2599"/>
                  <a:gd name="T74" fmla="*/ 2208 w 3374"/>
                  <a:gd name="T75" fmla="*/ 2381 h 2599"/>
                  <a:gd name="T76" fmla="*/ 2363 w 3374"/>
                  <a:gd name="T77" fmla="*/ 2407 h 2599"/>
                  <a:gd name="T78" fmla="*/ 2455 w 3374"/>
                  <a:gd name="T79" fmla="*/ 2564 h 2599"/>
                  <a:gd name="T80" fmla="*/ 2649 w 3374"/>
                  <a:gd name="T81" fmla="*/ 2499 h 2599"/>
                  <a:gd name="T82" fmla="*/ 2763 w 3374"/>
                  <a:gd name="T83" fmla="*/ 2412 h 2599"/>
                  <a:gd name="T84" fmla="*/ 2771 w 3374"/>
                  <a:gd name="T85" fmla="*/ 2321 h 2599"/>
                  <a:gd name="T86" fmla="*/ 2880 w 3374"/>
                  <a:gd name="T87" fmla="*/ 2329 h 2599"/>
                  <a:gd name="T88" fmla="*/ 2874 w 3374"/>
                  <a:gd name="T89" fmla="*/ 2238 h 2599"/>
                  <a:gd name="T90" fmla="*/ 2918 w 3374"/>
                  <a:gd name="T91" fmla="*/ 2119 h 2599"/>
                  <a:gd name="T92" fmla="*/ 2870 w 3374"/>
                  <a:gd name="T93" fmla="*/ 2034 h 2599"/>
                  <a:gd name="T94" fmla="*/ 2983 w 3374"/>
                  <a:gd name="T95" fmla="*/ 1945 h 2599"/>
                  <a:gd name="T96" fmla="*/ 3167 w 3374"/>
                  <a:gd name="T97" fmla="*/ 1953 h 2599"/>
                  <a:gd name="T98" fmla="*/ 3232 w 3374"/>
                  <a:gd name="T99" fmla="*/ 1884 h 2599"/>
                  <a:gd name="T100" fmla="*/ 3337 w 3374"/>
                  <a:gd name="T101" fmla="*/ 1795 h 2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374" h="2599">
                    <a:moveTo>
                      <a:pt x="3319" y="1723"/>
                    </a:moveTo>
                    <a:cubicBezTo>
                      <a:pt x="3341" y="1695"/>
                      <a:pt x="3374" y="1691"/>
                      <a:pt x="3359" y="1658"/>
                    </a:cubicBezTo>
                    <a:cubicBezTo>
                      <a:pt x="3343" y="1625"/>
                      <a:pt x="3365" y="1593"/>
                      <a:pt x="3326" y="1582"/>
                    </a:cubicBezTo>
                    <a:cubicBezTo>
                      <a:pt x="3287" y="1571"/>
                      <a:pt x="3223" y="1565"/>
                      <a:pt x="3195" y="1541"/>
                    </a:cubicBezTo>
                    <a:cubicBezTo>
                      <a:pt x="3167" y="1517"/>
                      <a:pt x="3164" y="1511"/>
                      <a:pt x="3125" y="1504"/>
                    </a:cubicBezTo>
                    <a:cubicBezTo>
                      <a:pt x="3086" y="1497"/>
                      <a:pt x="3031" y="1487"/>
                      <a:pt x="3022" y="1461"/>
                    </a:cubicBezTo>
                    <a:cubicBezTo>
                      <a:pt x="3017" y="1447"/>
                      <a:pt x="3023" y="1437"/>
                      <a:pt x="3024" y="1426"/>
                    </a:cubicBezTo>
                    <a:cubicBezTo>
                      <a:pt x="3009" y="1428"/>
                      <a:pt x="2990" y="1430"/>
                      <a:pt x="2972" y="1430"/>
                    </a:cubicBezTo>
                    <a:cubicBezTo>
                      <a:pt x="2924" y="1430"/>
                      <a:pt x="2918" y="1437"/>
                      <a:pt x="2905" y="1423"/>
                    </a:cubicBezTo>
                    <a:cubicBezTo>
                      <a:pt x="2891" y="1408"/>
                      <a:pt x="2885" y="1417"/>
                      <a:pt x="2874" y="1432"/>
                    </a:cubicBezTo>
                    <a:cubicBezTo>
                      <a:pt x="2863" y="1447"/>
                      <a:pt x="2870" y="1484"/>
                      <a:pt x="2874" y="1513"/>
                    </a:cubicBezTo>
                    <a:cubicBezTo>
                      <a:pt x="2878" y="1543"/>
                      <a:pt x="2867" y="1543"/>
                      <a:pt x="2850" y="1556"/>
                    </a:cubicBezTo>
                    <a:cubicBezTo>
                      <a:pt x="2832" y="1569"/>
                      <a:pt x="2848" y="1582"/>
                      <a:pt x="2846" y="1628"/>
                    </a:cubicBezTo>
                    <a:cubicBezTo>
                      <a:pt x="2843" y="1675"/>
                      <a:pt x="2887" y="1654"/>
                      <a:pt x="2920" y="1665"/>
                    </a:cubicBezTo>
                    <a:cubicBezTo>
                      <a:pt x="2953" y="1676"/>
                      <a:pt x="2963" y="1695"/>
                      <a:pt x="2957" y="1714"/>
                    </a:cubicBezTo>
                    <a:cubicBezTo>
                      <a:pt x="2950" y="1732"/>
                      <a:pt x="2961" y="1749"/>
                      <a:pt x="2948" y="1778"/>
                    </a:cubicBezTo>
                    <a:cubicBezTo>
                      <a:pt x="2935" y="1808"/>
                      <a:pt x="2902" y="1793"/>
                      <a:pt x="2870" y="1780"/>
                    </a:cubicBezTo>
                    <a:cubicBezTo>
                      <a:pt x="2837" y="1767"/>
                      <a:pt x="2865" y="1808"/>
                      <a:pt x="2863" y="1817"/>
                    </a:cubicBezTo>
                    <a:cubicBezTo>
                      <a:pt x="2861" y="1827"/>
                      <a:pt x="2839" y="1836"/>
                      <a:pt x="2861" y="1849"/>
                    </a:cubicBezTo>
                    <a:cubicBezTo>
                      <a:pt x="2883" y="1862"/>
                      <a:pt x="2867" y="1862"/>
                      <a:pt x="2843" y="1877"/>
                    </a:cubicBezTo>
                    <a:cubicBezTo>
                      <a:pt x="2819" y="1891"/>
                      <a:pt x="2811" y="1895"/>
                      <a:pt x="2804" y="1882"/>
                    </a:cubicBezTo>
                    <a:cubicBezTo>
                      <a:pt x="2797" y="1869"/>
                      <a:pt x="2782" y="1862"/>
                      <a:pt x="2763" y="1862"/>
                    </a:cubicBezTo>
                    <a:cubicBezTo>
                      <a:pt x="2712" y="1867"/>
                      <a:pt x="2710" y="1851"/>
                      <a:pt x="2704" y="1819"/>
                    </a:cubicBezTo>
                    <a:cubicBezTo>
                      <a:pt x="2697" y="1788"/>
                      <a:pt x="2675" y="1793"/>
                      <a:pt x="2651" y="1793"/>
                    </a:cubicBezTo>
                    <a:cubicBezTo>
                      <a:pt x="2627" y="1793"/>
                      <a:pt x="2629" y="1784"/>
                      <a:pt x="2597" y="1760"/>
                    </a:cubicBezTo>
                    <a:cubicBezTo>
                      <a:pt x="2564" y="1736"/>
                      <a:pt x="2592" y="1738"/>
                      <a:pt x="2607" y="1691"/>
                    </a:cubicBezTo>
                    <a:cubicBezTo>
                      <a:pt x="2623" y="1645"/>
                      <a:pt x="2594" y="1623"/>
                      <a:pt x="2573" y="1593"/>
                    </a:cubicBezTo>
                    <a:cubicBezTo>
                      <a:pt x="2551" y="1563"/>
                      <a:pt x="2549" y="1532"/>
                      <a:pt x="2542" y="1495"/>
                    </a:cubicBezTo>
                    <a:cubicBezTo>
                      <a:pt x="2535" y="1458"/>
                      <a:pt x="2490" y="1467"/>
                      <a:pt x="2485" y="1454"/>
                    </a:cubicBezTo>
                    <a:cubicBezTo>
                      <a:pt x="2481" y="1441"/>
                      <a:pt x="2479" y="1436"/>
                      <a:pt x="2448" y="1424"/>
                    </a:cubicBezTo>
                    <a:cubicBezTo>
                      <a:pt x="2417" y="1413"/>
                      <a:pt x="2426" y="1411"/>
                      <a:pt x="2424" y="1380"/>
                    </a:cubicBezTo>
                    <a:cubicBezTo>
                      <a:pt x="2423" y="1371"/>
                      <a:pt x="2421" y="1362"/>
                      <a:pt x="2418" y="1354"/>
                    </a:cubicBezTo>
                    <a:cubicBezTo>
                      <a:pt x="2415" y="1353"/>
                      <a:pt x="2413" y="1353"/>
                      <a:pt x="2411" y="1352"/>
                    </a:cubicBezTo>
                    <a:cubicBezTo>
                      <a:pt x="2358" y="1337"/>
                      <a:pt x="2376" y="1374"/>
                      <a:pt x="2332" y="1382"/>
                    </a:cubicBezTo>
                    <a:cubicBezTo>
                      <a:pt x="2289" y="1389"/>
                      <a:pt x="2289" y="1360"/>
                      <a:pt x="2249" y="1330"/>
                    </a:cubicBezTo>
                    <a:cubicBezTo>
                      <a:pt x="2210" y="1300"/>
                      <a:pt x="2166" y="1297"/>
                      <a:pt x="2179" y="1252"/>
                    </a:cubicBezTo>
                    <a:cubicBezTo>
                      <a:pt x="2192" y="1208"/>
                      <a:pt x="2162" y="1156"/>
                      <a:pt x="2210" y="1141"/>
                    </a:cubicBezTo>
                    <a:cubicBezTo>
                      <a:pt x="2258" y="1126"/>
                      <a:pt x="2302" y="1100"/>
                      <a:pt x="2306" y="1041"/>
                    </a:cubicBezTo>
                    <a:cubicBezTo>
                      <a:pt x="2310" y="981"/>
                      <a:pt x="2310" y="941"/>
                      <a:pt x="2267" y="911"/>
                    </a:cubicBezTo>
                    <a:cubicBezTo>
                      <a:pt x="2223" y="881"/>
                      <a:pt x="2140" y="844"/>
                      <a:pt x="2101" y="878"/>
                    </a:cubicBezTo>
                    <a:cubicBezTo>
                      <a:pt x="2061" y="911"/>
                      <a:pt x="1996" y="993"/>
                      <a:pt x="1926" y="1007"/>
                    </a:cubicBezTo>
                    <a:cubicBezTo>
                      <a:pt x="1856" y="1022"/>
                      <a:pt x="1782" y="1048"/>
                      <a:pt x="1721" y="1019"/>
                    </a:cubicBezTo>
                    <a:cubicBezTo>
                      <a:pt x="1660" y="989"/>
                      <a:pt x="1625" y="1007"/>
                      <a:pt x="1594" y="970"/>
                    </a:cubicBezTo>
                    <a:cubicBezTo>
                      <a:pt x="1563" y="933"/>
                      <a:pt x="1598" y="855"/>
                      <a:pt x="1550" y="855"/>
                    </a:cubicBezTo>
                    <a:cubicBezTo>
                      <a:pt x="1502" y="855"/>
                      <a:pt x="1480" y="870"/>
                      <a:pt x="1446" y="833"/>
                    </a:cubicBezTo>
                    <a:cubicBezTo>
                      <a:pt x="1411" y="796"/>
                      <a:pt x="1323" y="785"/>
                      <a:pt x="1328" y="767"/>
                    </a:cubicBezTo>
                    <a:cubicBezTo>
                      <a:pt x="1332" y="748"/>
                      <a:pt x="1367" y="685"/>
                      <a:pt x="1402" y="674"/>
                    </a:cubicBezTo>
                    <a:cubicBezTo>
                      <a:pt x="1437" y="663"/>
                      <a:pt x="1480" y="655"/>
                      <a:pt x="1485" y="615"/>
                    </a:cubicBezTo>
                    <a:cubicBezTo>
                      <a:pt x="1489" y="574"/>
                      <a:pt x="1498" y="537"/>
                      <a:pt x="1437" y="514"/>
                    </a:cubicBezTo>
                    <a:cubicBezTo>
                      <a:pt x="1376" y="492"/>
                      <a:pt x="1231" y="492"/>
                      <a:pt x="1205" y="500"/>
                    </a:cubicBezTo>
                    <a:cubicBezTo>
                      <a:pt x="1179" y="507"/>
                      <a:pt x="1175" y="514"/>
                      <a:pt x="1148" y="548"/>
                    </a:cubicBezTo>
                    <a:cubicBezTo>
                      <a:pt x="1122" y="581"/>
                      <a:pt x="1070" y="629"/>
                      <a:pt x="1017" y="577"/>
                    </a:cubicBezTo>
                    <a:cubicBezTo>
                      <a:pt x="965" y="526"/>
                      <a:pt x="926" y="503"/>
                      <a:pt x="908" y="466"/>
                    </a:cubicBezTo>
                    <a:cubicBezTo>
                      <a:pt x="891" y="429"/>
                      <a:pt x="851" y="396"/>
                      <a:pt x="851" y="363"/>
                    </a:cubicBezTo>
                    <a:cubicBezTo>
                      <a:pt x="851" y="329"/>
                      <a:pt x="830" y="307"/>
                      <a:pt x="856" y="277"/>
                    </a:cubicBezTo>
                    <a:cubicBezTo>
                      <a:pt x="882" y="248"/>
                      <a:pt x="886" y="229"/>
                      <a:pt x="873" y="196"/>
                    </a:cubicBezTo>
                    <a:cubicBezTo>
                      <a:pt x="864" y="171"/>
                      <a:pt x="849" y="107"/>
                      <a:pt x="848" y="57"/>
                    </a:cubicBezTo>
                    <a:cubicBezTo>
                      <a:pt x="836" y="52"/>
                      <a:pt x="821" y="44"/>
                      <a:pt x="800" y="31"/>
                    </a:cubicBezTo>
                    <a:cubicBezTo>
                      <a:pt x="751" y="0"/>
                      <a:pt x="744" y="36"/>
                      <a:pt x="692" y="31"/>
                    </a:cubicBezTo>
                    <a:cubicBezTo>
                      <a:pt x="673" y="29"/>
                      <a:pt x="664" y="27"/>
                      <a:pt x="661" y="24"/>
                    </a:cubicBezTo>
                    <a:cubicBezTo>
                      <a:pt x="648" y="39"/>
                      <a:pt x="634" y="58"/>
                      <a:pt x="629" y="77"/>
                    </a:cubicBezTo>
                    <a:cubicBezTo>
                      <a:pt x="616" y="122"/>
                      <a:pt x="664" y="170"/>
                      <a:pt x="594" y="192"/>
                    </a:cubicBezTo>
                    <a:cubicBezTo>
                      <a:pt x="524" y="214"/>
                      <a:pt x="471" y="203"/>
                      <a:pt x="428" y="233"/>
                    </a:cubicBezTo>
                    <a:cubicBezTo>
                      <a:pt x="384" y="262"/>
                      <a:pt x="336" y="255"/>
                      <a:pt x="305" y="288"/>
                    </a:cubicBezTo>
                    <a:cubicBezTo>
                      <a:pt x="275" y="322"/>
                      <a:pt x="209" y="333"/>
                      <a:pt x="196" y="370"/>
                    </a:cubicBezTo>
                    <a:cubicBezTo>
                      <a:pt x="183" y="407"/>
                      <a:pt x="153" y="414"/>
                      <a:pt x="113" y="418"/>
                    </a:cubicBezTo>
                    <a:cubicBezTo>
                      <a:pt x="74" y="422"/>
                      <a:pt x="0" y="444"/>
                      <a:pt x="0" y="511"/>
                    </a:cubicBezTo>
                    <a:cubicBezTo>
                      <a:pt x="0" y="577"/>
                      <a:pt x="22" y="644"/>
                      <a:pt x="26" y="681"/>
                    </a:cubicBezTo>
                    <a:cubicBezTo>
                      <a:pt x="30" y="718"/>
                      <a:pt x="48" y="763"/>
                      <a:pt x="26" y="792"/>
                    </a:cubicBezTo>
                    <a:cubicBezTo>
                      <a:pt x="8" y="817"/>
                      <a:pt x="34" y="794"/>
                      <a:pt x="63" y="857"/>
                    </a:cubicBezTo>
                    <a:cubicBezTo>
                      <a:pt x="88" y="855"/>
                      <a:pt x="115" y="852"/>
                      <a:pt x="139" y="855"/>
                    </a:cubicBezTo>
                    <a:cubicBezTo>
                      <a:pt x="196" y="863"/>
                      <a:pt x="249" y="904"/>
                      <a:pt x="301" y="907"/>
                    </a:cubicBezTo>
                    <a:cubicBezTo>
                      <a:pt x="353" y="911"/>
                      <a:pt x="380" y="885"/>
                      <a:pt x="415" y="933"/>
                    </a:cubicBezTo>
                    <a:cubicBezTo>
                      <a:pt x="450" y="981"/>
                      <a:pt x="485" y="1015"/>
                      <a:pt x="528" y="1022"/>
                    </a:cubicBezTo>
                    <a:cubicBezTo>
                      <a:pt x="572" y="1030"/>
                      <a:pt x="563" y="1026"/>
                      <a:pt x="633" y="1000"/>
                    </a:cubicBezTo>
                    <a:cubicBezTo>
                      <a:pt x="703" y="974"/>
                      <a:pt x="712" y="937"/>
                      <a:pt x="777" y="948"/>
                    </a:cubicBezTo>
                    <a:cubicBezTo>
                      <a:pt x="843" y="959"/>
                      <a:pt x="930" y="996"/>
                      <a:pt x="956" y="967"/>
                    </a:cubicBezTo>
                    <a:cubicBezTo>
                      <a:pt x="983" y="937"/>
                      <a:pt x="991" y="896"/>
                      <a:pt x="1074" y="941"/>
                    </a:cubicBezTo>
                    <a:cubicBezTo>
                      <a:pt x="1157" y="985"/>
                      <a:pt x="1227" y="985"/>
                      <a:pt x="1231" y="1015"/>
                    </a:cubicBezTo>
                    <a:cubicBezTo>
                      <a:pt x="1236" y="1044"/>
                      <a:pt x="1249" y="1059"/>
                      <a:pt x="1293" y="1041"/>
                    </a:cubicBezTo>
                    <a:cubicBezTo>
                      <a:pt x="1336" y="1022"/>
                      <a:pt x="1389" y="978"/>
                      <a:pt x="1393" y="1019"/>
                    </a:cubicBezTo>
                    <a:cubicBezTo>
                      <a:pt x="1397" y="1059"/>
                      <a:pt x="1384" y="1126"/>
                      <a:pt x="1432" y="1145"/>
                    </a:cubicBezTo>
                    <a:cubicBezTo>
                      <a:pt x="1480" y="1163"/>
                      <a:pt x="1559" y="1182"/>
                      <a:pt x="1585" y="1211"/>
                    </a:cubicBezTo>
                    <a:cubicBezTo>
                      <a:pt x="1612" y="1241"/>
                      <a:pt x="1660" y="1319"/>
                      <a:pt x="1695" y="1311"/>
                    </a:cubicBezTo>
                    <a:cubicBezTo>
                      <a:pt x="1729" y="1304"/>
                      <a:pt x="1782" y="1241"/>
                      <a:pt x="1808" y="1293"/>
                    </a:cubicBezTo>
                    <a:cubicBezTo>
                      <a:pt x="1834" y="1345"/>
                      <a:pt x="1895" y="1360"/>
                      <a:pt x="1904" y="1389"/>
                    </a:cubicBezTo>
                    <a:cubicBezTo>
                      <a:pt x="1913" y="1419"/>
                      <a:pt x="1944" y="1448"/>
                      <a:pt x="1926" y="1471"/>
                    </a:cubicBezTo>
                    <a:cubicBezTo>
                      <a:pt x="1909" y="1493"/>
                      <a:pt x="1895" y="1497"/>
                      <a:pt x="1965" y="1523"/>
                    </a:cubicBezTo>
                    <a:cubicBezTo>
                      <a:pt x="1996" y="1541"/>
                      <a:pt x="1987" y="1567"/>
                      <a:pt x="1987" y="1586"/>
                    </a:cubicBezTo>
                    <a:cubicBezTo>
                      <a:pt x="1987" y="1604"/>
                      <a:pt x="1987" y="1612"/>
                      <a:pt x="2018" y="1638"/>
                    </a:cubicBezTo>
                    <a:cubicBezTo>
                      <a:pt x="2048" y="1663"/>
                      <a:pt x="2075" y="1701"/>
                      <a:pt x="2057" y="1741"/>
                    </a:cubicBezTo>
                    <a:cubicBezTo>
                      <a:pt x="2040" y="1782"/>
                      <a:pt x="2022" y="1797"/>
                      <a:pt x="2022" y="1812"/>
                    </a:cubicBezTo>
                    <a:cubicBezTo>
                      <a:pt x="2022" y="1827"/>
                      <a:pt x="2018" y="1878"/>
                      <a:pt x="1992" y="1860"/>
                    </a:cubicBezTo>
                    <a:cubicBezTo>
                      <a:pt x="1965" y="1841"/>
                      <a:pt x="1974" y="1808"/>
                      <a:pt x="1965" y="1841"/>
                    </a:cubicBezTo>
                    <a:cubicBezTo>
                      <a:pt x="1957" y="1875"/>
                      <a:pt x="1944" y="1886"/>
                      <a:pt x="1926" y="1882"/>
                    </a:cubicBezTo>
                    <a:cubicBezTo>
                      <a:pt x="1909" y="1878"/>
                      <a:pt x="1887" y="1912"/>
                      <a:pt x="1909" y="1930"/>
                    </a:cubicBezTo>
                    <a:cubicBezTo>
                      <a:pt x="1930" y="1949"/>
                      <a:pt x="1917" y="1971"/>
                      <a:pt x="1891" y="1997"/>
                    </a:cubicBezTo>
                    <a:cubicBezTo>
                      <a:pt x="1865" y="2023"/>
                      <a:pt x="1812" y="2001"/>
                      <a:pt x="1817" y="2049"/>
                    </a:cubicBezTo>
                    <a:cubicBezTo>
                      <a:pt x="1821" y="2097"/>
                      <a:pt x="1817" y="2123"/>
                      <a:pt x="1808" y="2156"/>
                    </a:cubicBezTo>
                    <a:cubicBezTo>
                      <a:pt x="1799" y="2190"/>
                      <a:pt x="1791" y="2208"/>
                      <a:pt x="1751" y="2197"/>
                    </a:cubicBezTo>
                    <a:cubicBezTo>
                      <a:pt x="1712" y="2186"/>
                      <a:pt x="1686" y="2201"/>
                      <a:pt x="1655" y="2168"/>
                    </a:cubicBezTo>
                    <a:cubicBezTo>
                      <a:pt x="1625" y="2134"/>
                      <a:pt x="1612" y="2093"/>
                      <a:pt x="1594" y="2138"/>
                    </a:cubicBezTo>
                    <a:cubicBezTo>
                      <a:pt x="1577" y="2182"/>
                      <a:pt x="1572" y="2223"/>
                      <a:pt x="1629" y="2231"/>
                    </a:cubicBezTo>
                    <a:cubicBezTo>
                      <a:pt x="1686" y="2238"/>
                      <a:pt x="1743" y="2223"/>
                      <a:pt x="1764" y="2256"/>
                    </a:cubicBezTo>
                    <a:cubicBezTo>
                      <a:pt x="1786" y="2290"/>
                      <a:pt x="1817" y="2312"/>
                      <a:pt x="1861" y="2316"/>
                    </a:cubicBezTo>
                    <a:cubicBezTo>
                      <a:pt x="1881" y="2317"/>
                      <a:pt x="1899" y="2315"/>
                      <a:pt x="1913" y="2315"/>
                    </a:cubicBezTo>
                    <a:cubicBezTo>
                      <a:pt x="1906" y="2294"/>
                      <a:pt x="1883" y="2274"/>
                      <a:pt x="1880" y="2258"/>
                    </a:cubicBezTo>
                    <a:cubicBezTo>
                      <a:pt x="1876" y="2238"/>
                      <a:pt x="1909" y="2229"/>
                      <a:pt x="1928" y="2229"/>
                    </a:cubicBezTo>
                    <a:cubicBezTo>
                      <a:pt x="1948" y="2229"/>
                      <a:pt x="1948" y="2223"/>
                      <a:pt x="1998" y="2201"/>
                    </a:cubicBezTo>
                    <a:cubicBezTo>
                      <a:pt x="2048" y="2179"/>
                      <a:pt x="2046" y="2188"/>
                      <a:pt x="2079" y="2193"/>
                    </a:cubicBezTo>
                    <a:cubicBezTo>
                      <a:pt x="2112" y="2199"/>
                      <a:pt x="2101" y="2262"/>
                      <a:pt x="2101" y="2284"/>
                    </a:cubicBezTo>
                    <a:cubicBezTo>
                      <a:pt x="2101" y="2307"/>
                      <a:pt x="2112" y="2305"/>
                      <a:pt x="2147" y="2308"/>
                    </a:cubicBezTo>
                    <a:cubicBezTo>
                      <a:pt x="2182" y="2312"/>
                      <a:pt x="2168" y="2336"/>
                      <a:pt x="2171" y="2351"/>
                    </a:cubicBezTo>
                    <a:cubicBezTo>
                      <a:pt x="2173" y="2366"/>
                      <a:pt x="2186" y="2364"/>
                      <a:pt x="2208" y="2381"/>
                    </a:cubicBezTo>
                    <a:cubicBezTo>
                      <a:pt x="2230" y="2397"/>
                      <a:pt x="2241" y="2414"/>
                      <a:pt x="2258" y="2427"/>
                    </a:cubicBezTo>
                    <a:cubicBezTo>
                      <a:pt x="2275" y="2440"/>
                      <a:pt x="2295" y="2434"/>
                      <a:pt x="2308" y="2418"/>
                    </a:cubicBezTo>
                    <a:cubicBezTo>
                      <a:pt x="2321" y="2401"/>
                      <a:pt x="2339" y="2392"/>
                      <a:pt x="2363" y="2407"/>
                    </a:cubicBezTo>
                    <a:cubicBezTo>
                      <a:pt x="2387" y="2421"/>
                      <a:pt x="2354" y="2434"/>
                      <a:pt x="2380" y="2455"/>
                    </a:cubicBezTo>
                    <a:cubicBezTo>
                      <a:pt x="2407" y="2475"/>
                      <a:pt x="2402" y="2503"/>
                      <a:pt x="2404" y="2523"/>
                    </a:cubicBezTo>
                    <a:cubicBezTo>
                      <a:pt x="2407" y="2544"/>
                      <a:pt x="2428" y="2547"/>
                      <a:pt x="2455" y="2564"/>
                    </a:cubicBezTo>
                    <a:cubicBezTo>
                      <a:pt x="2481" y="2581"/>
                      <a:pt x="2483" y="2562"/>
                      <a:pt x="2531" y="2581"/>
                    </a:cubicBezTo>
                    <a:cubicBezTo>
                      <a:pt x="2579" y="2599"/>
                      <a:pt x="2568" y="2588"/>
                      <a:pt x="2618" y="2572"/>
                    </a:cubicBezTo>
                    <a:cubicBezTo>
                      <a:pt x="2669" y="2555"/>
                      <a:pt x="2647" y="2516"/>
                      <a:pt x="2649" y="2499"/>
                    </a:cubicBezTo>
                    <a:cubicBezTo>
                      <a:pt x="2651" y="2486"/>
                      <a:pt x="2687" y="2489"/>
                      <a:pt x="2719" y="2491"/>
                    </a:cubicBezTo>
                    <a:cubicBezTo>
                      <a:pt x="2729" y="2478"/>
                      <a:pt x="2744" y="2462"/>
                      <a:pt x="2756" y="2455"/>
                    </a:cubicBezTo>
                    <a:cubicBezTo>
                      <a:pt x="2778" y="2442"/>
                      <a:pt x="2747" y="2429"/>
                      <a:pt x="2763" y="2412"/>
                    </a:cubicBezTo>
                    <a:cubicBezTo>
                      <a:pt x="2778" y="2395"/>
                      <a:pt x="2780" y="2388"/>
                      <a:pt x="2756" y="2381"/>
                    </a:cubicBezTo>
                    <a:cubicBezTo>
                      <a:pt x="2732" y="2373"/>
                      <a:pt x="2695" y="2362"/>
                      <a:pt x="2719" y="2349"/>
                    </a:cubicBezTo>
                    <a:cubicBezTo>
                      <a:pt x="2743" y="2336"/>
                      <a:pt x="2756" y="2318"/>
                      <a:pt x="2771" y="2321"/>
                    </a:cubicBezTo>
                    <a:cubicBezTo>
                      <a:pt x="2787" y="2325"/>
                      <a:pt x="2815" y="2338"/>
                      <a:pt x="2819" y="2325"/>
                    </a:cubicBezTo>
                    <a:cubicBezTo>
                      <a:pt x="2824" y="2312"/>
                      <a:pt x="2830" y="2297"/>
                      <a:pt x="2843" y="2308"/>
                    </a:cubicBezTo>
                    <a:cubicBezTo>
                      <a:pt x="2856" y="2319"/>
                      <a:pt x="2852" y="2331"/>
                      <a:pt x="2880" y="2329"/>
                    </a:cubicBezTo>
                    <a:cubicBezTo>
                      <a:pt x="2909" y="2327"/>
                      <a:pt x="2915" y="2312"/>
                      <a:pt x="2896" y="2297"/>
                    </a:cubicBezTo>
                    <a:cubicBezTo>
                      <a:pt x="2876" y="2282"/>
                      <a:pt x="2859" y="2288"/>
                      <a:pt x="2876" y="2271"/>
                    </a:cubicBezTo>
                    <a:cubicBezTo>
                      <a:pt x="2894" y="2255"/>
                      <a:pt x="2885" y="2245"/>
                      <a:pt x="2874" y="2238"/>
                    </a:cubicBezTo>
                    <a:cubicBezTo>
                      <a:pt x="2863" y="2231"/>
                      <a:pt x="2872" y="2229"/>
                      <a:pt x="2883" y="2212"/>
                    </a:cubicBezTo>
                    <a:cubicBezTo>
                      <a:pt x="2894" y="2195"/>
                      <a:pt x="2909" y="2195"/>
                      <a:pt x="2907" y="2173"/>
                    </a:cubicBezTo>
                    <a:cubicBezTo>
                      <a:pt x="2905" y="2151"/>
                      <a:pt x="2933" y="2134"/>
                      <a:pt x="2918" y="2119"/>
                    </a:cubicBezTo>
                    <a:cubicBezTo>
                      <a:pt x="2902" y="2105"/>
                      <a:pt x="2894" y="2084"/>
                      <a:pt x="2874" y="2088"/>
                    </a:cubicBezTo>
                    <a:cubicBezTo>
                      <a:pt x="2854" y="2092"/>
                      <a:pt x="2835" y="2092"/>
                      <a:pt x="2837" y="2077"/>
                    </a:cubicBezTo>
                    <a:cubicBezTo>
                      <a:pt x="2839" y="2062"/>
                      <a:pt x="2852" y="2042"/>
                      <a:pt x="2870" y="2034"/>
                    </a:cubicBezTo>
                    <a:cubicBezTo>
                      <a:pt x="2887" y="2027"/>
                      <a:pt x="2889" y="2012"/>
                      <a:pt x="2878" y="1995"/>
                    </a:cubicBezTo>
                    <a:cubicBezTo>
                      <a:pt x="2867" y="1979"/>
                      <a:pt x="2856" y="1943"/>
                      <a:pt x="2900" y="1940"/>
                    </a:cubicBezTo>
                    <a:cubicBezTo>
                      <a:pt x="2944" y="1936"/>
                      <a:pt x="2974" y="1927"/>
                      <a:pt x="2983" y="1945"/>
                    </a:cubicBezTo>
                    <a:cubicBezTo>
                      <a:pt x="2992" y="1964"/>
                      <a:pt x="3018" y="1986"/>
                      <a:pt x="3051" y="1982"/>
                    </a:cubicBezTo>
                    <a:cubicBezTo>
                      <a:pt x="3084" y="1979"/>
                      <a:pt x="3088" y="1966"/>
                      <a:pt x="3114" y="1966"/>
                    </a:cubicBezTo>
                    <a:cubicBezTo>
                      <a:pt x="3140" y="1966"/>
                      <a:pt x="3167" y="1986"/>
                      <a:pt x="3167" y="1953"/>
                    </a:cubicBezTo>
                    <a:cubicBezTo>
                      <a:pt x="3167" y="1919"/>
                      <a:pt x="3127" y="1901"/>
                      <a:pt x="3156" y="1893"/>
                    </a:cubicBezTo>
                    <a:cubicBezTo>
                      <a:pt x="3184" y="1886"/>
                      <a:pt x="3186" y="1873"/>
                      <a:pt x="3204" y="1884"/>
                    </a:cubicBezTo>
                    <a:cubicBezTo>
                      <a:pt x="3221" y="1895"/>
                      <a:pt x="3226" y="1897"/>
                      <a:pt x="3232" y="1884"/>
                    </a:cubicBezTo>
                    <a:cubicBezTo>
                      <a:pt x="3239" y="1871"/>
                      <a:pt x="3232" y="1873"/>
                      <a:pt x="3258" y="1877"/>
                    </a:cubicBezTo>
                    <a:cubicBezTo>
                      <a:pt x="3285" y="1880"/>
                      <a:pt x="3350" y="1878"/>
                      <a:pt x="3357" y="1852"/>
                    </a:cubicBezTo>
                    <a:cubicBezTo>
                      <a:pt x="3363" y="1827"/>
                      <a:pt x="3357" y="1817"/>
                      <a:pt x="3337" y="1795"/>
                    </a:cubicBezTo>
                    <a:cubicBezTo>
                      <a:pt x="3317" y="1773"/>
                      <a:pt x="3298" y="1751"/>
                      <a:pt x="3319" y="172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30" name="Freeform 21">
                <a:extLst>
                  <a:ext uri="{FF2B5EF4-FFF2-40B4-BE49-F238E27FC236}">
                    <a16:creationId xmlns:a16="http://schemas.microsoft.com/office/drawing/2014/main" id="{DB610B27-196C-7245-AF2F-95A55FD1E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1852"/>
                <a:ext cx="303" cy="480"/>
              </a:xfrm>
              <a:custGeom>
                <a:avLst/>
                <a:gdLst>
                  <a:gd name="T0" fmla="*/ 31 w 655"/>
                  <a:gd name="T1" fmla="*/ 565 h 1036"/>
                  <a:gd name="T2" fmla="*/ 68 w 655"/>
                  <a:gd name="T3" fmla="*/ 595 h 1036"/>
                  <a:gd name="T4" fmla="*/ 125 w 655"/>
                  <a:gd name="T5" fmla="*/ 636 h 1036"/>
                  <a:gd name="T6" fmla="*/ 156 w 655"/>
                  <a:gd name="T7" fmla="*/ 734 h 1036"/>
                  <a:gd name="T8" fmla="*/ 190 w 655"/>
                  <a:gd name="T9" fmla="*/ 832 h 1036"/>
                  <a:gd name="T10" fmla="*/ 180 w 655"/>
                  <a:gd name="T11" fmla="*/ 901 h 1036"/>
                  <a:gd name="T12" fmla="*/ 234 w 655"/>
                  <a:gd name="T13" fmla="*/ 934 h 1036"/>
                  <a:gd name="T14" fmla="*/ 287 w 655"/>
                  <a:gd name="T15" fmla="*/ 960 h 1036"/>
                  <a:gd name="T16" fmla="*/ 346 w 655"/>
                  <a:gd name="T17" fmla="*/ 1003 h 1036"/>
                  <a:gd name="T18" fmla="*/ 387 w 655"/>
                  <a:gd name="T19" fmla="*/ 1023 h 1036"/>
                  <a:gd name="T20" fmla="*/ 426 w 655"/>
                  <a:gd name="T21" fmla="*/ 1018 h 1036"/>
                  <a:gd name="T22" fmla="*/ 444 w 655"/>
                  <a:gd name="T23" fmla="*/ 990 h 1036"/>
                  <a:gd name="T24" fmla="*/ 446 w 655"/>
                  <a:gd name="T25" fmla="*/ 958 h 1036"/>
                  <a:gd name="T26" fmla="*/ 453 w 655"/>
                  <a:gd name="T27" fmla="*/ 921 h 1036"/>
                  <a:gd name="T28" fmla="*/ 531 w 655"/>
                  <a:gd name="T29" fmla="*/ 919 h 1036"/>
                  <a:gd name="T30" fmla="*/ 540 w 655"/>
                  <a:gd name="T31" fmla="*/ 855 h 1036"/>
                  <a:gd name="T32" fmla="*/ 503 w 655"/>
                  <a:gd name="T33" fmla="*/ 806 h 1036"/>
                  <a:gd name="T34" fmla="*/ 429 w 655"/>
                  <a:gd name="T35" fmla="*/ 769 h 1036"/>
                  <a:gd name="T36" fmla="*/ 433 w 655"/>
                  <a:gd name="T37" fmla="*/ 697 h 1036"/>
                  <a:gd name="T38" fmla="*/ 457 w 655"/>
                  <a:gd name="T39" fmla="*/ 654 h 1036"/>
                  <a:gd name="T40" fmla="*/ 457 w 655"/>
                  <a:gd name="T41" fmla="*/ 573 h 1036"/>
                  <a:gd name="T42" fmla="*/ 488 w 655"/>
                  <a:gd name="T43" fmla="*/ 564 h 1036"/>
                  <a:gd name="T44" fmla="*/ 555 w 655"/>
                  <a:gd name="T45" fmla="*/ 571 h 1036"/>
                  <a:gd name="T46" fmla="*/ 607 w 655"/>
                  <a:gd name="T47" fmla="*/ 567 h 1036"/>
                  <a:gd name="T48" fmla="*/ 601 w 655"/>
                  <a:gd name="T49" fmla="*/ 543 h 1036"/>
                  <a:gd name="T50" fmla="*/ 592 w 655"/>
                  <a:gd name="T51" fmla="*/ 493 h 1036"/>
                  <a:gd name="T52" fmla="*/ 612 w 655"/>
                  <a:gd name="T53" fmla="*/ 443 h 1036"/>
                  <a:gd name="T54" fmla="*/ 655 w 655"/>
                  <a:gd name="T55" fmla="*/ 399 h 1036"/>
                  <a:gd name="T56" fmla="*/ 579 w 655"/>
                  <a:gd name="T57" fmla="*/ 330 h 1036"/>
                  <a:gd name="T58" fmla="*/ 453 w 655"/>
                  <a:gd name="T59" fmla="*/ 308 h 1036"/>
                  <a:gd name="T60" fmla="*/ 435 w 655"/>
                  <a:gd name="T61" fmla="*/ 197 h 1036"/>
                  <a:gd name="T62" fmla="*/ 501 w 655"/>
                  <a:gd name="T63" fmla="*/ 126 h 1036"/>
                  <a:gd name="T64" fmla="*/ 474 w 655"/>
                  <a:gd name="T65" fmla="*/ 52 h 1036"/>
                  <a:gd name="T66" fmla="*/ 413 w 655"/>
                  <a:gd name="T67" fmla="*/ 19 h 1036"/>
                  <a:gd name="T68" fmla="*/ 326 w 655"/>
                  <a:gd name="T69" fmla="*/ 71 h 1036"/>
                  <a:gd name="T70" fmla="*/ 269 w 655"/>
                  <a:gd name="T71" fmla="*/ 152 h 1036"/>
                  <a:gd name="T72" fmla="*/ 269 w 655"/>
                  <a:gd name="T73" fmla="*/ 260 h 1036"/>
                  <a:gd name="T74" fmla="*/ 243 w 655"/>
                  <a:gd name="T75" fmla="*/ 345 h 1036"/>
                  <a:gd name="T76" fmla="*/ 230 w 655"/>
                  <a:gd name="T77" fmla="*/ 426 h 1036"/>
                  <a:gd name="T78" fmla="*/ 121 w 655"/>
                  <a:gd name="T79" fmla="*/ 430 h 1036"/>
                  <a:gd name="T80" fmla="*/ 1 w 655"/>
                  <a:gd name="T81" fmla="*/ 495 h 1036"/>
                  <a:gd name="T82" fmla="*/ 7 w 655"/>
                  <a:gd name="T83" fmla="*/ 521 h 1036"/>
                  <a:gd name="T84" fmla="*/ 31 w 655"/>
                  <a:gd name="T85" fmla="*/ 565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55" h="1036">
                    <a:moveTo>
                      <a:pt x="31" y="565"/>
                    </a:moveTo>
                    <a:cubicBezTo>
                      <a:pt x="62" y="577"/>
                      <a:pt x="64" y="582"/>
                      <a:pt x="68" y="595"/>
                    </a:cubicBezTo>
                    <a:cubicBezTo>
                      <a:pt x="73" y="608"/>
                      <a:pt x="118" y="599"/>
                      <a:pt x="125" y="636"/>
                    </a:cubicBezTo>
                    <a:cubicBezTo>
                      <a:pt x="132" y="673"/>
                      <a:pt x="134" y="704"/>
                      <a:pt x="156" y="734"/>
                    </a:cubicBezTo>
                    <a:cubicBezTo>
                      <a:pt x="177" y="764"/>
                      <a:pt x="206" y="786"/>
                      <a:pt x="190" y="832"/>
                    </a:cubicBezTo>
                    <a:cubicBezTo>
                      <a:pt x="175" y="879"/>
                      <a:pt x="147" y="877"/>
                      <a:pt x="180" y="901"/>
                    </a:cubicBezTo>
                    <a:cubicBezTo>
                      <a:pt x="212" y="925"/>
                      <a:pt x="210" y="934"/>
                      <a:pt x="234" y="934"/>
                    </a:cubicBezTo>
                    <a:cubicBezTo>
                      <a:pt x="258" y="934"/>
                      <a:pt x="280" y="929"/>
                      <a:pt x="287" y="960"/>
                    </a:cubicBezTo>
                    <a:cubicBezTo>
                      <a:pt x="293" y="992"/>
                      <a:pt x="295" y="1008"/>
                      <a:pt x="346" y="1003"/>
                    </a:cubicBezTo>
                    <a:cubicBezTo>
                      <a:pt x="365" y="1003"/>
                      <a:pt x="380" y="1010"/>
                      <a:pt x="387" y="1023"/>
                    </a:cubicBezTo>
                    <a:cubicBezTo>
                      <a:pt x="394" y="1036"/>
                      <a:pt x="402" y="1032"/>
                      <a:pt x="426" y="1018"/>
                    </a:cubicBezTo>
                    <a:cubicBezTo>
                      <a:pt x="450" y="1003"/>
                      <a:pt x="466" y="1003"/>
                      <a:pt x="444" y="990"/>
                    </a:cubicBezTo>
                    <a:cubicBezTo>
                      <a:pt x="422" y="977"/>
                      <a:pt x="444" y="968"/>
                      <a:pt x="446" y="958"/>
                    </a:cubicBezTo>
                    <a:cubicBezTo>
                      <a:pt x="448" y="949"/>
                      <a:pt x="420" y="908"/>
                      <a:pt x="453" y="921"/>
                    </a:cubicBezTo>
                    <a:cubicBezTo>
                      <a:pt x="485" y="934"/>
                      <a:pt x="518" y="949"/>
                      <a:pt x="531" y="919"/>
                    </a:cubicBezTo>
                    <a:cubicBezTo>
                      <a:pt x="544" y="890"/>
                      <a:pt x="533" y="873"/>
                      <a:pt x="540" y="855"/>
                    </a:cubicBezTo>
                    <a:cubicBezTo>
                      <a:pt x="546" y="836"/>
                      <a:pt x="536" y="817"/>
                      <a:pt x="503" y="806"/>
                    </a:cubicBezTo>
                    <a:cubicBezTo>
                      <a:pt x="470" y="795"/>
                      <a:pt x="426" y="816"/>
                      <a:pt x="429" y="769"/>
                    </a:cubicBezTo>
                    <a:cubicBezTo>
                      <a:pt x="431" y="723"/>
                      <a:pt x="415" y="710"/>
                      <a:pt x="433" y="697"/>
                    </a:cubicBezTo>
                    <a:cubicBezTo>
                      <a:pt x="450" y="684"/>
                      <a:pt x="461" y="684"/>
                      <a:pt x="457" y="654"/>
                    </a:cubicBezTo>
                    <a:cubicBezTo>
                      <a:pt x="453" y="625"/>
                      <a:pt x="446" y="588"/>
                      <a:pt x="457" y="573"/>
                    </a:cubicBezTo>
                    <a:cubicBezTo>
                      <a:pt x="468" y="558"/>
                      <a:pt x="474" y="549"/>
                      <a:pt x="488" y="564"/>
                    </a:cubicBezTo>
                    <a:cubicBezTo>
                      <a:pt x="501" y="578"/>
                      <a:pt x="507" y="571"/>
                      <a:pt x="555" y="571"/>
                    </a:cubicBezTo>
                    <a:cubicBezTo>
                      <a:pt x="573" y="571"/>
                      <a:pt x="592" y="569"/>
                      <a:pt x="607" y="567"/>
                    </a:cubicBezTo>
                    <a:cubicBezTo>
                      <a:pt x="609" y="560"/>
                      <a:pt x="608" y="553"/>
                      <a:pt x="601" y="543"/>
                    </a:cubicBezTo>
                    <a:cubicBezTo>
                      <a:pt x="584" y="521"/>
                      <a:pt x="584" y="515"/>
                      <a:pt x="592" y="493"/>
                    </a:cubicBezTo>
                    <a:cubicBezTo>
                      <a:pt x="601" y="471"/>
                      <a:pt x="588" y="460"/>
                      <a:pt x="612" y="443"/>
                    </a:cubicBezTo>
                    <a:cubicBezTo>
                      <a:pt x="630" y="430"/>
                      <a:pt x="642" y="417"/>
                      <a:pt x="655" y="399"/>
                    </a:cubicBezTo>
                    <a:cubicBezTo>
                      <a:pt x="639" y="390"/>
                      <a:pt x="645" y="350"/>
                      <a:pt x="579" y="330"/>
                    </a:cubicBezTo>
                    <a:cubicBezTo>
                      <a:pt x="505" y="308"/>
                      <a:pt x="492" y="334"/>
                      <a:pt x="453" y="308"/>
                    </a:cubicBezTo>
                    <a:cubicBezTo>
                      <a:pt x="413" y="282"/>
                      <a:pt x="409" y="223"/>
                      <a:pt x="435" y="197"/>
                    </a:cubicBezTo>
                    <a:cubicBezTo>
                      <a:pt x="461" y="171"/>
                      <a:pt x="488" y="156"/>
                      <a:pt x="501" y="126"/>
                    </a:cubicBezTo>
                    <a:cubicBezTo>
                      <a:pt x="514" y="97"/>
                      <a:pt x="492" y="67"/>
                      <a:pt x="474" y="52"/>
                    </a:cubicBezTo>
                    <a:cubicBezTo>
                      <a:pt x="457" y="37"/>
                      <a:pt x="439" y="0"/>
                      <a:pt x="413" y="19"/>
                    </a:cubicBezTo>
                    <a:cubicBezTo>
                      <a:pt x="387" y="37"/>
                      <a:pt x="352" y="34"/>
                      <a:pt x="326" y="71"/>
                    </a:cubicBezTo>
                    <a:cubicBezTo>
                      <a:pt x="300" y="108"/>
                      <a:pt x="265" y="119"/>
                      <a:pt x="269" y="152"/>
                    </a:cubicBezTo>
                    <a:cubicBezTo>
                      <a:pt x="273" y="185"/>
                      <a:pt x="295" y="234"/>
                      <a:pt x="269" y="260"/>
                    </a:cubicBezTo>
                    <a:cubicBezTo>
                      <a:pt x="243" y="286"/>
                      <a:pt x="221" y="334"/>
                      <a:pt x="243" y="345"/>
                    </a:cubicBezTo>
                    <a:cubicBezTo>
                      <a:pt x="265" y="356"/>
                      <a:pt x="282" y="423"/>
                      <a:pt x="230" y="426"/>
                    </a:cubicBezTo>
                    <a:cubicBezTo>
                      <a:pt x="177" y="430"/>
                      <a:pt x="138" y="397"/>
                      <a:pt x="121" y="430"/>
                    </a:cubicBezTo>
                    <a:cubicBezTo>
                      <a:pt x="104" y="462"/>
                      <a:pt x="51" y="504"/>
                      <a:pt x="1" y="495"/>
                    </a:cubicBezTo>
                    <a:cubicBezTo>
                      <a:pt x="4" y="503"/>
                      <a:pt x="6" y="512"/>
                      <a:pt x="7" y="521"/>
                    </a:cubicBezTo>
                    <a:cubicBezTo>
                      <a:pt x="9" y="552"/>
                      <a:pt x="0" y="554"/>
                      <a:pt x="31" y="565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31" name="Freeform 22">
                <a:extLst>
                  <a:ext uri="{FF2B5EF4-FFF2-40B4-BE49-F238E27FC236}">
                    <a16:creationId xmlns:a16="http://schemas.microsoft.com/office/drawing/2014/main" id="{FAF0E6CE-46A8-3942-9614-5729383C3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7" y="2831"/>
                <a:ext cx="568" cy="690"/>
              </a:xfrm>
              <a:custGeom>
                <a:avLst/>
                <a:gdLst>
                  <a:gd name="T0" fmla="*/ 1135 w 1227"/>
                  <a:gd name="T1" fmla="*/ 248 h 1490"/>
                  <a:gd name="T2" fmla="*/ 1085 w 1227"/>
                  <a:gd name="T3" fmla="*/ 118 h 1490"/>
                  <a:gd name="T4" fmla="*/ 919 w 1227"/>
                  <a:gd name="T5" fmla="*/ 94 h 1490"/>
                  <a:gd name="T6" fmla="*/ 784 w 1227"/>
                  <a:gd name="T7" fmla="*/ 102 h 1490"/>
                  <a:gd name="T8" fmla="*/ 723 w 1227"/>
                  <a:gd name="T9" fmla="*/ 89 h 1490"/>
                  <a:gd name="T10" fmla="*/ 696 w 1227"/>
                  <a:gd name="T11" fmla="*/ 17 h 1490"/>
                  <a:gd name="T12" fmla="*/ 578 w 1227"/>
                  <a:gd name="T13" fmla="*/ 92 h 1490"/>
                  <a:gd name="T14" fmla="*/ 504 w 1227"/>
                  <a:gd name="T15" fmla="*/ 120 h 1490"/>
                  <a:gd name="T16" fmla="*/ 408 w 1227"/>
                  <a:gd name="T17" fmla="*/ 126 h 1490"/>
                  <a:gd name="T18" fmla="*/ 319 w 1227"/>
                  <a:gd name="T19" fmla="*/ 181 h 1490"/>
                  <a:gd name="T20" fmla="*/ 161 w 1227"/>
                  <a:gd name="T21" fmla="*/ 257 h 1490"/>
                  <a:gd name="T22" fmla="*/ 87 w 1227"/>
                  <a:gd name="T23" fmla="*/ 307 h 1490"/>
                  <a:gd name="T24" fmla="*/ 83 w 1227"/>
                  <a:gd name="T25" fmla="*/ 363 h 1490"/>
                  <a:gd name="T26" fmla="*/ 144 w 1227"/>
                  <a:gd name="T27" fmla="*/ 537 h 1490"/>
                  <a:gd name="T28" fmla="*/ 48 w 1227"/>
                  <a:gd name="T29" fmla="*/ 771 h 1490"/>
                  <a:gd name="T30" fmla="*/ 109 w 1227"/>
                  <a:gd name="T31" fmla="*/ 912 h 1490"/>
                  <a:gd name="T32" fmla="*/ 218 w 1227"/>
                  <a:gd name="T33" fmla="*/ 1041 h 1490"/>
                  <a:gd name="T34" fmla="*/ 170 w 1227"/>
                  <a:gd name="T35" fmla="*/ 1186 h 1490"/>
                  <a:gd name="T36" fmla="*/ 305 w 1227"/>
                  <a:gd name="T37" fmla="*/ 1267 h 1490"/>
                  <a:gd name="T38" fmla="*/ 388 w 1227"/>
                  <a:gd name="T39" fmla="*/ 1304 h 1490"/>
                  <a:gd name="T40" fmla="*/ 305 w 1227"/>
                  <a:gd name="T41" fmla="*/ 1460 h 1490"/>
                  <a:gd name="T42" fmla="*/ 563 w 1227"/>
                  <a:gd name="T43" fmla="*/ 1379 h 1490"/>
                  <a:gd name="T44" fmla="*/ 685 w 1227"/>
                  <a:gd name="T45" fmla="*/ 1327 h 1490"/>
                  <a:gd name="T46" fmla="*/ 681 w 1227"/>
                  <a:gd name="T47" fmla="*/ 1269 h 1490"/>
                  <a:gd name="T48" fmla="*/ 716 w 1227"/>
                  <a:gd name="T49" fmla="*/ 1130 h 1490"/>
                  <a:gd name="T50" fmla="*/ 779 w 1227"/>
                  <a:gd name="T51" fmla="*/ 1045 h 1490"/>
                  <a:gd name="T52" fmla="*/ 782 w 1227"/>
                  <a:gd name="T53" fmla="*/ 951 h 1490"/>
                  <a:gd name="T54" fmla="*/ 793 w 1227"/>
                  <a:gd name="T55" fmla="*/ 795 h 1490"/>
                  <a:gd name="T56" fmla="*/ 910 w 1227"/>
                  <a:gd name="T57" fmla="*/ 635 h 1490"/>
                  <a:gd name="T58" fmla="*/ 978 w 1227"/>
                  <a:gd name="T59" fmla="*/ 528 h 1490"/>
                  <a:gd name="T60" fmla="*/ 1072 w 1227"/>
                  <a:gd name="T61" fmla="*/ 504 h 1490"/>
                  <a:gd name="T62" fmla="*/ 1177 w 1227"/>
                  <a:gd name="T63" fmla="*/ 448 h 1490"/>
                  <a:gd name="T64" fmla="*/ 1201 w 1227"/>
                  <a:gd name="T65" fmla="*/ 346 h 1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7" h="1490">
                    <a:moveTo>
                      <a:pt x="1201" y="346"/>
                    </a:moveTo>
                    <a:cubicBezTo>
                      <a:pt x="1175" y="313"/>
                      <a:pt x="1183" y="270"/>
                      <a:pt x="1135" y="248"/>
                    </a:cubicBezTo>
                    <a:cubicBezTo>
                      <a:pt x="1087" y="226"/>
                      <a:pt x="1044" y="217"/>
                      <a:pt x="1050" y="193"/>
                    </a:cubicBezTo>
                    <a:cubicBezTo>
                      <a:pt x="1057" y="168"/>
                      <a:pt x="1116" y="135"/>
                      <a:pt x="1085" y="118"/>
                    </a:cubicBezTo>
                    <a:cubicBezTo>
                      <a:pt x="1055" y="102"/>
                      <a:pt x="1059" y="85"/>
                      <a:pt x="1028" y="92"/>
                    </a:cubicBezTo>
                    <a:cubicBezTo>
                      <a:pt x="998" y="100"/>
                      <a:pt x="950" y="113"/>
                      <a:pt x="919" y="94"/>
                    </a:cubicBezTo>
                    <a:cubicBezTo>
                      <a:pt x="889" y="76"/>
                      <a:pt x="878" y="20"/>
                      <a:pt x="838" y="48"/>
                    </a:cubicBezTo>
                    <a:cubicBezTo>
                      <a:pt x="799" y="76"/>
                      <a:pt x="806" y="80"/>
                      <a:pt x="784" y="102"/>
                    </a:cubicBezTo>
                    <a:cubicBezTo>
                      <a:pt x="762" y="124"/>
                      <a:pt x="744" y="154"/>
                      <a:pt x="718" y="130"/>
                    </a:cubicBezTo>
                    <a:cubicBezTo>
                      <a:pt x="692" y="105"/>
                      <a:pt x="707" y="100"/>
                      <a:pt x="723" y="89"/>
                    </a:cubicBezTo>
                    <a:cubicBezTo>
                      <a:pt x="738" y="78"/>
                      <a:pt x="758" y="63"/>
                      <a:pt x="747" y="44"/>
                    </a:cubicBezTo>
                    <a:cubicBezTo>
                      <a:pt x="736" y="26"/>
                      <a:pt x="714" y="0"/>
                      <a:pt x="696" y="17"/>
                    </a:cubicBezTo>
                    <a:cubicBezTo>
                      <a:pt x="679" y="33"/>
                      <a:pt x="668" y="61"/>
                      <a:pt x="644" y="72"/>
                    </a:cubicBezTo>
                    <a:cubicBezTo>
                      <a:pt x="621" y="83"/>
                      <a:pt x="597" y="108"/>
                      <a:pt x="578" y="92"/>
                    </a:cubicBezTo>
                    <a:cubicBezTo>
                      <a:pt x="571" y="100"/>
                      <a:pt x="563" y="106"/>
                      <a:pt x="554" y="113"/>
                    </a:cubicBezTo>
                    <a:cubicBezTo>
                      <a:pt x="537" y="128"/>
                      <a:pt x="515" y="135"/>
                      <a:pt x="504" y="120"/>
                    </a:cubicBezTo>
                    <a:cubicBezTo>
                      <a:pt x="493" y="105"/>
                      <a:pt x="482" y="102"/>
                      <a:pt x="447" y="102"/>
                    </a:cubicBezTo>
                    <a:cubicBezTo>
                      <a:pt x="412" y="102"/>
                      <a:pt x="410" y="105"/>
                      <a:pt x="408" y="126"/>
                    </a:cubicBezTo>
                    <a:cubicBezTo>
                      <a:pt x="406" y="146"/>
                      <a:pt x="393" y="157"/>
                      <a:pt x="354" y="157"/>
                    </a:cubicBezTo>
                    <a:cubicBezTo>
                      <a:pt x="314" y="157"/>
                      <a:pt x="332" y="165"/>
                      <a:pt x="319" y="181"/>
                    </a:cubicBezTo>
                    <a:cubicBezTo>
                      <a:pt x="305" y="198"/>
                      <a:pt x="286" y="219"/>
                      <a:pt x="244" y="241"/>
                    </a:cubicBezTo>
                    <a:cubicBezTo>
                      <a:pt x="203" y="263"/>
                      <a:pt x="190" y="259"/>
                      <a:pt x="161" y="257"/>
                    </a:cubicBezTo>
                    <a:cubicBezTo>
                      <a:pt x="133" y="256"/>
                      <a:pt x="135" y="269"/>
                      <a:pt x="131" y="280"/>
                    </a:cubicBezTo>
                    <a:cubicBezTo>
                      <a:pt x="126" y="291"/>
                      <a:pt x="122" y="300"/>
                      <a:pt x="87" y="307"/>
                    </a:cubicBezTo>
                    <a:cubicBezTo>
                      <a:pt x="67" y="312"/>
                      <a:pt x="54" y="333"/>
                      <a:pt x="46" y="350"/>
                    </a:cubicBezTo>
                    <a:cubicBezTo>
                      <a:pt x="60" y="353"/>
                      <a:pt x="74" y="356"/>
                      <a:pt x="83" y="363"/>
                    </a:cubicBezTo>
                    <a:cubicBezTo>
                      <a:pt x="109" y="385"/>
                      <a:pt x="122" y="415"/>
                      <a:pt x="113" y="433"/>
                    </a:cubicBezTo>
                    <a:cubicBezTo>
                      <a:pt x="105" y="452"/>
                      <a:pt x="148" y="489"/>
                      <a:pt x="144" y="537"/>
                    </a:cubicBezTo>
                    <a:cubicBezTo>
                      <a:pt x="139" y="585"/>
                      <a:pt x="87" y="611"/>
                      <a:pt x="43" y="648"/>
                    </a:cubicBezTo>
                    <a:cubicBezTo>
                      <a:pt x="0" y="686"/>
                      <a:pt x="17" y="730"/>
                      <a:pt x="48" y="771"/>
                    </a:cubicBezTo>
                    <a:cubicBezTo>
                      <a:pt x="78" y="812"/>
                      <a:pt x="96" y="800"/>
                      <a:pt x="96" y="834"/>
                    </a:cubicBezTo>
                    <a:cubicBezTo>
                      <a:pt x="96" y="867"/>
                      <a:pt x="109" y="875"/>
                      <a:pt x="109" y="912"/>
                    </a:cubicBezTo>
                    <a:cubicBezTo>
                      <a:pt x="109" y="949"/>
                      <a:pt x="153" y="952"/>
                      <a:pt x="174" y="975"/>
                    </a:cubicBezTo>
                    <a:cubicBezTo>
                      <a:pt x="196" y="997"/>
                      <a:pt x="192" y="1019"/>
                      <a:pt x="218" y="1041"/>
                    </a:cubicBezTo>
                    <a:cubicBezTo>
                      <a:pt x="244" y="1064"/>
                      <a:pt x="240" y="1060"/>
                      <a:pt x="192" y="1093"/>
                    </a:cubicBezTo>
                    <a:cubicBezTo>
                      <a:pt x="144" y="1127"/>
                      <a:pt x="174" y="1145"/>
                      <a:pt x="170" y="1186"/>
                    </a:cubicBezTo>
                    <a:cubicBezTo>
                      <a:pt x="166" y="1227"/>
                      <a:pt x="196" y="1253"/>
                      <a:pt x="209" y="1275"/>
                    </a:cubicBezTo>
                    <a:cubicBezTo>
                      <a:pt x="222" y="1297"/>
                      <a:pt x="266" y="1290"/>
                      <a:pt x="305" y="1267"/>
                    </a:cubicBezTo>
                    <a:cubicBezTo>
                      <a:pt x="345" y="1245"/>
                      <a:pt x="349" y="1245"/>
                      <a:pt x="367" y="1256"/>
                    </a:cubicBezTo>
                    <a:cubicBezTo>
                      <a:pt x="384" y="1267"/>
                      <a:pt x="393" y="1282"/>
                      <a:pt x="388" y="1304"/>
                    </a:cubicBezTo>
                    <a:cubicBezTo>
                      <a:pt x="384" y="1327"/>
                      <a:pt x="358" y="1345"/>
                      <a:pt x="310" y="1371"/>
                    </a:cubicBezTo>
                    <a:cubicBezTo>
                      <a:pt x="262" y="1397"/>
                      <a:pt x="271" y="1431"/>
                      <a:pt x="305" y="1460"/>
                    </a:cubicBezTo>
                    <a:cubicBezTo>
                      <a:pt x="340" y="1490"/>
                      <a:pt x="388" y="1464"/>
                      <a:pt x="432" y="1431"/>
                    </a:cubicBezTo>
                    <a:cubicBezTo>
                      <a:pt x="476" y="1397"/>
                      <a:pt x="528" y="1408"/>
                      <a:pt x="563" y="1379"/>
                    </a:cubicBezTo>
                    <a:cubicBezTo>
                      <a:pt x="598" y="1349"/>
                      <a:pt x="629" y="1405"/>
                      <a:pt x="664" y="1419"/>
                    </a:cubicBezTo>
                    <a:cubicBezTo>
                      <a:pt x="699" y="1434"/>
                      <a:pt x="672" y="1356"/>
                      <a:pt x="685" y="1327"/>
                    </a:cubicBezTo>
                    <a:cubicBezTo>
                      <a:pt x="688" y="1322"/>
                      <a:pt x="692" y="1319"/>
                      <a:pt x="697" y="1317"/>
                    </a:cubicBezTo>
                    <a:cubicBezTo>
                      <a:pt x="687" y="1301"/>
                      <a:pt x="676" y="1281"/>
                      <a:pt x="681" y="1269"/>
                    </a:cubicBezTo>
                    <a:cubicBezTo>
                      <a:pt x="690" y="1249"/>
                      <a:pt x="703" y="1236"/>
                      <a:pt x="705" y="1212"/>
                    </a:cubicBezTo>
                    <a:cubicBezTo>
                      <a:pt x="707" y="1188"/>
                      <a:pt x="699" y="1151"/>
                      <a:pt x="716" y="1130"/>
                    </a:cubicBezTo>
                    <a:cubicBezTo>
                      <a:pt x="734" y="1110"/>
                      <a:pt x="734" y="1097"/>
                      <a:pt x="742" y="1082"/>
                    </a:cubicBezTo>
                    <a:cubicBezTo>
                      <a:pt x="751" y="1067"/>
                      <a:pt x="764" y="1062"/>
                      <a:pt x="779" y="1045"/>
                    </a:cubicBezTo>
                    <a:cubicBezTo>
                      <a:pt x="795" y="1028"/>
                      <a:pt x="793" y="1030"/>
                      <a:pt x="786" y="1006"/>
                    </a:cubicBezTo>
                    <a:cubicBezTo>
                      <a:pt x="779" y="982"/>
                      <a:pt x="760" y="967"/>
                      <a:pt x="782" y="951"/>
                    </a:cubicBezTo>
                    <a:cubicBezTo>
                      <a:pt x="803" y="934"/>
                      <a:pt x="834" y="921"/>
                      <a:pt x="801" y="891"/>
                    </a:cubicBezTo>
                    <a:cubicBezTo>
                      <a:pt x="768" y="862"/>
                      <a:pt x="768" y="808"/>
                      <a:pt x="793" y="795"/>
                    </a:cubicBezTo>
                    <a:cubicBezTo>
                      <a:pt x="817" y="782"/>
                      <a:pt x="871" y="789"/>
                      <a:pt x="893" y="743"/>
                    </a:cubicBezTo>
                    <a:cubicBezTo>
                      <a:pt x="915" y="697"/>
                      <a:pt x="921" y="678"/>
                      <a:pt x="910" y="635"/>
                    </a:cubicBezTo>
                    <a:cubicBezTo>
                      <a:pt x="900" y="593"/>
                      <a:pt x="891" y="569"/>
                      <a:pt x="913" y="548"/>
                    </a:cubicBezTo>
                    <a:cubicBezTo>
                      <a:pt x="934" y="528"/>
                      <a:pt x="928" y="524"/>
                      <a:pt x="978" y="528"/>
                    </a:cubicBezTo>
                    <a:cubicBezTo>
                      <a:pt x="1028" y="532"/>
                      <a:pt x="996" y="537"/>
                      <a:pt x="1028" y="532"/>
                    </a:cubicBezTo>
                    <a:cubicBezTo>
                      <a:pt x="1061" y="526"/>
                      <a:pt x="1068" y="522"/>
                      <a:pt x="1072" y="504"/>
                    </a:cubicBezTo>
                    <a:cubicBezTo>
                      <a:pt x="1076" y="485"/>
                      <a:pt x="1072" y="484"/>
                      <a:pt x="1100" y="482"/>
                    </a:cubicBezTo>
                    <a:cubicBezTo>
                      <a:pt x="1129" y="480"/>
                      <a:pt x="1164" y="465"/>
                      <a:pt x="1177" y="448"/>
                    </a:cubicBezTo>
                    <a:cubicBezTo>
                      <a:pt x="1190" y="432"/>
                      <a:pt x="1192" y="421"/>
                      <a:pt x="1194" y="404"/>
                    </a:cubicBezTo>
                    <a:cubicBezTo>
                      <a:pt x="1197" y="387"/>
                      <a:pt x="1227" y="380"/>
                      <a:pt x="1201" y="34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5610318B-0E72-6D4D-BDDF-4211B510B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9" y="2533"/>
                <a:ext cx="896" cy="494"/>
              </a:xfrm>
              <a:custGeom>
                <a:avLst/>
                <a:gdLst>
                  <a:gd name="T0" fmla="*/ 1488 w 1935"/>
                  <a:gd name="T1" fmla="*/ 922 h 1066"/>
                  <a:gd name="T2" fmla="*/ 1601 w 1935"/>
                  <a:gd name="T3" fmla="*/ 883 h 1066"/>
                  <a:gd name="T4" fmla="*/ 1711 w 1935"/>
                  <a:gd name="T5" fmla="*/ 799 h 1066"/>
                  <a:gd name="T6" fmla="*/ 1804 w 1935"/>
                  <a:gd name="T7" fmla="*/ 744 h 1066"/>
                  <a:gd name="T8" fmla="*/ 1911 w 1935"/>
                  <a:gd name="T9" fmla="*/ 755 h 1066"/>
                  <a:gd name="T10" fmla="*/ 1931 w 1935"/>
                  <a:gd name="T11" fmla="*/ 731 h 1066"/>
                  <a:gd name="T12" fmla="*/ 1846 w 1935"/>
                  <a:gd name="T13" fmla="*/ 575 h 1066"/>
                  <a:gd name="T14" fmla="*/ 1835 w 1935"/>
                  <a:gd name="T15" fmla="*/ 431 h 1066"/>
                  <a:gd name="T16" fmla="*/ 1753 w 1935"/>
                  <a:gd name="T17" fmla="*/ 402 h 1066"/>
                  <a:gd name="T18" fmla="*/ 1671 w 1935"/>
                  <a:gd name="T19" fmla="*/ 360 h 1066"/>
                  <a:gd name="T20" fmla="*/ 1609 w 1935"/>
                  <a:gd name="T21" fmla="*/ 338 h 1066"/>
                  <a:gd name="T22" fmla="*/ 1498 w 1935"/>
                  <a:gd name="T23" fmla="*/ 345 h 1066"/>
                  <a:gd name="T24" fmla="*/ 1374 w 1935"/>
                  <a:gd name="T25" fmla="*/ 296 h 1066"/>
                  <a:gd name="T26" fmla="*/ 1276 w 1935"/>
                  <a:gd name="T27" fmla="*/ 242 h 1066"/>
                  <a:gd name="T28" fmla="*/ 1244 w 1935"/>
                  <a:gd name="T29" fmla="*/ 156 h 1066"/>
                  <a:gd name="T30" fmla="*/ 1151 w 1935"/>
                  <a:gd name="T31" fmla="*/ 181 h 1066"/>
                  <a:gd name="T32" fmla="*/ 1041 w 1935"/>
                  <a:gd name="T33" fmla="*/ 192 h 1066"/>
                  <a:gd name="T34" fmla="*/ 843 w 1935"/>
                  <a:gd name="T35" fmla="*/ 187 h 1066"/>
                  <a:gd name="T36" fmla="*/ 675 w 1935"/>
                  <a:gd name="T37" fmla="*/ 103 h 1066"/>
                  <a:gd name="T38" fmla="*/ 562 w 1935"/>
                  <a:gd name="T39" fmla="*/ 19 h 1066"/>
                  <a:gd name="T40" fmla="*/ 422 w 1935"/>
                  <a:gd name="T41" fmla="*/ 47 h 1066"/>
                  <a:gd name="T42" fmla="*/ 295 w 1935"/>
                  <a:gd name="T43" fmla="*/ 27 h 1066"/>
                  <a:gd name="T44" fmla="*/ 282 w 1935"/>
                  <a:gd name="T45" fmla="*/ 71 h 1066"/>
                  <a:gd name="T46" fmla="*/ 374 w 1935"/>
                  <a:gd name="T47" fmla="*/ 121 h 1066"/>
                  <a:gd name="T48" fmla="*/ 308 w 1935"/>
                  <a:gd name="T49" fmla="*/ 197 h 1066"/>
                  <a:gd name="T50" fmla="*/ 258 w 1935"/>
                  <a:gd name="T51" fmla="*/ 286 h 1066"/>
                  <a:gd name="T52" fmla="*/ 293 w 1935"/>
                  <a:gd name="T53" fmla="*/ 379 h 1066"/>
                  <a:gd name="T54" fmla="*/ 380 w 1935"/>
                  <a:gd name="T55" fmla="*/ 433 h 1066"/>
                  <a:gd name="T56" fmla="*/ 443 w 1935"/>
                  <a:gd name="T57" fmla="*/ 592 h 1066"/>
                  <a:gd name="T58" fmla="*/ 315 w 1935"/>
                  <a:gd name="T59" fmla="*/ 670 h 1066"/>
                  <a:gd name="T60" fmla="*/ 138 w 1935"/>
                  <a:gd name="T61" fmla="*/ 711 h 1066"/>
                  <a:gd name="T62" fmla="*/ 36 w 1935"/>
                  <a:gd name="T63" fmla="*/ 747 h 1066"/>
                  <a:gd name="T64" fmla="*/ 66 w 1935"/>
                  <a:gd name="T65" fmla="*/ 831 h 1066"/>
                  <a:gd name="T66" fmla="*/ 135 w 1935"/>
                  <a:gd name="T67" fmla="*/ 942 h 1066"/>
                  <a:gd name="T68" fmla="*/ 207 w 1935"/>
                  <a:gd name="T69" fmla="*/ 1034 h 1066"/>
                  <a:gd name="T70" fmla="*/ 291 w 1935"/>
                  <a:gd name="T71" fmla="*/ 972 h 1066"/>
                  <a:gd name="T72" fmla="*/ 479 w 1935"/>
                  <a:gd name="T73" fmla="*/ 924 h 1066"/>
                  <a:gd name="T74" fmla="*/ 544 w 1935"/>
                  <a:gd name="T75" fmla="*/ 838 h 1066"/>
                  <a:gd name="T76" fmla="*/ 741 w 1935"/>
                  <a:gd name="T77" fmla="*/ 820 h 1066"/>
                  <a:gd name="T78" fmla="*/ 955 w 1935"/>
                  <a:gd name="T79" fmla="*/ 879 h 1066"/>
                  <a:gd name="T80" fmla="*/ 1134 w 1935"/>
                  <a:gd name="T81" fmla="*/ 823 h 1066"/>
                  <a:gd name="T82" fmla="*/ 1195 w 1935"/>
                  <a:gd name="T83" fmla="*/ 909 h 1066"/>
                  <a:gd name="T84" fmla="*/ 1330 w 1935"/>
                  <a:gd name="T85" fmla="*/ 842 h 1066"/>
                  <a:gd name="T86" fmla="*/ 1403 w 1935"/>
                  <a:gd name="T87" fmla="*/ 992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35" h="1066">
                    <a:moveTo>
                      <a:pt x="1444" y="949"/>
                    </a:moveTo>
                    <a:cubicBezTo>
                      <a:pt x="1479" y="942"/>
                      <a:pt x="1483" y="933"/>
                      <a:pt x="1488" y="922"/>
                    </a:cubicBezTo>
                    <a:cubicBezTo>
                      <a:pt x="1492" y="911"/>
                      <a:pt x="1490" y="898"/>
                      <a:pt x="1518" y="899"/>
                    </a:cubicBezTo>
                    <a:cubicBezTo>
                      <a:pt x="1547" y="901"/>
                      <a:pt x="1560" y="905"/>
                      <a:pt x="1601" y="883"/>
                    </a:cubicBezTo>
                    <a:cubicBezTo>
                      <a:pt x="1643" y="861"/>
                      <a:pt x="1662" y="840"/>
                      <a:pt x="1676" y="823"/>
                    </a:cubicBezTo>
                    <a:cubicBezTo>
                      <a:pt x="1689" y="807"/>
                      <a:pt x="1671" y="799"/>
                      <a:pt x="1711" y="799"/>
                    </a:cubicBezTo>
                    <a:cubicBezTo>
                      <a:pt x="1750" y="799"/>
                      <a:pt x="1763" y="788"/>
                      <a:pt x="1765" y="768"/>
                    </a:cubicBezTo>
                    <a:cubicBezTo>
                      <a:pt x="1767" y="747"/>
                      <a:pt x="1769" y="744"/>
                      <a:pt x="1804" y="744"/>
                    </a:cubicBezTo>
                    <a:cubicBezTo>
                      <a:pt x="1839" y="744"/>
                      <a:pt x="1850" y="747"/>
                      <a:pt x="1861" y="762"/>
                    </a:cubicBezTo>
                    <a:cubicBezTo>
                      <a:pt x="1872" y="777"/>
                      <a:pt x="1894" y="770"/>
                      <a:pt x="1911" y="755"/>
                    </a:cubicBezTo>
                    <a:cubicBezTo>
                      <a:pt x="1920" y="748"/>
                      <a:pt x="1928" y="742"/>
                      <a:pt x="1935" y="734"/>
                    </a:cubicBezTo>
                    <a:cubicBezTo>
                      <a:pt x="1934" y="733"/>
                      <a:pt x="1932" y="732"/>
                      <a:pt x="1931" y="731"/>
                    </a:cubicBezTo>
                    <a:cubicBezTo>
                      <a:pt x="1911" y="709"/>
                      <a:pt x="1918" y="690"/>
                      <a:pt x="1896" y="660"/>
                    </a:cubicBezTo>
                    <a:cubicBezTo>
                      <a:pt x="1874" y="631"/>
                      <a:pt x="1842" y="620"/>
                      <a:pt x="1846" y="575"/>
                    </a:cubicBezTo>
                    <a:cubicBezTo>
                      <a:pt x="1850" y="531"/>
                      <a:pt x="1804" y="512"/>
                      <a:pt x="1828" y="490"/>
                    </a:cubicBezTo>
                    <a:cubicBezTo>
                      <a:pt x="1852" y="468"/>
                      <a:pt x="1870" y="453"/>
                      <a:pt x="1835" y="431"/>
                    </a:cubicBezTo>
                    <a:cubicBezTo>
                      <a:pt x="1800" y="408"/>
                      <a:pt x="1813" y="420"/>
                      <a:pt x="1787" y="408"/>
                    </a:cubicBezTo>
                    <a:cubicBezTo>
                      <a:pt x="1761" y="396"/>
                      <a:pt x="1769" y="395"/>
                      <a:pt x="1753" y="402"/>
                    </a:cubicBezTo>
                    <a:cubicBezTo>
                      <a:pt x="1737" y="408"/>
                      <a:pt x="1729" y="415"/>
                      <a:pt x="1714" y="398"/>
                    </a:cubicBezTo>
                    <a:cubicBezTo>
                      <a:pt x="1698" y="381"/>
                      <a:pt x="1685" y="358"/>
                      <a:pt x="1671" y="360"/>
                    </a:cubicBezTo>
                    <a:cubicBezTo>
                      <a:pt x="1657" y="362"/>
                      <a:pt x="1650" y="354"/>
                      <a:pt x="1644" y="345"/>
                    </a:cubicBezTo>
                    <a:cubicBezTo>
                      <a:pt x="1637" y="337"/>
                      <a:pt x="1626" y="316"/>
                      <a:pt x="1609" y="338"/>
                    </a:cubicBezTo>
                    <a:cubicBezTo>
                      <a:pt x="1591" y="360"/>
                      <a:pt x="1579" y="359"/>
                      <a:pt x="1562" y="361"/>
                    </a:cubicBezTo>
                    <a:cubicBezTo>
                      <a:pt x="1545" y="363"/>
                      <a:pt x="1512" y="358"/>
                      <a:pt x="1498" y="345"/>
                    </a:cubicBezTo>
                    <a:cubicBezTo>
                      <a:pt x="1483" y="332"/>
                      <a:pt x="1447" y="281"/>
                      <a:pt x="1421" y="277"/>
                    </a:cubicBezTo>
                    <a:cubicBezTo>
                      <a:pt x="1395" y="272"/>
                      <a:pt x="1398" y="285"/>
                      <a:pt x="1374" y="296"/>
                    </a:cubicBezTo>
                    <a:cubicBezTo>
                      <a:pt x="1350" y="307"/>
                      <a:pt x="1336" y="308"/>
                      <a:pt x="1318" y="293"/>
                    </a:cubicBezTo>
                    <a:cubicBezTo>
                      <a:pt x="1301" y="279"/>
                      <a:pt x="1273" y="263"/>
                      <a:pt x="1276" y="242"/>
                    </a:cubicBezTo>
                    <a:cubicBezTo>
                      <a:pt x="1279" y="220"/>
                      <a:pt x="1285" y="212"/>
                      <a:pt x="1280" y="195"/>
                    </a:cubicBezTo>
                    <a:cubicBezTo>
                      <a:pt x="1276" y="179"/>
                      <a:pt x="1264" y="146"/>
                      <a:pt x="1244" y="156"/>
                    </a:cubicBezTo>
                    <a:cubicBezTo>
                      <a:pt x="1225" y="166"/>
                      <a:pt x="1228" y="197"/>
                      <a:pt x="1196" y="204"/>
                    </a:cubicBezTo>
                    <a:cubicBezTo>
                      <a:pt x="1164" y="210"/>
                      <a:pt x="1164" y="190"/>
                      <a:pt x="1151" y="181"/>
                    </a:cubicBezTo>
                    <a:cubicBezTo>
                      <a:pt x="1138" y="173"/>
                      <a:pt x="1126" y="169"/>
                      <a:pt x="1101" y="172"/>
                    </a:cubicBezTo>
                    <a:cubicBezTo>
                      <a:pt x="1076" y="175"/>
                      <a:pt x="1065" y="182"/>
                      <a:pt x="1041" y="192"/>
                    </a:cubicBezTo>
                    <a:cubicBezTo>
                      <a:pt x="1017" y="203"/>
                      <a:pt x="970" y="210"/>
                      <a:pt x="933" y="205"/>
                    </a:cubicBezTo>
                    <a:cubicBezTo>
                      <a:pt x="896" y="201"/>
                      <a:pt x="893" y="203"/>
                      <a:pt x="843" y="187"/>
                    </a:cubicBezTo>
                    <a:cubicBezTo>
                      <a:pt x="794" y="171"/>
                      <a:pt x="791" y="159"/>
                      <a:pt x="768" y="157"/>
                    </a:cubicBezTo>
                    <a:cubicBezTo>
                      <a:pt x="745" y="155"/>
                      <a:pt x="693" y="127"/>
                      <a:pt x="675" y="103"/>
                    </a:cubicBezTo>
                    <a:cubicBezTo>
                      <a:pt x="660" y="84"/>
                      <a:pt x="619" y="27"/>
                      <a:pt x="580" y="0"/>
                    </a:cubicBezTo>
                    <a:cubicBezTo>
                      <a:pt x="575" y="6"/>
                      <a:pt x="568" y="12"/>
                      <a:pt x="562" y="19"/>
                    </a:cubicBezTo>
                    <a:cubicBezTo>
                      <a:pt x="540" y="41"/>
                      <a:pt x="540" y="53"/>
                      <a:pt x="498" y="34"/>
                    </a:cubicBezTo>
                    <a:cubicBezTo>
                      <a:pt x="457" y="15"/>
                      <a:pt x="455" y="47"/>
                      <a:pt x="422" y="47"/>
                    </a:cubicBezTo>
                    <a:cubicBezTo>
                      <a:pt x="389" y="47"/>
                      <a:pt x="385" y="47"/>
                      <a:pt x="378" y="30"/>
                    </a:cubicBezTo>
                    <a:cubicBezTo>
                      <a:pt x="372" y="14"/>
                      <a:pt x="356" y="34"/>
                      <a:pt x="295" y="27"/>
                    </a:cubicBezTo>
                    <a:cubicBezTo>
                      <a:pt x="234" y="19"/>
                      <a:pt x="243" y="41"/>
                      <a:pt x="243" y="53"/>
                    </a:cubicBezTo>
                    <a:cubicBezTo>
                      <a:pt x="243" y="64"/>
                      <a:pt x="256" y="71"/>
                      <a:pt x="282" y="71"/>
                    </a:cubicBezTo>
                    <a:cubicBezTo>
                      <a:pt x="308" y="71"/>
                      <a:pt x="306" y="88"/>
                      <a:pt x="304" y="106"/>
                    </a:cubicBezTo>
                    <a:cubicBezTo>
                      <a:pt x="302" y="125"/>
                      <a:pt x="343" y="119"/>
                      <a:pt x="374" y="121"/>
                    </a:cubicBezTo>
                    <a:cubicBezTo>
                      <a:pt x="404" y="123"/>
                      <a:pt x="391" y="156"/>
                      <a:pt x="389" y="179"/>
                    </a:cubicBezTo>
                    <a:cubicBezTo>
                      <a:pt x="387" y="201"/>
                      <a:pt x="343" y="199"/>
                      <a:pt x="308" y="197"/>
                    </a:cubicBezTo>
                    <a:cubicBezTo>
                      <a:pt x="273" y="195"/>
                      <a:pt x="276" y="223"/>
                      <a:pt x="260" y="243"/>
                    </a:cubicBezTo>
                    <a:cubicBezTo>
                      <a:pt x="245" y="264"/>
                      <a:pt x="238" y="271"/>
                      <a:pt x="258" y="286"/>
                    </a:cubicBezTo>
                    <a:cubicBezTo>
                      <a:pt x="278" y="301"/>
                      <a:pt x="293" y="318"/>
                      <a:pt x="300" y="336"/>
                    </a:cubicBezTo>
                    <a:cubicBezTo>
                      <a:pt x="303" y="345"/>
                      <a:pt x="298" y="363"/>
                      <a:pt x="293" y="379"/>
                    </a:cubicBezTo>
                    <a:cubicBezTo>
                      <a:pt x="323" y="376"/>
                      <a:pt x="354" y="385"/>
                      <a:pt x="377" y="383"/>
                    </a:cubicBezTo>
                    <a:cubicBezTo>
                      <a:pt x="407" y="381"/>
                      <a:pt x="384" y="414"/>
                      <a:pt x="380" y="433"/>
                    </a:cubicBezTo>
                    <a:cubicBezTo>
                      <a:pt x="377" y="453"/>
                      <a:pt x="410" y="461"/>
                      <a:pt x="426" y="492"/>
                    </a:cubicBezTo>
                    <a:cubicBezTo>
                      <a:pt x="443" y="522"/>
                      <a:pt x="443" y="556"/>
                      <a:pt x="443" y="592"/>
                    </a:cubicBezTo>
                    <a:cubicBezTo>
                      <a:pt x="443" y="628"/>
                      <a:pt x="407" y="631"/>
                      <a:pt x="390" y="620"/>
                    </a:cubicBezTo>
                    <a:cubicBezTo>
                      <a:pt x="374" y="608"/>
                      <a:pt x="331" y="650"/>
                      <a:pt x="315" y="670"/>
                    </a:cubicBezTo>
                    <a:cubicBezTo>
                      <a:pt x="298" y="689"/>
                      <a:pt x="249" y="703"/>
                      <a:pt x="226" y="703"/>
                    </a:cubicBezTo>
                    <a:cubicBezTo>
                      <a:pt x="203" y="703"/>
                      <a:pt x="171" y="703"/>
                      <a:pt x="138" y="711"/>
                    </a:cubicBezTo>
                    <a:cubicBezTo>
                      <a:pt x="105" y="720"/>
                      <a:pt x="89" y="722"/>
                      <a:pt x="89" y="722"/>
                    </a:cubicBezTo>
                    <a:cubicBezTo>
                      <a:pt x="89" y="722"/>
                      <a:pt x="72" y="725"/>
                      <a:pt x="36" y="747"/>
                    </a:cubicBezTo>
                    <a:cubicBezTo>
                      <a:pt x="0" y="770"/>
                      <a:pt x="40" y="781"/>
                      <a:pt x="66" y="789"/>
                    </a:cubicBezTo>
                    <a:cubicBezTo>
                      <a:pt x="92" y="797"/>
                      <a:pt x="69" y="809"/>
                      <a:pt x="66" y="831"/>
                    </a:cubicBezTo>
                    <a:cubicBezTo>
                      <a:pt x="63" y="853"/>
                      <a:pt x="66" y="878"/>
                      <a:pt x="82" y="898"/>
                    </a:cubicBezTo>
                    <a:cubicBezTo>
                      <a:pt x="99" y="917"/>
                      <a:pt x="99" y="923"/>
                      <a:pt x="135" y="942"/>
                    </a:cubicBezTo>
                    <a:cubicBezTo>
                      <a:pt x="171" y="962"/>
                      <a:pt x="158" y="945"/>
                      <a:pt x="154" y="975"/>
                    </a:cubicBezTo>
                    <a:cubicBezTo>
                      <a:pt x="151" y="1006"/>
                      <a:pt x="207" y="1034"/>
                      <a:pt x="207" y="1034"/>
                    </a:cubicBezTo>
                    <a:cubicBezTo>
                      <a:pt x="261" y="1066"/>
                      <a:pt x="261" y="1066"/>
                      <a:pt x="261" y="1066"/>
                    </a:cubicBezTo>
                    <a:cubicBezTo>
                      <a:pt x="263" y="1024"/>
                      <a:pt x="275" y="1005"/>
                      <a:pt x="291" y="972"/>
                    </a:cubicBezTo>
                    <a:cubicBezTo>
                      <a:pt x="308" y="935"/>
                      <a:pt x="361" y="916"/>
                      <a:pt x="400" y="898"/>
                    </a:cubicBezTo>
                    <a:cubicBezTo>
                      <a:pt x="439" y="879"/>
                      <a:pt x="457" y="942"/>
                      <a:pt x="479" y="924"/>
                    </a:cubicBezTo>
                    <a:cubicBezTo>
                      <a:pt x="501" y="905"/>
                      <a:pt x="514" y="927"/>
                      <a:pt x="562" y="931"/>
                    </a:cubicBezTo>
                    <a:cubicBezTo>
                      <a:pt x="610" y="935"/>
                      <a:pt x="575" y="868"/>
                      <a:pt x="544" y="838"/>
                    </a:cubicBezTo>
                    <a:cubicBezTo>
                      <a:pt x="514" y="809"/>
                      <a:pt x="597" y="798"/>
                      <a:pt x="636" y="798"/>
                    </a:cubicBezTo>
                    <a:cubicBezTo>
                      <a:pt x="675" y="798"/>
                      <a:pt x="715" y="805"/>
                      <a:pt x="741" y="820"/>
                    </a:cubicBezTo>
                    <a:cubicBezTo>
                      <a:pt x="767" y="835"/>
                      <a:pt x="802" y="838"/>
                      <a:pt x="872" y="827"/>
                    </a:cubicBezTo>
                    <a:cubicBezTo>
                      <a:pt x="942" y="816"/>
                      <a:pt x="924" y="849"/>
                      <a:pt x="955" y="879"/>
                    </a:cubicBezTo>
                    <a:cubicBezTo>
                      <a:pt x="985" y="909"/>
                      <a:pt x="1016" y="894"/>
                      <a:pt x="1064" y="875"/>
                    </a:cubicBezTo>
                    <a:cubicBezTo>
                      <a:pt x="1112" y="857"/>
                      <a:pt x="1103" y="835"/>
                      <a:pt x="1134" y="823"/>
                    </a:cubicBezTo>
                    <a:cubicBezTo>
                      <a:pt x="1164" y="812"/>
                      <a:pt x="1173" y="846"/>
                      <a:pt x="1156" y="857"/>
                    </a:cubicBezTo>
                    <a:cubicBezTo>
                      <a:pt x="1138" y="868"/>
                      <a:pt x="1151" y="886"/>
                      <a:pt x="1195" y="909"/>
                    </a:cubicBezTo>
                    <a:cubicBezTo>
                      <a:pt x="1239" y="931"/>
                      <a:pt x="1226" y="879"/>
                      <a:pt x="1256" y="846"/>
                    </a:cubicBezTo>
                    <a:cubicBezTo>
                      <a:pt x="1287" y="812"/>
                      <a:pt x="1291" y="820"/>
                      <a:pt x="1330" y="842"/>
                    </a:cubicBezTo>
                    <a:cubicBezTo>
                      <a:pt x="1370" y="864"/>
                      <a:pt x="1339" y="890"/>
                      <a:pt x="1339" y="946"/>
                    </a:cubicBezTo>
                    <a:cubicBezTo>
                      <a:pt x="1339" y="983"/>
                      <a:pt x="1373" y="987"/>
                      <a:pt x="1403" y="992"/>
                    </a:cubicBezTo>
                    <a:cubicBezTo>
                      <a:pt x="1411" y="975"/>
                      <a:pt x="1424" y="954"/>
                      <a:pt x="1444" y="949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33" name="Freeform 24">
                <a:extLst>
                  <a:ext uri="{FF2B5EF4-FFF2-40B4-BE49-F238E27FC236}">
                    <a16:creationId xmlns:a16="http://schemas.microsoft.com/office/drawing/2014/main" id="{A40DD3D8-F281-0B4A-977E-33AD1B150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0" y="2997"/>
                <a:ext cx="504" cy="574"/>
              </a:xfrm>
              <a:custGeom>
                <a:avLst/>
                <a:gdLst>
                  <a:gd name="T0" fmla="*/ 1034 w 1088"/>
                  <a:gd name="T1" fmla="*/ 190 h 1239"/>
                  <a:gd name="T2" fmla="*/ 958 w 1088"/>
                  <a:gd name="T3" fmla="*/ 203 h 1239"/>
                  <a:gd name="T4" fmla="*/ 901 w 1088"/>
                  <a:gd name="T5" fmla="*/ 215 h 1239"/>
                  <a:gd name="T6" fmla="*/ 854 w 1088"/>
                  <a:gd name="T7" fmla="*/ 167 h 1239"/>
                  <a:gd name="T8" fmla="*/ 806 w 1088"/>
                  <a:gd name="T9" fmla="*/ 176 h 1239"/>
                  <a:gd name="T10" fmla="*/ 765 w 1088"/>
                  <a:gd name="T11" fmla="*/ 212 h 1239"/>
                  <a:gd name="T12" fmla="*/ 698 w 1088"/>
                  <a:gd name="T13" fmla="*/ 207 h 1239"/>
                  <a:gd name="T14" fmla="*/ 662 w 1088"/>
                  <a:gd name="T15" fmla="*/ 158 h 1239"/>
                  <a:gd name="T16" fmla="*/ 619 w 1088"/>
                  <a:gd name="T17" fmla="*/ 101 h 1239"/>
                  <a:gd name="T18" fmla="*/ 614 w 1088"/>
                  <a:gd name="T19" fmla="*/ 35 h 1239"/>
                  <a:gd name="T20" fmla="*/ 560 w 1088"/>
                  <a:gd name="T21" fmla="*/ 30 h 1239"/>
                  <a:gd name="T22" fmla="*/ 524 w 1088"/>
                  <a:gd name="T23" fmla="*/ 33 h 1239"/>
                  <a:gd name="T24" fmla="*/ 518 w 1088"/>
                  <a:gd name="T25" fmla="*/ 44 h 1239"/>
                  <a:gd name="T26" fmla="*/ 501 w 1088"/>
                  <a:gd name="T27" fmla="*/ 88 h 1239"/>
                  <a:gd name="T28" fmla="*/ 424 w 1088"/>
                  <a:gd name="T29" fmla="*/ 122 h 1239"/>
                  <a:gd name="T30" fmla="*/ 396 w 1088"/>
                  <a:gd name="T31" fmla="*/ 144 h 1239"/>
                  <a:gd name="T32" fmla="*/ 352 w 1088"/>
                  <a:gd name="T33" fmla="*/ 172 h 1239"/>
                  <a:gd name="T34" fmla="*/ 302 w 1088"/>
                  <a:gd name="T35" fmla="*/ 168 h 1239"/>
                  <a:gd name="T36" fmla="*/ 237 w 1088"/>
                  <a:gd name="T37" fmla="*/ 188 h 1239"/>
                  <a:gd name="T38" fmla="*/ 234 w 1088"/>
                  <a:gd name="T39" fmla="*/ 275 h 1239"/>
                  <a:gd name="T40" fmla="*/ 217 w 1088"/>
                  <a:gd name="T41" fmla="*/ 383 h 1239"/>
                  <a:gd name="T42" fmla="*/ 117 w 1088"/>
                  <a:gd name="T43" fmla="*/ 435 h 1239"/>
                  <a:gd name="T44" fmla="*/ 125 w 1088"/>
                  <a:gd name="T45" fmla="*/ 531 h 1239"/>
                  <a:gd name="T46" fmla="*/ 106 w 1088"/>
                  <a:gd name="T47" fmla="*/ 591 h 1239"/>
                  <a:gd name="T48" fmla="*/ 110 w 1088"/>
                  <a:gd name="T49" fmla="*/ 646 h 1239"/>
                  <a:gd name="T50" fmla="*/ 103 w 1088"/>
                  <a:gd name="T51" fmla="*/ 685 h 1239"/>
                  <a:gd name="T52" fmla="*/ 66 w 1088"/>
                  <a:gd name="T53" fmla="*/ 722 h 1239"/>
                  <a:gd name="T54" fmla="*/ 40 w 1088"/>
                  <a:gd name="T55" fmla="*/ 770 h 1239"/>
                  <a:gd name="T56" fmla="*/ 29 w 1088"/>
                  <a:gd name="T57" fmla="*/ 852 h 1239"/>
                  <a:gd name="T58" fmla="*/ 5 w 1088"/>
                  <a:gd name="T59" fmla="*/ 909 h 1239"/>
                  <a:gd name="T60" fmla="*/ 21 w 1088"/>
                  <a:gd name="T61" fmla="*/ 957 h 1239"/>
                  <a:gd name="T62" fmla="*/ 119 w 1088"/>
                  <a:gd name="T63" fmla="*/ 967 h 1239"/>
                  <a:gd name="T64" fmla="*/ 175 w 1088"/>
                  <a:gd name="T65" fmla="*/ 1000 h 1239"/>
                  <a:gd name="T66" fmla="*/ 245 w 1088"/>
                  <a:gd name="T67" fmla="*/ 1004 h 1239"/>
                  <a:gd name="T68" fmla="*/ 280 w 1088"/>
                  <a:gd name="T69" fmla="*/ 1037 h 1239"/>
                  <a:gd name="T70" fmla="*/ 341 w 1088"/>
                  <a:gd name="T71" fmla="*/ 1152 h 1239"/>
                  <a:gd name="T72" fmla="*/ 391 w 1088"/>
                  <a:gd name="T73" fmla="*/ 1239 h 1239"/>
                  <a:gd name="T74" fmla="*/ 438 w 1088"/>
                  <a:gd name="T75" fmla="*/ 1211 h 1239"/>
                  <a:gd name="T76" fmla="*/ 538 w 1088"/>
                  <a:gd name="T77" fmla="*/ 1145 h 1239"/>
                  <a:gd name="T78" fmla="*/ 617 w 1088"/>
                  <a:gd name="T79" fmla="*/ 1033 h 1239"/>
                  <a:gd name="T80" fmla="*/ 652 w 1088"/>
                  <a:gd name="T81" fmla="*/ 967 h 1239"/>
                  <a:gd name="T82" fmla="*/ 752 w 1088"/>
                  <a:gd name="T83" fmla="*/ 919 h 1239"/>
                  <a:gd name="T84" fmla="*/ 813 w 1088"/>
                  <a:gd name="T85" fmla="*/ 859 h 1239"/>
                  <a:gd name="T86" fmla="*/ 813 w 1088"/>
                  <a:gd name="T87" fmla="*/ 781 h 1239"/>
                  <a:gd name="T88" fmla="*/ 861 w 1088"/>
                  <a:gd name="T89" fmla="*/ 730 h 1239"/>
                  <a:gd name="T90" fmla="*/ 905 w 1088"/>
                  <a:gd name="T91" fmla="*/ 678 h 1239"/>
                  <a:gd name="T92" fmla="*/ 944 w 1088"/>
                  <a:gd name="T93" fmla="*/ 600 h 1239"/>
                  <a:gd name="T94" fmla="*/ 922 w 1088"/>
                  <a:gd name="T95" fmla="*/ 515 h 1239"/>
                  <a:gd name="T96" fmla="*/ 936 w 1088"/>
                  <a:gd name="T97" fmla="*/ 448 h 1239"/>
                  <a:gd name="T98" fmla="*/ 914 w 1088"/>
                  <a:gd name="T99" fmla="*/ 377 h 1239"/>
                  <a:gd name="T100" fmla="*/ 997 w 1088"/>
                  <a:gd name="T101" fmla="*/ 351 h 1239"/>
                  <a:gd name="T102" fmla="*/ 1062 w 1088"/>
                  <a:gd name="T103" fmla="*/ 259 h 1239"/>
                  <a:gd name="T104" fmla="*/ 1088 w 1088"/>
                  <a:gd name="T105" fmla="*/ 225 h 1239"/>
                  <a:gd name="T106" fmla="*/ 1081 w 1088"/>
                  <a:gd name="T107" fmla="*/ 224 h 1239"/>
                  <a:gd name="T108" fmla="*/ 1034 w 1088"/>
                  <a:gd name="T109" fmla="*/ 190 h 1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239">
                    <a:moveTo>
                      <a:pt x="1034" y="190"/>
                    </a:moveTo>
                    <a:cubicBezTo>
                      <a:pt x="1024" y="168"/>
                      <a:pt x="985" y="192"/>
                      <a:pt x="958" y="203"/>
                    </a:cubicBezTo>
                    <a:cubicBezTo>
                      <a:pt x="932" y="214"/>
                      <a:pt x="932" y="219"/>
                      <a:pt x="901" y="215"/>
                    </a:cubicBezTo>
                    <a:cubicBezTo>
                      <a:pt x="870" y="211"/>
                      <a:pt x="875" y="201"/>
                      <a:pt x="854" y="167"/>
                    </a:cubicBezTo>
                    <a:cubicBezTo>
                      <a:pt x="832" y="132"/>
                      <a:pt x="816" y="157"/>
                      <a:pt x="806" y="176"/>
                    </a:cubicBezTo>
                    <a:cubicBezTo>
                      <a:pt x="796" y="196"/>
                      <a:pt x="782" y="200"/>
                      <a:pt x="765" y="212"/>
                    </a:cubicBezTo>
                    <a:cubicBezTo>
                      <a:pt x="749" y="225"/>
                      <a:pt x="719" y="217"/>
                      <a:pt x="698" y="207"/>
                    </a:cubicBezTo>
                    <a:cubicBezTo>
                      <a:pt x="677" y="197"/>
                      <a:pt x="667" y="179"/>
                      <a:pt x="662" y="158"/>
                    </a:cubicBezTo>
                    <a:cubicBezTo>
                      <a:pt x="657" y="137"/>
                      <a:pt x="639" y="117"/>
                      <a:pt x="619" y="101"/>
                    </a:cubicBezTo>
                    <a:cubicBezTo>
                      <a:pt x="600" y="86"/>
                      <a:pt x="613" y="69"/>
                      <a:pt x="614" y="35"/>
                    </a:cubicBezTo>
                    <a:cubicBezTo>
                      <a:pt x="616" y="0"/>
                      <a:pt x="578" y="21"/>
                      <a:pt x="560" y="30"/>
                    </a:cubicBezTo>
                    <a:cubicBezTo>
                      <a:pt x="552" y="35"/>
                      <a:pt x="537" y="35"/>
                      <a:pt x="524" y="33"/>
                    </a:cubicBezTo>
                    <a:cubicBezTo>
                      <a:pt x="521" y="36"/>
                      <a:pt x="519" y="40"/>
                      <a:pt x="518" y="44"/>
                    </a:cubicBezTo>
                    <a:cubicBezTo>
                      <a:pt x="516" y="61"/>
                      <a:pt x="514" y="72"/>
                      <a:pt x="501" y="88"/>
                    </a:cubicBezTo>
                    <a:cubicBezTo>
                      <a:pt x="488" y="105"/>
                      <a:pt x="453" y="120"/>
                      <a:pt x="424" y="122"/>
                    </a:cubicBezTo>
                    <a:cubicBezTo>
                      <a:pt x="396" y="124"/>
                      <a:pt x="400" y="125"/>
                      <a:pt x="396" y="144"/>
                    </a:cubicBezTo>
                    <a:cubicBezTo>
                      <a:pt x="392" y="162"/>
                      <a:pt x="385" y="166"/>
                      <a:pt x="352" y="172"/>
                    </a:cubicBezTo>
                    <a:cubicBezTo>
                      <a:pt x="320" y="177"/>
                      <a:pt x="352" y="172"/>
                      <a:pt x="302" y="168"/>
                    </a:cubicBezTo>
                    <a:cubicBezTo>
                      <a:pt x="252" y="164"/>
                      <a:pt x="258" y="168"/>
                      <a:pt x="237" y="188"/>
                    </a:cubicBezTo>
                    <a:cubicBezTo>
                      <a:pt x="215" y="209"/>
                      <a:pt x="224" y="233"/>
                      <a:pt x="234" y="275"/>
                    </a:cubicBezTo>
                    <a:cubicBezTo>
                      <a:pt x="245" y="318"/>
                      <a:pt x="239" y="337"/>
                      <a:pt x="217" y="383"/>
                    </a:cubicBezTo>
                    <a:cubicBezTo>
                      <a:pt x="195" y="429"/>
                      <a:pt x="141" y="422"/>
                      <a:pt x="117" y="435"/>
                    </a:cubicBezTo>
                    <a:cubicBezTo>
                      <a:pt x="92" y="448"/>
                      <a:pt x="92" y="502"/>
                      <a:pt x="125" y="531"/>
                    </a:cubicBezTo>
                    <a:cubicBezTo>
                      <a:pt x="158" y="561"/>
                      <a:pt x="127" y="574"/>
                      <a:pt x="106" y="591"/>
                    </a:cubicBezTo>
                    <a:cubicBezTo>
                      <a:pt x="84" y="607"/>
                      <a:pt x="103" y="622"/>
                      <a:pt x="110" y="646"/>
                    </a:cubicBezTo>
                    <a:cubicBezTo>
                      <a:pt x="117" y="670"/>
                      <a:pt x="119" y="668"/>
                      <a:pt x="103" y="685"/>
                    </a:cubicBezTo>
                    <a:cubicBezTo>
                      <a:pt x="88" y="702"/>
                      <a:pt x="75" y="707"/>
                      <a:pt x="66" y="722"/>
                    </a:cubicBezTo>
                    <a:cubicBezTo>
                      <a:pt x="58" y="737"/>
                      <a:pt x="58" y="750"/>
                      <a:pt x="40" y="770"/>
                    </a:cubicBezTo>
                    <a:cubicBezTo>
                      <a:pt x="23" y="791"/>
                      <a:pt x="31" y="828"/>
                      <a:pt x="29" y="852"/>
                    </a:cubicBezTo>
                    <a:cubicBezTo>
                      <a:pt x="27" y="876"/>
                      <a:pt x="14" y="889"/>
                      <a:pt x="5" y="909"/>
                    </a:cubicBezTo>
                    <a:cubicBezTo>
                      <a:pt x="0" y="921"/>
                      <a:pt x="11" y="941"/>
                      <a:pt x="21" y="957"/>
                    </a:cubicBezTo>
                    <a:cubicBezTo>
                      <a:pt x="47" y="948"/>
                      <a:pt x="101" y="970"/>
                      <a:pt x="119" y="967"/>
                    </a:cubicBezTo>
                    <a:cubicBezTo>
                      <a:pt x="141" y="963"/>
                      <a:pt x="162" y="982"/>
                      <a:pt x="175" y="1000"/>
                    </a:cubicBezTo>
                    <a:cubicBezTo>
                      <a:pt x="189" y="1019"/>
                      <a:pt x="224" y="1022"/>
                      <a:pt x="245" y="1004"/>
                    </a:cubicBezTo>
                    <a:cubicBezTo>
                      <a:pt x="267" y="985"/>
                      <a:pt x="272" y="1008"/>
                      <a:pt x="280" y="1037"/>
                    </a:cubicBezTo>
                    <a:cubicBezTo>
                      <a:pt x="289" y="1067"/>
                      <a:pt x="346" y="1096"/>
                      <a:pt x="341" y="1152"/>
                    </a:cubicBezTo>
                    <a:cubicBezTo>
                      <a:pt x="339" y="1183"/>
                      <a:pt x="366" y="1216"/>
                      <a:pt x="391" y="1239"/>
                    </a:cubicBezTo>
                    <a:cubicBezTo>
                      <a:pt x="405" y="1229"/>
                      <a:pt x="420" y="1220"/>
                      <a:pt x="438" y="1211"/>
                    </a:cubicBezTo>
                    <a:cubicBezTo>
                      <a:pt x="490" y="1185"/>
                      <a:pt x="490" y="1189"/>
                      <a:pt x="538" y="1145"/>
                    </a:cubicBezTo>
                    <a:cubicBezTo>
                      <a:pt x="586" y="1100"/>
                      <a:pt x="608" y="1082"/>
                      <a:pt x="617" y="1033"/>
                    </a:cubicBezTo>
                    <a:cubicBezTo>
                      <a:pt x="625" y="985"/>
                      <a:pt x="582" y="978"/>
                      <a:pt x="652" y="967"/>
                    </a:cubicBezTo>
                    <a:cubicBezTo>
                      <a:pt x="721" y="956"/>
                      <a:pt x="756" y="959"/>
                      <a:pt x="752" y="919"/>
                    </a:cubicBezTo>
                    <a:cubicBezTo>
                      <a:pt x="748" y="878"/>
                      <a:pt x="813" y="889"/>
                      <a:pt x="813" y="859"/>
                    </a:cubicBezTo>
                    <a:cubicBezTo>
                      <a:pt x="813" y="830"/>
                      <a:pt x="770" y="793"/>
                      <a:pt x="813" y="781"/>
                    </a:cubicBezTo>
                    <a:cubicBezTo>
                      <a:pt x="857" y="770"/>
                      <a:pt x="866" y="770"/>
                      <a:pt x="861" y="730"/>
                    </a:cubicBezTo>
                    <a:cubicBezTo>
                      <a:pt x="857" y="689"/>
                      <a:pt x="874" y="681"/>
                      <a:pt x="905" y="678"/>
                    </a:cubicBezTo>
                    <a:cubicBezTo>
                      <a:pt x="936" y="674"/>
                      <a:pt x="944" y="637"/>
                      <a:pt x="944" y="600"/>
                    </a:cubicBezTo>
                    <a:cubicBezTo>
                      <a:pt x="944" y="563"/>
                      <a:pt x="866" y="563"/>
                      <a:pt x="922" y="515"/>
                    </a:cubicBezTo>
                    <a:cubicBezTo>
                      <a:pt x="979" y="466"/>
                      <a:pt x="962" y="474"/>
                      <a:pt x="936" y="448"/>
                    </a:cubicBezTo>
                    <a:cubicBezTo>
                      <a:pt x="909" y="422"/>
                      <a:pt x="857" y="377"/>
                      <a:pt x="914" y="377"/>
                    </a:cubicBezTo>
                    <a:cubicBezTo>
                      <a:pt x="970" y="377"/>
                      <a:pt x="970" y="400"/>
                      <a:pt x="997" y="351"/>
                    </a:cubicBezTo>
                    <a:cubicBezTo>
                      <a:pt x="1023" y="303"/>
                      <a:pt x="1049" y="285"/>
                      <a:pt x="1062" y="259"/>
                    </a:cubicBezTo>
                    <a:cubicBezTo>
                      <a:pt x="1068" y="247"/>
                      <a:pt x="1078" y="237"/>
                      <a:pt x="1088" y="225"/>
                    </a:cubicBezTo>
                    <a:cubicBezTo>
                      <a:pt x="1086" y="224"/>
                      <a:pt x="1084" y="224"/>
                      <a:pt x="1081" y="224"/>
                    </a:cubicBezTo>
                    <a:cubicBezTo>
                      <a:pt x="1062" y="221"/>
                      <a:pt x="1044" y="212"/>
                      <a:pt x="1034" y="19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34" name="Freeform 25">
                <a:extLst>
                  <a:ext uri="{FF2B5EF4-FFF2-40B4-BE49-F238E27FC236}">
                    <a16:creationId xmlns:a16="http://schemas.microsoft.com/office/drawing/2014/main" id="{D4FA7DF4-FA65-6349-ABA8-F3F30C51A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1645"/>
                <a:ext cx="410" cy="745"/>
              </a:xfrm>
              <a:custGeom>
                <a:avLst/>
                <a:gdLst>
                  <a:gd name="T0" fmla="*/ 142 w 885"/>
                  <a:gd name="T1" fmla="*/ 1606 h 1609"/>
                  <a:gd name="T2" fmla="*/ 210 w 885"/>
                  <a:gd name="T3" fmla="*/ 1575 h 1609"/>
                  <a:gd name="T4" fmla="*/ 306 w 885"/>
                  <a:gd name="T5" fmla="*/ 1527 h 1609"/>
                  <a:gd name="T6" fmla="*/ 369 w 885"/>
                  <a:gd name="T7" fmla="*/ 1504 h 1609"/>
                  <a:gd name="T8" fmla="*/ 413 w 885"/>
                  <a:gd name="T9" fmla="*/ 1460 h 1609"/>
                  <a:gd name="T10" fmla="*/ 468 w 885"/>
                  <a:gd name="T11" fmla="*/ 1451 h 1609"/>
                  <a:gd name="T12" fmla="*/ 494 w 885"/>
                  <a:gd name="T13" fmla="*/ 1410 h 1609"/>
                  <a:gd name="T14" fmla="*/ 572 w 885"/>
                  <a:gd name="T15" fmla="*/ 1397 h 1609"/>
                  <a:gd name="T16" fmla="*/ 623 w 885"/>
                  <a:gd name="T17" fmla="*/ 1380 h 1609"/>
                  <a:gd name="T18" fmla="*/ 671 w 885"/>
                  <a:gd name="T19" fmla="*/ 1382 h 1609"/>
                  <a:gd name="T20" fmla="*/ 717 w 885"/>
                  <a:gd name="T21" fmla="*/ 1349 h 1609"/>
                  <a:gd name="T22" fmla="*/ 786 w 885"/>
                  <a:gd name="T23" fmla="*/ 1297 h 1609"/>
                  <a:gd name="T24" fmla="*/ 795 w 885"/>
                  <a:gd name="T25" fmla="*/ 1236 h 1609"/>
                  <a:gd name="T26" fmla="*/ 802 w 885"/>
                  <a:gd name="T27" fmla="*/ 1158 h 1609"/>
                  <a:gd name="T28" fmla="*/ 784 w 885"/>
                  <a:gd name="T29" fmla="*/ 1082 h 1609"/>
                  <a:gd name="T30" fmla="*/ 752 w 885"/>
                  <a:gd name="T31" fmla="*/ 1000 h 1609"/>
                  <a:gd name="T32" fmla="*/ 793 w 885"/>
                  <a:gd name="T33" fmla="*/ 939 h 1609"/>
                  <a:gd name="T34" fmla="*/ 808 w 885"/>
                  <a:gd name="T35" fmla="*/ 869 h 1609"/>
                  <a:gd name="T36" fmla="*/ 843 w 885"/>
                  <a:gd name="T37" fmla="*/ 798 h 1609"/>
                  <a:gd name="T38" fmla="*/ 821 w 885"/>
                  <a:gd name="T39" fmla="*/ 737 h 1609"/>
                  <a:gd name="T40" fmla="*/ 784 w 885"/>
                  <a:gd name="T41" fmla="*/ 687 h 1609"/>
                  <a:gd name="T42" fmla="*/ 745 w 885"/>
                  <a:gd name="T43" fmla="*/ 645 h 1609"/>
                  <a:gd name="T44" fmla="*/ 695 w 885"/>
                  <a:gd name="T45" fmla="*/ 570 h 1609"/>
                  <a:gd name="T46" fmla="*/ 734 w 885"/>
                  <a:gd name="T47" fmla="*/ 509 h 1609"/>
                  <a:gd name="T48" fmla="*/ 734 w 885"/>
                  <a:gd name="T49" fmla="*/ 463 h 1609"/>
                  <a:gd name="T50" fmla="*/ 749 w 885"/>
                  <a:gd name="T51" fmla="*/ 409 h 1609"/>
                  <a:gd name="T52" fmla="*/ 826 w 885"/>
                  <a:gd name="T53" fmla="*/ 407 h 1609"/>
                  <a:gd name="T54" fmla="*/ 861 w 885"/>
                  <a:gd name="T55" fmla="*/ 354 h 1609"/>
                  <a:gd name="T56" fmla="*/ 863 w 885"/>
                  <a:gd name="T57" fmla="*/ 287 h 1609"/>
                  <a:gd name="T58" fmla="*/ 841 w 885"/>
                  <a:gd name="T59" fmla="*/ 241 h 1609"/>
                  <a:gd name="T60" fmla="*/ 817 w 885"/>
                  <a:gd name="T61" fmla="*/ 205 h 1609"/>
                  <a:gd name="T62" fmla="*/ 743 w 885"/>
                  <a:gd name="T63" fmla="*/ 165 h 1609"/>
                  <a:gd name="T64" fmla="*/ 778 w 885"/>
                  <a:gd name="T65" fmla="*/ 131 h 1609"/>
                  <a:gd name="T66" fmla="*/ 826 w 885"/>
                  <a:gd name="T67" fmla="*/ 96 h 1609"/>
                  <a:gd name="T68" fmla="*/ 780 w 885"/>
                  <a:gd name="T69" fmla="*/ 65 h 1609"/>
                  <a:gd name="T70" fmla="*/ 740 w 885"/>
                  <a:gd name="T71" fmla="*/ 0 h 1609"/>
                  <a:gd name="T72" fmla="*/ 723 w 885"/>
                  <a:gd name="T73" fmla="*/ 66 h 1609"/>
                  <a:gd name="T74" fmla="*/ 649 w 885"/>
                  <a:gd name="T75" fmla="*/ 85 h 1609"/>
                  <a:gd name="T76" fmla="*/ 588 w 885"/>
                  <a:gd name="T77" fmla="*/ 115 h 1609"/>
                  <a:gd name="T78" fmla="*/ 531 w 885"/>
                  <a:gd name="T79" fmla="*/ 100 h 1609"/>
                  <a:gd name="T80" fmla="*/ 465 w 885"/>
                  <a:gd name="T81" fmla="*/ 159 h 1609"/>
                  <a:gd name="T82" fmla="*/ 361 w 885"/>
                  <a:gd name="T83" fmla="*/ 159 h 1609"/>
                  <a:gd name="T84" fmla="*/ 308 w 885"/>
                  <a:gd name="T85" fmla="*/ 293 h 1609"/>
                  <a:gd name="T86" fmla="*/ 256 w 885"/>
                  <a:gd name="T87" fmla="*/ 330 h 1609"/>
                  <a:gd name="T88" fmla="*/ 203 w 885"/>
                  <a:gd name="T89" fmla="*/ 333 h 1609"/>
                  <a:gd name="T90" fmla="*/ 164 w 885"/>
                  <a:gd name="T91" fmla="*/ 389 h 1609"/>
                  <a:gd name="T92" fmla="*/ 109 w 885"/>
                  <a:gd name="T93" fmla="*/ 346 h 1609"/>
                  <a:gd name="T94" fmla="*/ 151 w 885"/>
                  <a:gd name="T95" fmla="*/ 411 h 1609"/>
                  <a:gd name="T96" fmla="*/ 142 w 885"/>
                  <a:gd name="T97" fmla="*/ 478 h 1609"/>
                  <a:gd name="T98" fmla="*/ 118 w 885"/>
                  <a:gd name="T99" fmla="*/ 545 h 1609"/>
                  <a:gd name="T100" fmla="*/ 105 w 885"/>
                  <a:gd name="T101" fmla="*/ 626 h 1609"/>
                  <a:gd name="T102" fmla="*/ 40 w 885"/>
                  <a:gd name="T103" fmla="*/ 706 h 1609"/>
                  <a:gd name="T104" fmla="*/ 99 w 885"/>
                  <a:gd name="T105" fmla="*/ 832 h 1609"/>
                  <a:gd name="T106" fmla="*/ 96 w 885"/>
                  <a:gd name="T107" fmla="*/ 886 h 1609"/>
                  <a:gd name="T108" fmla="*/ 99 w 885"/>
                  <a:gd name="T109" fmla="*/ 936 h 1609"/>
                  <a:gd name="T110" fmla="*/ 59 w 885"/>
                  <a:gd name="T111" fmla="*/ 984 h 1609"/>
                  <a:gd name="T112" fmla="*/ 55 w 885"/>
                  <a:gd name="T113" fmla="*/ 1073 h 1609"/>
                  <a:gd name="T114" fmla="*/ 74 w 885"/>
                  <a:gd name="T115" fmla="*/ 1199 h 1609"/>
                  <a:gd name="T116" fmla="*/ 116 w 885"/>
                  <a:gd name="T117" fmla="*/ 1303 h 1609"/>
                  <a:gd name="T118" fmla="*/ 92 w 885"/>
                  <a:gd name="T119" fmla="*/ 1421 h 1609"/>
                  <a:gd name="T120" fmla="*/ 64 w 885"/>
                  <a:gd name="T121" fmla="*/ 1547 h 1609"/>
                  <a:gd name="T122" fmla="*/ 72 w 885"/>
                  <a:gd name="T123" fmla="*/ 1606 h 1609"/>
                  <a:gd name="T124" fmla="*/ 142 w 885"/>
                  <a:gd name="T125" fmla="*/ 1606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5" h="1609">
                    <a:moveTo>
                      <a:pt x="142" y="1606"/>
                    </a:moveTo>
                    <a:cubicBezTo>
                      <a:pt x="175" y="1603"/>
                      <a:pt x="177" y="1597"/>
                      <a:pt x="210" y="1575"/>
                    </a:cubicBezTo>
                    <a:cubicBezTo>
                      <a:pt x="243" y="1553"/>
                      <a:pt x="265" y="1523"/>
                      <a:pt x="306" y="1527"/>
                    </a:cubicBezTo>
                    <a:cubicBezTo>
                      <a:pt x="347" y="1530"/>
                      <a:pt x="358" y="1519"/>
                      <a:pt x="369" y="1504"/>
                    </a:cubicBezTo>
                    <a:cubicBezTo>
                      <a:pt x="380" y="1490"/>
                      <a:pt x="387" y="1460"/>
                      <a:pt x="413" y="1460"/>
                    </a:cubicBezTo>
                    <a:cubicBezTo>
                      <a:pt x="439" y="1460"/>
                      <a:pt x="463" y="1469"/>
                      <a:pt x="468" y="1451"/>
                    </a:cubicBezTo>
                    <a:cubicBezTo>
                      <a:pt x="472" y="1432"/>
                      <a:pt x="459" y="1408"/>
                      <a:pt x="494" y="1410"/>
                    </a:cubicBezTo>
                    <a:cubicBezTo>
                      <a:pt x="529" y="1412"/>
                      <a:pt x="553" y="1404"/>
                      <a:pt x="572" y="1397"/>
                    </a:cubicBezTo>
                    <a:cubicBezTo>
                      <a:pt x="592" y="1390"/>
                      <a:pt x="612" y="1367"/>
                      <a:pt x="623" y="1380"/>
                    </a:cubicBezTo>
                    <a:cubicBezTo>
                      <a:pt x="634" y="1393"/>
                      <a:pt x="658" y="1399"/>
                      <a:pt x="671" y="1382"/>
                    </a:cubicBezTo>
                    <a:cubicBezTo>
                      <a:pt x="684" y="1366"/>
                      <a:pt x="682" y="1351"/>
                      <a:pt x="717" y="1349"/>
                    </a:cubicBezTo>
                    <a:cubicBezTo>
                      <a:pt x="752" y="1347"/>
                      <a:pt x="769" y="1321"/>
                      <a:pt x="786" y="1297"/>
                    </a:cubicBezTo>
                    <a:cubicBezTo>
                      <a:pt x="804" y="1273"/>
                      <a:pt x="808" y="1245"/>
                      <a:pt x="795" y="1236"/>
                    </a:cubicBezTo>
                    <a:cubicBezTo>
                      <a:pt x="782" y="1227"/>
                      <a:pt x="817" y="1186"/>
                      <a:pt x="802" y="1158"/>
                    </a:cubicBezTo>
                    <a:cubicBezTo>
                      <a:pt x="786" y="1130"/>
                      <a:pt x="826" y="1110"/>
                      <a:pt x="784" y="1082"/>
                    </a:cubicBezTo>
                    <a:cubicBezTo>
                      <a:pt x="743" y="1054"/>
                      <a:pt x="723" y="1021"/>
                      <a:pt x="752" y="1000"/>
                    </a:cubicBezTo>
                    <a:cubicBezTo>
                      <a:pt x="780" y="980"/>
                      <a:pt x="797" y="980"/>
                      <a:pt x="793" y="939"/>
                    </a:cubicBezTo>
                    <a:cubicBezTo>
                      <a:pt x="789" y="899"/>
                      <a:pt x="784" y="900"/>
                      <a:pt x="808" y="869"/>
                    </a:cubicBezTo>
                    <a:cubicBezTo>
                      <a:pt x="832" y="837"/>
                      <a:pt x="841" y="823"/>
                      <a:pt x="843" y="798"/>
                    </a:cubicBezTo>
                    <a:cubicBezTo>
                      <a:pt x="845" y="774"/>
                      <a:pt x="843" y="756"/>
                      <a:pt x="821" y="737"/>
                    </a:cubicBezTo>
                    <a:cubicBezTo>
                      <a:pt x="800" y="719"/>
                      <a:pt x="784" y="706"/>
                      <a:pt x="784" y="687"/>
                    </a:cubicBezTo>
                    <a:cubicBezTo>
                      <a:pt x="784" y="669"/>
                      <a:pt x="782" y="656"/>
                      <a:pt x="745" y="645"/>
                    </a:cubicBezTo>
                    <a:cubicBezTo>
                      <a:pt x="708" y="633"/>
                      <a:pt x="684" y="609"/>
                      <a:pt x="695" y="570"/>
                    </a:cubicBezTo>
                    <a:cubicBezTo>
                      <a:pt x="706" y="532"/>
                      <a:pt x="734" y="543"/>
                      <a:pt x="734" y="509"/>
                    </a:cubicBezTo>
                    <a:cubicBezTo>
                      <a:pt x="734" y="476"/>
                      <a:pt x="734" y="480"/>
                      <a:pt x="734" y="463"/>
                    </a:cubicBezTo>
                    <a:cubicBezTo>
                      <a:pt x="734" y="446"/>
                      <a:pt x="719" y="398"/>
                      <a:pt x="749" y="409"/>
                    </a:cubicBezTo>
                    <a:cubicBezTo>
                      <a:pt x="780" y="420"/>
                      <a:pt x="806" y="433"/>
                      <a:pt x="826" y="407"/>
                    </a:cubicBezTo>
                    <a:cubicBezTo>
                      <a:pt x="845" y="381"/>
                      <a:pt x="856" y="370"/>
                      <a:pt x="861" y="354"/>
                    </a:cubicBezTo>
                    <a:cubicBezTo>
                      <a:pt x="865" y="337"/>
                      <a:pt x="885" y="313"/>
                      <a:pt x="863" y="287"/>
                    </a:cubicBezTo>
                    <a:cubicBezTo>
                      <a:pt x="841" y="261"/>
                      <a:pt x="841" y="257"/>
                      <a:pt x="841" y="241"/>
                    </a:cubicBezTo>
                    <a:cubicBezTo>
                      <a:pt x="841" y="224"/>
                      <a:pt x="848" y="205"/>
                      <a:pt x="817" y="205"/>
                    </a:cubicBezTo>
                    <a:cubicBezTo>
                      <a:pt x="786" y="205"/>
                      <a:pt x="708" y="198"/>
                      <a:pt x="743" y="165"/>
                    </a:cubicBezTo>
                    <a:cubicBezTo>
                      <a:pt x="778" y="131"/>
                      <a:pt x="747" y="139"/>
                      <a:pt x="778" y="131"/>
                    </a:cubicBezTo>
                    <a:cubicBezTo>
                      <a:pt x="808" y="124"/>
                      <a:pt x="841" y="124"/>
                      <a:pt x="826" y="96"/>
                    </a:cubicBezTo>
                    <a:cubicBezTo>
                      <a:pt x="811" y="68"/>
                      <a:pt x="784" y="89"/>
                      <a:pt x="780" y="65"/>
                    </a:cubicBezTo>
                    <a:cubicBezTo>
                      <a:pt x="776" y="43"/>
                      <a:pt x="776" y="14"/>
                      <a:pt x="740" y="0"/>
                    </a:cubicBezTo>
                    <a:cubicBezTo>
                      <a:pt x="741" y="21"/>
                      <a:pt x="753" y="60"/>
                      <a:pt x="723" y="66"/>
                    </a:cubicBezTo>
                    <a:cubicBezTo>
                      <a:pt x="688" y="74"/>
                      <a:pt x="653" y="59"/>
                      <a:pt x="649" y="85"/>
                    </a:cubicBezTo>
                    <a:cubicBezTo>
                      <a:pt x="645" y="111"/>
                      <a:pt x="610" y="133"/>
                      <a:pt x="588" y="115"/>
                    </a:cubicBezTo>
                    <a:cubicBezTo>
                      <a:pt x="566" y="96"/>
                      <a:pt x="544" y="74"/>
                      <a:pt x="531" y="100"/>
                    </a:cubicBezTo>
                    <a:cubicBezTo>
                      <a:pt x="518" y="126"/>
                      <a:pt x="500" y="174"/>
                      <a:pt x="465" y="159"/>
                    </a:cubicBezTo>
                    <a:cubicBezTo>
                      <a:pt x="430" y="144"/>
                      <a:pt x="378" y="133"/>
                      <a:pt x="361" y="159"/>
                    </a:cubicBezTo>
                    <a:cubicBezTo>
                      <a:pt x="343" y="185"/>
                      <a:pt x="317" y="267"/>
                      <a:pt x="308" y="293"/>
                    </a:cubicBezTo>
                    <a:cubicBezTo>
                      <a:pt x="299" y="318"/>
                      <a:pt x="269" y="337"/>
                      <a:pt x="256" y="330"/>
                    </a:cubicBezTo>
                    <a:cubicBezTo>
                      <a:pt x="243" y="322"/>
                      <a:pt x="203" y="296"/>
                      <a:pt x="203" y="333"/>
                    </a:cubicBezTo>
                    <a:cubicBezTo>
                      <a:pt x="203" y="370"/>
                      <a:pt x="208" y="407"/>
                      <a:pt x="164" y="389"/>
                    </a:cubicBezTo>
                    <a:cubicBezTo>
                      <a:pt x="133" y="376"/>
                      <a:pt x="124" y="344"/>
                      <a:pt x="109" y="346"/>
                    </a:cubicBezTo>
                    <a:cubicBezTo>
                      <a:pt x="118" y="371"/>
                      <a:pt x="139" y="397"/>
                      <a:pt x="151" y="411"/>
                    </a:cubicBezTo>
                    <a:cubicBezTo>
                      <a:pt x="166" y="430"/>
                      <a:pt x="157" y="461"/>
                      <a:pt x="142" y="478"/>
                    </a:cubicBezTo>
                    <a:cubicBezTo>
                      <a:pt x="127" y="494"/>
                      <a:pt x="125" y="507"/>
                      <a:pt x="118" y="545"/>
                    </a:cubicBezTo>
                    <a:cubicBezTo>
                      <a:pt x="112" y="582"/>
                      <a:pt x="107" y="578"/>
                      <a:pt x="105" y="626"/>
                    </a:cubicBezTo>
                    <a:cubicBezTo>
                      <a:pt x="103" y="674"/>
                      <a:pt x="79" y="671"/>
                      <a:pt x="40" y="706"/>
                    </a:cubicBezTo>
                    <a:cubicBezTo>
                      <a:pt x="0" y="741"/>
                      <a:pt x="83" y="813"/>
                      <a:pt x="99" y="832"/>
                    </a:cubicBezTo>
                    <a:cubicBezTo>
                      <a:pt x="114" y="850"/>
                      <a:pt x="116" y="869"/>
                      <a:pt x="96" y="886"/>
                    </a:cubicBezTo>
                    <a:cubicBezTo>
                      <a:pt x="77" y="902"/>
                      <a:pt x="79" y="908"/>
                      <a:pt x="99" y="936"/>
                    </a:cubicBezTo>
                    <a:cubicBezTo>
                      <a:pt x="118" y="963"/>
                      <a:pt x="74" y="958"/>
                      <a:pt x="59" y="984"/>
                    </a:cubicBezTo>
                    <a:cubicBezTo>
                      <a:pt x="44" y="1010"/>
                      <a:pt x="29" y="1047"/>
                      <a:pt x="55" y="1073"/>
                    </a:cubicBezTo>
                    <a:cubicBezTo>
                      <a:pt x="81" y="1099"/>
                      <a:pt x="74" y="1164"/>
                      <a:pt x="74" y="1199"/>
                    </a:cubicBezTo>
                    <a:cubicBezTo>
                      <a:pt x="74" y="1234"/>
                      <a:pt x="90" y="1243"/>
                      <a:pt x="116" y="1303"/>
                    </a:cubicBezTo>
                    <a:cubicBezTo>
                      <a:pt x="142" y="1362"/>
                      <a:pt x="107" y="1386"/>
                      <a:pt x="92" y="1421"/>
                    </a:cubicBezTo>
                    <a:cubicBezTo>
                      <a:pt x="77" y="1456"/>
                      <a:pt x="61" y="1492"/>
                      <a:pt x="64" y="1547"/>
                    </a:cubicBezTo>
                    <a:cubicBezTo>
                      <a:pt x="65" y="1571"/>
                      <a:pt x="67" y="1590"/>
                      <a:pt x="72" y="1606"/>
                    </a:cubicBezTo>
                    <a:cubicBezTo>
                      <a:pt x="94" y="1608"/>
                      <a:pt x="123" y="1609"/>
                      <a:pt x="142" y="160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35" name="Freeform 26">
                <a:extLst>
                  <a:ext uri="{FF2B5EF4-FFF2-40B4-BE49-F238E27FC236}">
                    <a16:creationId xmlns:a16="http://schemas.microsoft.com/office/drawing/2014/main" id="{B356070C-FE4C-D54F-9806-E7D185A27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139"/>
                <a:ext cx="699" cy="563"/>
              </a:xfrm>
              <a:custGeom>
                <a:avLst/>
                <a:gdLst>
                  <a:gd name="T0" fmla="*/ 1378 w 1510"/>
                  <a:gd name="T1" fmla="*/ 1097 h 1217"/>
                  <a:gd name="T2" fmla="*/ 1389 w 1510"/>
                  <a:gd name="T3" fmla="*/ 986 h 1217"/>
                  <a:gd name="T4" fmla="*/ 1344 w 1510"/>
                  <a:gd name="T5" fmla="*/ 936 h 1217"/>
                  <a:gd name="T6" fmla="*/ 1241 w 1510"/>
                  <a:gd name="T7" fmla="*/ 927 h 1217"/>
                  <a:gd name="T8" fmla="*/ 1175 w 1510"/>
                  <a:gd name="T9" fmla="*/ 854 h 1217"/>
                  <a:gd name="T10" fmla="*/ 1156 w 1510"/>
                  <a:gd name="T11" fmla="*/ 808 h 1217"/>
                  <a:gd name="T12" fmla="*/ 1217 w 1510"/>
                  <a:gd name="T13" fmla="*/ 682 h 1217"/>
                  <a:gd name="T14" fmla="*/ 1256 w 1510"/>
                  <a:gd name="T15" fmla="*/ 610 h 1217"/>
                  <a:gd name="T16" fmla="*/ 1315 w 1510"/>
                  <a:gd name="T17" fmla="*/ 558 h 1217"/>
                  <a:gd name="T18" fmla="*/ 1424 w 1510"/>
                  <a:gd name="T19" fmla="*/ 615 h 1217"/>
                  <a:gd name="T20" fmla="*/ 1490 w 1510"/>
                  <a:gd name="T21" fmla="*/ 538 h 1217"/>
                  <a:gd name="T22" fmla="*/ 1424 w 1510"/>
                  <a:gd name="T23" fmla="*/ 465 h 1217"/>
                  <a:gd name="T24" fmla="*/ 1330 w 1510"/>
                  <a:gd name="T25" fmla="*/ 397 h 1217"/>
                  <a:gd name="T26" fmla="*/ 1182 w 1510"/>
                  <a:gd name="T27" fmla="*/ 397 h 1217"/>
                  <a:gd name="T28" fmla="*/ 1053 w 1510"/>
                  <a:gd name="T29" fmla="*/ 330 h 1217"/>
                  <a:gd name="T30" fmla="*/ 1090 w 1510"/>
                  <a:gd name="T31" fmla="*/ 239 h 1217"/>
                  <a:gd name="T32" fmla="*/ 1230 w 1510"/>
                  <a:gd name="T33" fmla="*/ 84 h 1217"/>
                  <a:gd name="T34" fmla="*/ 1114 w 1510"/>
                  <a:gd name="T35" fmla="*/ 102 h 1217"/>
                  <a:gd name="T36" fmla="*/ 1036 w 1510"/>
                  <a:gd name="T37" fmla="*/ 50 h 1217"/>
                  <a:gd name="T38" fmla="*/ 950 w 1510"/>
                  <a:gd name="T39" fmla="*/ 56 h 1217"/>
                  <a:gd name="T40" fmla="*/ 811 w 1510"/>
                  <a:gd name="T41" fmla="*/ 33 h 1217"/>
                  <a:gd name="T42" fmla="*/ 730 w 1510"/>
                  <a:gd name="T43" fmla="*/ 91 h 1217"/>
                  <a:gd name="T44" fmla="*/ 714 w 1510"/>
                  <a:gd name="T45" fmla="*/ 230 h 1217"/>
                  <a:gd name="T46" fmla="*/ 599 w 1510"/>
                  <a:gd name="T47" fmla="*/ 315 h 1217"/>
                  <a:gd name="T48" fmla="*/ 500 w 1510"/>
                  <a:gd name="T49" fmla="*/ 330 h 1217"/>
                  <a:gd name="T50" fmla="*/ 396 w 1510"/>
                  <a:gd name="T51" fmla="*/ 384 h 1217"/>
                  <a:gd name="T52" fmla="*/ 297 w 1510"/>
                  <a:gd name="T53" fmla="*/ 437 h 1217"/>
                  <a:gd name="T54" fmla="*/ 138 w 1510"/>
                  <a:gd name="T55" fmla="*/ 508 h 1217"/>
                  <a:gd name="T56" fmla="*/ 0 w 1510"/>
                  <a:gd name="T57" fmla="*/ 539 h 1217"/>
                  <a:gd name="T58" fmla="*/ 88 w 1510"/>
                  <a:gd name="T59" fmla="*/ 684 h 1217"/>
                  <a:gd name="T60" fmla="*/ 189 w 1510"/>
                  <a:gd name="T61" fmla="*/ 852 h 1217"/>
                  <a:gd name="T62" fmla="*/ 377 w 1510"/>
                  <a:gd name="T63" fmla="*/ 1009 h 1217"/>
                  <a:gd name="T64" fmla="*/ 542 w 1510"/>
                  <a:gd name="T65" fmla="*/ 1057 h 1217"/>
                  <a:gd name="T66" fmla="*/ 710 w 1510"/>
                  <a:gd name="T67" fmla="*/ 1024 h 1217"/>
                  <a:gd name="T68" fmla="*/ 805 w 1510"/>
                  <a:gd name="T69" fmla="*/ 1056 h 1217"/>
                  <a:gd name="T70" fmla="*/ 889 w 1510"/>
                  <a:gd name="T71" fmla="*/ 1047 h 1217"/>
                  <a:gd name="T72" fmla="*/ 927 w 1510"/>
                  <a:gd name="T73" fmla="*/ 1145 h 1217"/>
                  <a:gd name="T74" fmla="*/ 1030 w 1510"/>
                  <a:gd name="T75" fmla="*/ 1129 h 1217"/>
                  <a:gd name="T76" fmla="*/ 1171 w 1510"/>
                  <a:gd name="T77" fmla="*/ 1213 h 1217"/>
                  <a:gd name="T78" fmla="*/ 1253 w 1510"/>
                  <a:gd name="T79" fmla="*/ 1197 h 1217"/>
                  <a:gd name="T80" fmla="*/ 1293 w 1510"/>
                  <a:gd name="T81" fmla="*/ 1217 h 1217"/>
                  <a:gd name="T82" fmla="*/ 1320 w 1510"/>
                  <a:gd name="T83" fmla="*/ 1127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0" h="1217">
                    <a:moveTo>
                      <a:pt x="1320" y="1127"/>
                    </a:moveTo>
                    <a:cubicBezTo>
                      <a:pt x="1352" y="1118"/>
                      <a:pt x="1352" y="1105"/>
                      <a:pt x="1378" y="1097"/>
                    </a:cubicBezTo>
                    <a:cubicBezTo>
                      <a:pt x="1405" y="1090"/>
                      <a:pt x="1407" y="1092"/>
                      <a:pt x="1405" y="1062"/>
                    </a:cubicBezTo>
                    <a:cubicBezTo>
                      <a:pt x="1402" y="1032"/>
                      <a:pt x="1407" y="1012"/>
                      <a:pt x="1389" y="986"/>
                    </a:cubicBezTo>
                    <a:cubicBezTo>
                      <a:pt x="1372" y="960"/>
                      <a:pt x="1372" y="953"/>
                      <a:pt x="1372" y="942"/>
                    </a:cubicBezTo>
                    <a:cubicBezTo>
                      <a:pt x="1372" y="930"/>
                      <a:pt x="1376" y="892"/>
                      <a:pt x="1344" y="936"/>
                    </a:cubicBezTo>
                    <a:cubicBezTo>
                      <a:pt x="1311" y="980"/>
                      <a:pt x="1298" y="966"/>
                      <a:pt x="1285" y="955"/>
                    </a:cubicBezTo>
                    <a:cubicBezTo>
                      <a:pt x="1271" y="943"/>
                      <a:pt x="1261" y="921"/>
                      <a:pt x="1241" y="927"/>
                    </a:cubicBezTo>
                    <a:cubicBezTo>
                      <a:pt x="1221" y="932"/>
                      <a:pt x="1202" y="925"/>
                      <a:pt x="1202" y="905"/>
                    </a:cubicBezTo>
                    <a:cubicBezTo>
                      <a:pt x="1202" y="884"/>
                      <a:pt x="1212" y="860"/>
                      <a:pt x="1175" y="854"/>
                    </a:cubicBezTo>
                    <a:cubicBezTo>
                      <a:pt x="1138" y="849"/>
                      <a:pt x="1121" y="849"/>
                      <a:pt x="1119" y="823"/>
                    </a:cubicBezTo>
                    <a:cubicBezTo>
                      <a:pt x="1116" y="797"/>
                      <a:pt x="1132" y="806"/>
                      <a:pt x="1156" y="808"/>
                    </a:cubicBezTo>
                    <a:cubicBezTo>
                      <a:pt x="1180" y="810"/>
                      <a:pt x="1210" y="806"/>
                      <a:pt x="1215" y="775"/>
                    </a:cubicBezTo>
                    <a:cubicBezTo>
                      <a:pt x="1219" y="743"/>
                      <a:pt x="1182" y="684"/>
                      <a:pt x="1217" y="682"/>
                    </a:cubicBezTo>
                    <a:cubicBezTo>
                      <a:pt x="1252" y="680"/>
                      <a:pt x="1285" y="686"/>
                      <a:pt x="1267" y="662"/>
                    </a:cubicBezTo>
                    <a:cubicBezTo>
                      <a:pt x="1250" y="638"/>
                      <a:pt x="1271" y="630"/>
                      <a:pt x="1256" y="610"/>
                    </a:cubicBezTo>
                    <a:cubicBezTo>
                      <a:pt x="1241" y="589"/>
                      <a:pt x="1232" y="571"/>
                      <a:pt x="1252" y="565"/>
                    </a:cubicBezTo>
                    <a:cubicBezTo>
                      <a:pt x="1271" y="560"/>
                      <a:pt x="1291" y="536"/>
                      <a:pt x="1315" y="558"/>
                    </a:cubicBezTo>
                    <a:cubicBezTo>
                      <a:pt x="1339" y="580"/>
                      <a:pt x="1357" y="575"/>
                      <a:pt x="1361" y="593"/>
                    </a:cubicBezTo>
                    <a:cubicBezTo>
                      <a:pt x="1365" y="612"/>
                      <a:pt x="1411" y="625"/>
                      <a:pt x="1424" y="615"/>
                    </a:cubicBezTo>
                    <a:cubicBezTo>
                      <a:pt x="1437" y="606"/>
                      <a:pt x="1422" y="591"/>
                      <a:pt x="1453" y="580"/>
                    </a:cubicBezTo>
                    <a:cubicBezTo>
                      <a:pt x="1483" y="569"/>
                      <a:pt x="1510" y="558"/>
                      <a:pt x="1490" y="538"/>
                    </a:cubicBezTo>
                    <a:cubicBezTo>
                      <a:pt x="1470" y="517"/>
                      <a:pt x="1464" y="512"/>
                      <a:pt x="1464" y="495"/>
                    </a:cubicBezTo>
                    <a:cubicBezTo>
                      <a:pt x="1464" y="478"/>
                      <a:pt x="1457" y="465"/>
                      <a:pt x="1424" y="465"/>
                    </a:cubicBezTo>
                    <a:cubicBezTo>
                      <a:pt x="1392" y="465"/>
                      <a:pt x="1378" y="458"/>
                      <a:pt x="1368" y="443"/>
                    </a:cubicBezTo>
                    <a:cubicBezTo>
                      <a:pt x="1357" y="428"/>
                      <a:pt x="1363" y="393"/>
                      <a:pt x="1330" y="397"/>
                    </a:cubicBezTo>
                    <a:cubicBezTo>
                      <a:pt x="1298" y="400"/>
                      <a:pt x="1282" y="432"/>
                      <a:pt x="1243" y="423"/>
                    </a:cubicBezTo>
                    <a:cubicBezTo>
                      <a:pt x="1204" y="413"/>
                      <a:pt x="1191" y="412"/>
                      <a:pt x="1182" y="397"/>
                    </a:cubicBezTo>
                    <a:cubicBezTo>
                      <a:pt x="1173" y="382"/>
                      <a:pt x="1173" y="369"/>
                      <a:pt x="1136" y="356"/>
                    </a:cubicBezTo>
                    <a:cubicBezTo>
                      <a:pt x="1099" y="343"/>
                      <a:pt x="1079" y="345"/>
                      <a:pt x="1053" y="330"/>
                    </a:cubicBezTo>
                    <a:cubicBezTo>
                      <a:pt x="1027" y="315"/>
                      <a:pt x="1031" y="308"/>
                      <a:pt x="1046" y="284"/>
                    </a:cubicBezTo>
                    <a:cubicBezTo>
                      <a:pt x="1062" y="260"/>
                      <a:pt x="1057" y="258"/>
                      <a:pt x="1090" y="239"/>
                    </a:cubicBezTo>
                    <a:cubicBezTo>
                      <a:pt x="1123" y="221"/>
                      <a:pt x="1132" y="187"/>
                      <a:pt x="1154" y="167"/>
                    </a:cubicBezTo>
                    <a:cubicBezTo>
                      <a:pt x="1175" y="147"/>
                      <a:pt x="1206" y="98"/>
                      <a:pt x="1230" y="84"/>
                    </a:cubicBezTo>
                    <a:cubicBezTo>
                      <a:pt x="1254" y="69"/>
                      <a:pt x="1300" y="0"/>
                      <a:pt x="1202" y="80"/>
                    </a:cubicBezTo>
                    <a:cubicBezTo>
                      <a:pt x="1167" y="91"/>
                      <a:pt x="1101" y="156"/>
                      <a:pt x="1114" y="102"/>
                    </a:cubicBezTo>
                    <a:cubicBezTo>
                      <a:pt x="1127" y="48"/>
                      <a:pt x="1145" y="48"/>
                      <a:pt x="1110" y="48"/>
                    </a:cubicBezTo>
                    <a:cubicBezTo>
                      <a:pt x="1075" y="48"/>
                      <a:pt x="1075" y="4"/>
                      <a:pt x="1036" y="50"/>
                    </a:cubicBezTo>
                    <a:cubicBezTo>
                      <a:pt x="1027" y="69"/>
                      <a:pt x="1016" y="72"/>
                      <a:pt x="994" y="63"/>
                    </a:cubicBezTo>
                    <a:cubicBezTo>
                      <a:pt x="972" y="54"/>
                      <a:pt x="977" y="50"/>
                      <a:pt x="950" y="56"/>
                    </a:cubicBezTo>
                    <a:cubicBezTo>
                      <a:pt x="924" y="61"/>
                      <a:pt x="920" y="59"/>
                      <a:pt x="887" y="54"/>
                    </a:cubicBezTo>
                    <a:cubicBezTo>
                      <a:pt x="854" y="48"/>
                      <a:pt x="835" y="37"/>
                      <a:pt x="811" y="33"/>
                    </a:cubicBezTo>
                    <a:cubicBezTo>
                      <a:pt x="794" y="31"/>
                      <a:pt x="760" y="23"/>
                      <a:pt x="727" y="29"/>
                    </a:cubicBezTo>
                    <a:cubicBezTo>
                      <a:pt x="741" y="50"/>
                      <a:pt x="717" y="68"/>
                      <a:pt x="730" y="91"/>
                    </a:cubicBezTo>
                    <a:cubicBezTo>
                      <a:pt x="745" y="119"/>
                      <a:pt x="710" y="160"/>
                      <a:pt x="723" y="169"/>
                    </a:cubicBezTo>
                    <a:cubicBezTo>
                      <a:pt x="736" y="178"/>
                      <a:pt x="732" y="206"/>
                      <a:pt x="714" y="230"/>
                    </a:cubicBezTo>
                    <a:cubicBezTo>
                      <a:pt x="697" y="254"/>
                      <a:pt x="680" y="280"/>
                      <a:pt x="645" y="282"/>
                    </a:cubicBezTo>
                    <a:cubicBezTo>
                      <a:pt x="610" y="284"/>
                      <a:pt x="612" y="299"/>
                      <a:pt x="599" y="315"/>
                    </a:cubicBezTo>
                    <a:cubicBezTo>
                      <a:pt x="586" y="332"/>
                      <a:pt x="562" y="326"/>
                      <a:pt x="551" y="313"/>
                    </a:cubicBezTo>
                    <a:cubicBezTo>
                      <a:pt x="540" y="300"/>
                      <a:pt x="520" y="323"/>
                      <a:pt x="500" y="330"/>
                    </a:cubicBezTo>
                    <a:cubicBezTo>
                      <a:pt x="481" y="337"/>
                      <a:pt x="457" y="345"/>
                      <a:pt x="422" y="343"/>
                    </a:cubicBezTo>
                    <a:cubicBezTo>
                      <a:pt x="387" y="341"/>
                      <a:pt x="400" y="365"/>
                      <a:pt x="396" y="384"/>
                    </a:cubicBezTo>
                    <a:cubicBezTo>
                      <a:pt x="391" y="402"/>
                      <a:pt x="367" y="393"/>
                      <a:pt x="341" y="393"/>
                    </a:cubicBezTo>
                    <a:cubicBezTo>
                      <a:pt x="315" y="393"/>
                      <a:pt x="308" y="423"/>
                      <a:pt x="297" y="437"/>
                    </a:cubicBezTo>
                    <a:cubicBezTo>
                      <a:pt x="286" y="452"/>
                      <a:pt x="275" y="463"/>
                      <a:pt x="234" y="460"/>
                    </a:cubicBezTo>
                    <a:cubicBezTo>
                      <a:pt x="193" y="456"/>
                      <a:pt x="171" y="486"/>
                      <a:pt x="138" y="508"/>
                    </a:cubicBezTo>
                    <a:cubicBezTo>
                      <a:pt x="105" y="530"/>
                      <a:pt x="103" y="536"/>
                      <a:pt x="70" y="539"/>
                    </a:cubicBezTo>
                    <a:cubicBezTo>
                      <a:pt x="51" y="542"/>
                      <a:pt x="22" y="541"/>
                      <a:pt x="0" y="539"/>
                    </a:cubicBezTo>
                    <a:cubicBezTo>
                      <a:pt x="6" y="561"/>
                      <a:pt x="16" y="577"/>
                      <a:pt x="31" y="593"/>
                    </a:cubicBezTo>
                    <a:cubicBezTo>
                      <a:pt x="57" y="621"/>
                      <a:pt x="72" y="639"/>
                      <a:pt x="88" y="684"/>
                    </a:cubicBezTo>
                    <a:cubicBezTo>
                      <a:pt x="103" y="728"/>
                      <a:pt x="177" y="778"/>
                      <a:pt x="195" y="806"/>
                    </a:cubicBezTo>
                    <a:cubicBezTo>
                      <a:pt x="207" y="825"/>
                      <a:pt x="201" y="839"/>
                      <a:pt x="189" y="852"/>
                    </a:cubicBezTo>
                    <a:cubicBezTo>
                      <a:pt x="228" y="879"/>
                      <a:pt x="269" y="936"/>
                      <a:pt x="284" y="955"/>
                    </a:cubicBezTo>
                    <a:cubicBezTo>
                      <a:pt x="302" y="979"/>
                      <a:pt x="354" y="1007"/>
                      <a:pt x="377" y="1009"/>
                    </a:cubicBezTo>
                    <a:cubicBezTo>
                      <a:pt x="400" y="1011"/>
                      <a:pt x="403" y="1023"/>
                      <a:pt x="452" y="1039"/>
                    </a:cubicBezTo>
                    <a:cubicBezTo>
                      <a:pt x="502" y="1055"/>
                      <a:pt x="505" y="1053"/>
                      <a:pt x="542" y="1057"/>
                    </a:cubicBezTo>
                    <a:cubicBezTo>
                      <a:pt x="579" y="1062"/>
                      <a:pt x="626" y="1055"/>
                      <a:pt x="650" y="1044"/>
                    </a:cubicBezTo>
                    <a:cubicBezTo>
                      <a:pt x="674" y="1034"/>
                      <a:pt x="685" y="1027"/>
                      <a:pt x="710" y="1024"/>
                    </a:cubicBezTo>
                    <a:cubicBezTo>
                      <a:pt x="735" y="1021"/>
                      <a:pt x="747" y="1025"/>
                      <a:pt x="760" y="1033"/>
                    </a:cubicBezTo>
                    <a:cubicBezTo>
                      <a:pt x="773" y="1042"/>
                      <a:pt x="773" y="1062"/>
                      <a:pt x="805" y="1056"/>
                    </a:cubicBezTo>
                    <a:cubicBezTo>
                      <a:pt x="837" y="1049"/>
                      <a:pt x="834" y="1018"/>
                      <a:pt x="853" y="1008"/>
                    </a:cubicBezTo>
                    <a:cubicBezTo>
                      <a:pt x="873" y="998"/>
                      <a:pt x="885" y="1031"/>
                      <a:pt x="889" y="1047"/>
                    </a:cubicBezTo>
                    <a:cubicBezTo>
                      <a:pt x="894" y="1064"/>
                      <a:pt x="888" y="1072"/>
                      <a:pt x="885" y="1094"/>
                    </a:cubicBezTo>
                    <a:cubicBezTo>
                      <a:pt x="882" y="1115"/>
                      <a:pt x="910" y="1131"/>
                      <a:pt x="927" y="1145"/>
                    </a:cubicBezTo>
                    <a:cubicBezTo>
                      <a:pt x="945" y="1160"/>
                      <a:pt x="959" y="1159"/>
                      <a:pt x="983" y="1148"/>
                    </a:cubicBezTo>
                    <a:cubicBezTo>
                      <a:pt x="1007" y="1137"/>
                      <a:pt x="1004" y="1124"/>
                      <a:pt x="1030" y="1129"/>
                    </a:cubicBezTo>
                    <a:cubicBezTo>
                      <a:pt x="1056" y="1133"/>
                      <a:pt x="1092" y="1184"/>
                      <a:pt x="1107" y="1197"/>
                    </a:cubicBezTo>
                    <a:cubicBezTo>
                      <a:pt x="1121" y="1210"/>
                      <a:pt x="1154" y="1215"/>
                      <a:pt x="1171" y="1213"/>
                    </a:cubicBezTo>
                    <a:cubicBezTo>
                      <a:pt x="1188" y="1211"/>
                      <a:pt x="1200" y="1212"/>
                      <a:pt x="1218" y="1190"/>
                    </a:cubicBezTo>
                    <a:cubicBezTo>
                      <a:pt x="1235" y="1168"/>
                      <a:pt x="1246" y="1189"/>
                      <a:pt x="1253" y="1197"/>
                    </a:cubicBezTo>
                    <a:cubicBezTo>
                      <a:pt x="1259" y="1206"/>
                      <a:pt x="1266" y="1214"/>
                      <a:pt x="1280" y="1212"/>
                    </a:cubicBezTo>
                    <a:cubicBezTo>
                      <a:pt x="1284" y="1212"/>
                      <a:pt x="1289" y="1213"/>
                      <a:pt x="1293" y="1217"/>
                    </a:cubicBezTo>
                    <a:cubicBezTo>
                      <a:pt x="1297" y="1206"/>
                      <a:pt x="1301" y="1191"/>
                      <a:pt x="1302" y="1177"/>
                    </a:cubicBezTo>
                    <a:cubicBezTo>
                      <a:pt x="1304" y="1147"/>
                      <a:pt x="1287" y="1136"/>
                      <a:pt x="1320" y="1127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36" name="Freeform 27">
                <a:extLst>
                  <a:ext uri="{FF2B5EF4-FFF2-40B4-BE49-F238E27FC236}">
                    <a16:creationId xmlns:a16="http://schemas.microsoft.com/office/drawing/2014/main" id="{7D81CC95-9E0E-F04E-A14E-D5A31DF52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7" y="2313"/>
                <a:ext cx="563" cy="589"/>
              </a:xfrm>
              <a:custGeom>
                <a:avLst/>
                <a:gdLst>
                  <a:gd name="T0" fmla="*/ 240 w 1217"/>
                  <a:gd name="T1" fmla="*/ 33 h 1271"/>
                  <a:gd name="T2" fmla="*/ 308 w 1217"/>
                  <a:gd name="T3" fmla="*/ 88 h 1271"/>
                  <a:gd name="T4" fmla="*/ 374 w 1217"/>
                  <a:gd name="T5" fmla="*/ 161 h 1271"/>
                  <a:gd name="T6" fmla="*/ 308 w 1217"/>
                  <a:gd name="T7" fmla="*/ 238 h 1271"/>
                  <a:gd name="T8" fmla="*/ 199 w 1217"/>
                  <a:gd name="T9" fmla="*/ 181 h 1271"/>
                  <a:gd name="T10" fmla="*/ 140 w 1217"/>
                  <a:gd name="T11" fmla="*/ 233 h 1271"/>
                  <a:gd name="T12" fmla="*/ 101 w 1217"/>
                  <a:gd name="T13" fmla="*/ 305 h 1271"/>
                  <a:gd name="T14" fmla="*/ 40 w 1217"/>
                  <a:gd name="T15" fmla="*/ 431 h 1271"/>
                  <a:gd name="T16" fmla="*/ 59 w 1217"/>
                  <a:gd name="T17" fmla="*/ 477 h 1271"/>
                  <a:gd name="T18" fmla="*/ 125 w 1217"/>
                  <a:gd name="T19" fmla="*/ 550 h 1271"/>
                  <a:gd name="T20" fmla="*/ 228 w 1217"/>
                  <a:gd name="T21" fmla="*/ 559 h 1271"/>
                  <a:gd name="T22" fmla="*/ 273 w 1217"/>
                  <a:gd name="T23" fmla="*/ 609 h 1271"/>
                  <a:gd name="T24" fmla="*/ 262 w 1217"/>
                  <a:gd name="T25" fmla="*/ 720 h 1271"/>
                  <a:gd name="T26" fmla="*/ 186 w 1217"/>
                  <a:gd name="T27" fmla="*/ 800 h 1271"/>
                  <a:gd name="T28" fmla="*/ 207 w 1217"/>
                  <a:gd name="T29" fmla="*/ 873 h 1271"/>
                  <a:gd name="T30" fmla="*/ 280 w 1217"/>
                  <a:gd name="T31" fmla="*/ 883 h 1271"/>
                  <a:gd name="T32" fmla="*/ 321 w 1217"/>
                  <a:gd name="T33" fmla="*/ 965 h 1271"/>
                  <a:gd name="T34" fmla="*/ 389 w 1217"/>
                  <a:gd name="T35" fmla="*/ 1135 h 1271"/>
                  <a:gd name="T36" fmla="*/ 494 w 1217"/>
                  <a:gd name="T37" fmla="*/ 1189 h 1271"/>
                  <a:gd name="T38" fmla="*/ 597 w 1217"/>
                  <a:gd name="T39" fmla="*/ 1161 h 1271"/>
                  <a:gd name="T40" fmla="*/ 568 w 1217"/>
                  <a:gd name="T41" fmla="*/ 1247 h 1271"/>
                  <a:gd name="T42" fmla="*/ 688 w 1217"/>
                  <a:gd name="T43" fmla="*/ 1165 h 1271"/>
                  <a:gd name="T44" fmla="*/ 878 w 1217"/>
                  <a:gd name="T45" fmla="*/ 1209 h 1271"/>
                  <a:gd name="T46" fmla="*/ 942 w 1217"/>
                  <a:gd name="T47" fmla="*/ 1241 h 1271"/>
                  <a:gd name="T48" fmla="*/ 1009 w 1217"/>
                  <a:gd name="T49" fmla="*/ 1181 h 1271"/>
                  <a:gd name="T50" fmla="*/ 1070 w 1217"/>
                  <a:gd name="T51" fmla="*/ 1079 h 1271"/>
                  <a:gd name="T52" fmla="*/ 1065 w 1217"/>
                  <a:gd name="T53" fmla="*/ 992 h 1271"/>
                  <a:gd name="T54" fmla="*/ 1175 w 1217"/>
                  <a:gd name="T55" fmla="*/ 947 h 1271"/>
                  <a:gd name="T56" fmla="*/ 1199 w 1217"/>
                  <a:gd name="T57" fmla="*/ 803 h 1271"/>
                  <a:gd name="T58" fmla="*/ 1081 w 1217"/>
                  <a:gd name="T59" fmla="*/ 744 h 1271"/>
                  <a:gd name="T60" fmla="*/ 991 w 1217"/>
                  <a:gd name="T61" fmla="*/ 717 h 1271"/>
                  <a:gd name="T62" fmla="*/ 906 w 1217"/>
                  <a:gd name="T63" fmla="*/ 643 h 1271"/>
                  <a:gd name="T64" fmla="*/ 872 w 1217"/>
                  <a:gd name="T65" fmla="*/ 562 h 1271"/>
                  <a:gd name="T66" fmla="*/ 888 w 1217"/>
                  <a:gd name="T67" fmla="*/ 455 h 1271"/>
                  <a:gd name="T68" fmla="*/ 1011 w 1217"/>
                  <a:gd name="T69" fmla="*/ 444 h 1271"/>
                  <a:gd name="T70" fmla="*/ 955 w 1217"/>
                  <a:gd name="T71" fmla="*/ 338 h 1271"/>
                  <a:gd name="T72" fmla="*/ 898 w 1217"/>
                  <a:gd name="T73" fmla="*/ 402 h 1271"/>
                  <a:gd name="T74" fmla="*/ 767 w 1217"/>
                  <a:gd name="T75" fmla="*/ 315 h 1271"/>
                  <a:gd name="T76" fmla="*/ 726 w 1217"/>
                  <a:gd name="T77" fmla="*/ 243 h 1271"/>
                  <a:gd name="T78" fmla="*/ 682 w 1217"/>
                  <a:gd name="T79" fmla="*/ 180 h 1271"/>
                  <a:gd name="T80" fmla="*/ 605 w 1217"/>
                  <a:gd name="T81" fmla="*/ 138 h 1271"/>
                  <a:gd name="T82" fmla="*/ 498 w 1217"/>
                  <a:gd name="T83" fmla="*/ 98 h 1271"/>
                  <a:gd name="T84" fmla="*/ 420 w 1217"/>
                  <a:gd name="T85" fmla="*/ 72 h 1271"/>
                  <a:gd name="T86" fmla="*/ 289 w 1217"/>
                  <a:gd name="T87" fmla="*/ 5 h 1271"/>
                  <a:gd name="T88" fmla="*/ 256 w 1217"/>
                  <a:gd name="T89" fmla="*/ 26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17" h="1271">
                    <a:moveTo>
                      <a:pt x="256" y="26"/>
                    </a:moveTo>
                    <a:cubicBezTo>
                      <a:pt x="252" y="28"/>
                      <a:pt x="246" y="31"/>
                      <a:pt x="240" y="33"/>
                    </a:cubicBezTo>
                    <a:cubicBezTo>
                      <a:pt x="245" y="44"/>
                      <a:pt x="246" y="58"/>
                      <a:pt x="252" y="66"/>
                    </a:cubicBezTo>
                    <a:cubicBezTo>
                      <a:pt x="262" y="81"/>
                      <a:pt x="276" y="88"/>
                      <a:pt x="308" y="88"/>
                    </a:cubicBezTo>
                    <a:cubicBezTo>
                      <a:pt x="341" y="88"/>
                      <a:pt x="348" y="101"/>
                      <a:pt x="348" y="118"/>
                    </a:cubicBezTo>
                    <a:cubicBezTo>
                      <a:pt x="348" y="135"/>
                      <a:pt x="354" y="140"/>
                      <a:pt x="374" y="161"/>
                    </a:cubicBezTo>
                    <a:cubicBezTo>
                      <a:pt x="394" y="181"/>
                      <a:pt x="367" y="192"/>
                      <a:pt x="337" y="203"/>
                    </a:cubicBezTo>
                    <a:cubicBezTo>
                      <a:pt x="306" y="214"/>
                      <a:pt x="321" y="229"/>
                      <a:pt x="308" y="238"/>
                    </a:cubicBezTo>
                    <a:cubicBezTo>
                      <a:pt x="295" y="248"/>
                      <a:pt x="249" y="235"/>
                      <a:pt x="245" y="216"/>
                    </a:cubicBezTo>
                    <a:cubicBezTo>
                      <a:pt x="241" y="198"/>
                      <a:pt x="223" y="203"/>
                      <a:pt x="199" y="181"/>
                    </a:cubicBezTo>
                    <a:cubicBezTo>
                      <a:pt x="175" y="159"/>
                      <a:pt x="155" y="183"/>
                      <a:pt x="136" y="188"/>
                    </a:cubicBezTo>
                    <a:cubicBezTo>
                      <a:pt x="116" y="194"/>
                      <a:pt x="125" y="212"/>
                      <a:pt x="140" y="233"/>
                    </a:cubicBezTo>
                    <a:cubicBezTo>
                      <a:pt x="155" y="253"/>
                      <a:pt x="134" y="261"/>
                      <a:pt x="151" y="285"/>
                    </a:cubicBezTo>
                    <a:cubicBezTo>
                      <a:pt x="169" y="309"/>
                      <a:pt x="136" y="303"/>
                      <a:pt x="101" y="305"/>
                    </a:cubicBezTo>
                    <a:cubicBezTo>
                      <a:pt x="66" y="307"/>
                      <a:pt x="103" y="366"/>
                      <a:pt x="99" y="398"/>
                    </a:cubicBezTo>
                    <a:cubicBezTo>
                      <a:pt x="94" y="429"/>
                      <a:pt x="64" y="433"/>
                      <a:pt x="40" y="431"/>
                    </a:cubicBezTo>
                    <a:cubicBezTo>
                      <a:pt x="16" y="429"/>
                      <a:pt x="0" y="420"/>
                      <a:pt x="3" y="446"/>
                    </a:cubicBezTo>
                    <a:cubicBezTo>
                      <a:pt x="5" y="472"/>
                      <a:pt x="22" y="472"/>
                      <a:pt x="59" y="477"/>
                    </a:cubicBezTo>
                    <a:cubicBezTo>
                      <a:pt x="96" y="483"/>
                      <a:pt x="86" y="507"/>
                      <a:pt x="86" y="528"/>
                    </a:cubicBezTo>
                    <a:cubicBezTo>
                      <a:pt x="86" y="548"/>
                      <a:pt x="105" y="555"/>
                      <a:pt x="125" y="550"/>
                    </a:cubicBezTo>
                    <a:cubicBezTo>
                      <a:pt x="145" y="544"/>
                      <a:pt x="155" y="566"/>
                      <a:pt x="169" y="578"/>
                    </a:cubicBezTo>
                    <a:cubicBezTo>
                      <a:pt x="182" y="589"/>
                      <a:pt x="195" y="603"/>
                      <a:pt x="228" y="559"/>
                    </a:cubicBezTo>
                    <a:cubicBezTo>
                      <a:pt x="260" y="515"/>
                      <a:pt x="256" y="553"/>
                      <a:pt x="256" y="565"/>
                    </a:cubicBezTo>
                    <a:cubicBezTo>
                      <a:pt x="256" y="576"/>
                      <a:pt x="256" y="583"/>
                      <a:pt x="273" y="609"/>
                    </a:cubicBezTo>
                    <a:cubicBezTo>
                      <a:pt x="291" y="635"/>
                      <a:pt x="286" y="655"/>
                      <a:pt x="289" y="685"/>
                    </a:cubicBezTo>
                    <a:cubicBezTo>
                      <a:pt x="291" y="715"/>
                      <a:pt x="289" y="713"/>
                      <a:pt x="262" y="720"/>
                    </a:cubicBezTo>
                    <a:cubicBezTo>
                      <a:pt x="236" y="728"/>
                      <a:pt x="236" y="741"/>
                      <a:pt x="204" y="750"/>
                    </a:cubicBezTo>
                    <a:cubicBezTo>
                      <a:pt x="171" y="759"/>
                      <a:pt x="188" y="770"/>
                      <a:pt x="186" y="800"/>
                    </a:cubicBezTo>
                    <a:cubicBezTo>
                      <a:pt x="185" y="814"/>
                      <a:pt x="181" y="829"/>
                      <a:pt x="177" y="840"/>
                    </a:cubicBezTo>
                    <a:cubicBezTo>
                      <a:pt x="187" y="847"/>
                      <a:pt x="196" y="861"/>
                      <a:pt x="207" y="873"/>
                    </a:cubicBezTo>
                    <a:cubicBezTo>
                      <a:pt x="222" y="890"/>
                      <a:pt x="230" y="883"/>
                      <a:pt x="246" y="877"/>
                    </a:cubicBezTo>
                    <a:cubicBezTo>
                      <a:pt x="262" y="870"/>
                      <a:pt x="254" y="871"/>
                      <a:pt x="280" y="883"/>
                    </a:cubicBezTo>
                    <a:cubicBezTo>
                      <a:pt x="306" y="895"/>
                      <a:pt x="293" y="883"/>
                      <a:pt x="328" y="906"/>
                    </a:cubicBezTo>
                    <a:cubicBezTo>
                      <a:pt x="363" y="928"/>
                      <a:pt x="345" y="943"/>
                      <a:pt x="321" y="965"/>
                    </a:cubicBezTo>
                    <a:cubicBezTo>
                      <a:pt x="297" y="987"/>
                      <a:pt x="343" y="1006"/>
                      <a:pt x="339" y="1050"/>
                    </a:cubicBezTo>
                    <a:cubicBezTo>
                      <a:pt x="335" y="1095"/>
                      <a:pt x="367" y="1106"/>
                      <a:pt x="389" y="1135"/>
                    </a:cubicBezTo>
                    <a:cubicBezTo>
                      <a:pt x="411" y="1165"/>
                      <a:pt x="404" y="1184"/>
                      <a:pt x="424" y="1206"/>
                    </a:cubicBezTo>
                    <a:cubicBezTo>
                      <a:pt x="444" y="1228"/>
                      <a:pt x="470" y="1200"/>
                      <a:pt x="494" y="1189"/>
                    </a:cubicBezTo>
                    <a:cubicBezTo>
                      <a:pt x="518" y="1178"/>
                      <a:pt x="529" y="1150"/>
                      <a:pt x="546" y="1134"/>
                    </a:cubicBezTo>
                    <a:cubicBezTo>
                      <a:pt x="564" y="1117"/>
                      <a:pt x="586" y="1143"/>
                      <a:pt x="597" y="1161"/>
                    </a:cubicBezTo>
                    <a:cubicBezTo>
                      <a:pt x="608" y="1180"/>
                      <a:pt x="588" y="1195"/>
                      <a:pt x="573" y="1206"/>
                    </a:cubicBezTo>
                    <a:cubicBezTo>
                      <a:pt x="557" y="1217"/>
                      <a:pt x="542" y="1222"/>
                      <a:pt x="568" y="1247"/>
                    </a:cubicBezTo>
                    <a:cubicBezTo>
                      <a:pt x="594" y="1271"/>
                      <a:pt x="612" y="1241"/>
                      <a:pt x="634" y="1219"/>
                    </a:cubicBezTo>
                    <a:cubicBezTo>
                      <a:pt x="656" y="1197"/>
                      <a:pt x="649" y="1193"/>
                      <a:pt x="688" y="1165"/>
                    </a:cubicBezTo>
                    <a:cubicBezTo>
                      <a:pt x="728" y="1137"/>
                      <a:pt x="739" y="1193"/>
                      <a:pt x="769" y="1211"/>
                    </a:cubicBezTo>
                    <a:cubicBezTo>
                      <a:pt x="800" y="1230"/>
                      <a:pt x="848" y="1217"/>
                      <a:pt x="878" y="1209"/>
                    </a:cubicBezTo>
                    <a:cubicBezTo>
                      <a:pt x="909" y="1202"/>
                      <a:pt x="905" y="1219"/>
                      <a:pt x="935" y="1235"/>
                    </a:cubicBezTo>
                    <a:cubicBezTo>
                      <a:pt x="939" y="1237"/>
                      <a:pt x="941" y="1239"/>
                      <a:pt x="942" y="1241"/>
                    </a:cubicBezTo>
                    <a:cubicBezTo>
                      <a:pt x="956" y="1238"/>
                      <a:pt x="969" y="1232"/>
                      <a:pt x="973" y="1222"/>
                    </a:cubicBezTo>
                    <a:cubicBezTo>
                      <a:pt x="983" y="1200"/>
                      <a:pt x="995" y="1192"/>
                      <a:pt x="1009" y="1181"/>
                    </a:cubicBezTo>
                    <a:cubicBezTo>
                      <a:pt x="1024" y="1170"/>
                      <a:pt x="1049" y="1159"/>
                      <a:pt x="1052" y="1136"/>
                    </a:cubicBezTo>
                    <a:cubicBezTo>
                      <a:pt x="1055" y="1114"/>
                      <a:pt x="1057" y="1093"/>
                      <a:pt x="1070" y="1079"/>
                    </a:cubicBezTo>
                    <a:cubicBezTo>
                      <a:pt x="1083" y="1065"/>
                      <a:pt x="1096" y="1056"/>
                      <a:pt x="1083" y="1040"/>
                    </a:cubicBezTo>
                    <a:cubicBezTo>
                      <a:pt x="1070" y="1025"/>
                      <a:pt x="1029" y="1000"/>
                      <a:pt x="1065" y="992"/>
                    </a:cubicBezTo>
                    <a:cubicBezTo>
                      <a:pt x="1101" y="983"/>
                      <a:pt x="1113" y="982"/>
                      <a:pt x="1132" y="975"/>
                    </a:cubicBezTo>
                    <a:cubicBezTo>
                      <a:pt x="1152" y="968"/>
                      <a:pt x="1190" y="967"/>
                      <a:pt x="1175" y="947"/>
                    </a:cubicBezTo>
                    <a:cubicBezTo>
                      <a:pt x="1160" y="928"/>
                      <a:pt x="1132" y="915"/>
                      <a:pt x="1157" y="894"/>
                    </a:cubicBezTo>
                    <a:cubicBezTo>
                      <a:pt x="1181" y="874"/>
                      <a:pt x="1217" y="833"/>
                      <a:pt x="1199" y="803"/>
                    </a:cubicBezTo>
                    <a:cubicBezTo>
                      <a:pt x="1181" y="772"/>
                      <a:pt x="1190" y="760"/>
                      <a:pt x="1162" y="758"/>
                    </a:cubicBezTo>
                    <a:cubicBezTo>
                      <a:pt x="1134" y="757"/>
                      <a:pt x="1118" y="715"/>
                      <a:pt x="1081" y="744"/>
                    </a:cubicBezTo>
                    <a:cubicBezTo>
                      <a:pt x="1045" y="774"/>
                      <a:pt x="1011" y="776"/>
                      <a:pt x="998" y="764"/>
                    </a:cubicBezTo>
                    <a:cubicBezTo>
                      <a:pt x="985" y="751"/>
                      <a:pt x="986" y="742"/>
                      <a:pt x="991" y="717"/>
                    </a:cubicBezTo>
                    <a:cubicBezTo>
                      <a:pt x="996" y="692"/>
                      <a:pt x="1011" y="683"/>
                      <a:pt x="978" y="671"/>
                    </a:cubicBezTo>
                    <a:cubicBezTo>
                      <a:pt x="946" y="658"/>
                      <a:pt x="926" y="661"/>
                      <a:pt x="906" y="643"/>
                    </a:cubicBezTo>
                    <a:cubicBezTo>
                      <a:pt x="887" y="625"/>
                      <a:pt x="872" y="628"/>
                      <a:pt x="869" y="608"/>
                    </a:cubicBezTo>
                    <a:cubicBezTo>
                      <a:pt x="865" y="589"/>
                      <a:pt x="842" y="579"/>
                      <a:pt x="872" y="562"/>
                    </a:cubicBezTo>
                    <a:cubicBezTo>
                      <a:pt x="901" y="546"/>
                      <a:pt x="919" y="536"/>
                      <a:pt x="919" y="508"/>
                    </a:cubicBezTo>
                    <a:cubicBezTo>
                      <a:pt x="919" y="480"/>
                      <a:pt x="891" y="466"/>
                      <a:pt x="888" y="455"/>
                    </a:cubicBezTo>
                    <a:cubicBezTo>
                      <a:pt x="885" y="444"/>
                      <a:pt x="916" y="411"/>
                      <a:pt x="942" y="429"/>
                    </a:cubicBezTo>
                    <a:cubicBezTo>
                      <a:pt x="968" y="447"/>
                      <a:pt x="991" y="455"/>
                      <a:pt x="1011" y="444"/>
                    </a:cubicBezTo>
                    <a:cubicBezTo>
                      <a:pt x="1031" y="433"/>
                      <a:pt x="1027" y="415"/>
                      <a:pt x="1013" y="389"/>
                    </a:cubicBezTo>
                    <a:cubicBezTo>
                      <a:pt x="998" y="362"/>
                      <a:pt x="980" y="338"/>
                      <a:pt x="955" y="338"/>
                    </a:cubicBezTo>
                    <a:cubicBezTo>
                      <a:pt x="931" y="338"/>
                      <a:pt x="911" y="344"/>
                      <a:pt x="913" y="366"/>
                    </a:cubicBezTo>
                    <a:cubicBezTo>
                      <a:pt x="914" y="389"/>
                      <a:pt x="918" y="400"/>
                      <a:pt x="898" y="402"/>
                    </a:cubicBezTo>
                    <a:cubicBezTo>
                      <a:pt x="878" y="405"/>
                      <a:pt x="833" y="425"/>
                      <a:pt x="810" y="402"/>
                    </a:cubicBezTo>
                    <a:cubicBezTo>
                      <a:pt x="787" y="380"/>
                      <a:pt x="790" y="315"/>
                      <a:pt x="767" y="315"/>
                    </a:cubicBezTo>
                    <a:cubicBezTo>
                      <a:pt x="744" y="315"/>
                      <a:pt x="701" y="315"/>
                      <a:pt x="705" y="297"/>
                    </a:cubicBezTo>
                    <a:cubicBezTo>
                      <a:pt x="708" y="279"/>
                      <a:pt x="700" y="259"/>
                      <a:pt x="726" y="243"/>
                    </a:cubicBezTo>
                    <a:cubicBezTo>
                      <a:pt x="752" y="226"/>
                      <a:pt x="749" y="208"/>
                      <a:pt x="731" y="191"/>
                    </a:cubicBezTo>
                    <a:cubicBezTo>
                      <a:pt x="713" y="174"/>
                      <a:pt x="695" y="162"/>
                      <a:pt x="682" y="180"/>
                    </a:cubicBezTo>
                    <a:cubicBezTo>
                      <a:pt x="669" y="198"/>
                      <a:pt x="657" y="208"/>
                      <a:pt x="644" y="187"/>
                    </a:cubicBezTo>
                    <a:cubicBezTo>
                      <a:pt x="631" y="166"/>
                      <a:pt x="624" y="154"/>
                      <a:pt x="605" y="138"/>
                    </a:cubicBezTo>
                    <a:cubicBezTo>
                      <a:pt x="585" y="123"/>
                      <a:pt x="585" y="116"/>
                      <a:pt x="541" y="117"/>
                    </a:cubicBezTo>
                    <a:cubicBezTo>
                      <a:pt x="497" y="119"/>
                      <a:pt x="503" y="111"/>
                      <a:pt x="498" y="98"/>
                    </a:cubicBezTo>
                    <a:cubicBezTo>
                      <a:pt x="493" y="86"/>
                      <a:pt x="492" y="80"/>
                      <a:pt x="474" y="81"/>
                    </a:cubicBezTo>
                    <a:cubicBezTo>
                      <a:pt x="456" y="83"/>
                      <a:pt x="436" y="90"/>
                      <a:pt x="420" y="72"/>
                    </a:cubicBezTo>
                    <a:cubicBezTo>
                      <a:pt x="403" y="54"/>
                      <a:pt x="371" y="47"/>
                      <a:pt x="346" y="34"/>
                    </a:cubicBezTo>
                    <a:cubicBezTo>
                      <a:pt x="321" y="22"/>
                      <a:pt x="292" y="19"/>
                      <a:pt x="289" y="5"/>
                    </a:cubicBezTo>
                    <a:cubicBezTo>
                      <a:pt x="288" y="4"/>
                      <a:pt x="288" y="2"/>
                      <a:pt x="288" y="0"/>
                    </a:cubicBezTo>
                    <a:cubicBezTo>
                      <a:pt x="273" y="7"/>
                      <a:pt x="264" y="22"/>
                      <a:pt x="256" y="2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37" name="Freeform 28">
                <a:extLst>
                  <a:ext uri="{FF2B5EF4-FFF2-40B4-BE49-F238E27FC236}">
                    <a16:creationId xmlns:a16="http://schemas.microsoft.com/office/drawing/2014/main" id="{036E604D-BF71-D949-9F04-5C22F1EF5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" y="2218"/>
                <a:ext cx="671" cy="469"/>
              </a:xfrm>
              <a:custGeom>
                <a:avLst/>
                <a:gdLst>
                  <a:gd name="T0" fmla="*/ 963 w 1448"/>
                  <a:gd name="T1" fmla="*/ 946 h 1013"/>
                  <a:gd name="T2" fmla="*/ 1032 w 1448"/>
                  <a:gd name="T3" fmla="*/ 991 h 1013"/>
                  <a:gd name="T4" fmla="*/ 1119 w 1448"/>
                  <a:gd name="T5" fmla="*/ 992 h 1013"/>
                  <a:gd name="T6" fmla="*/ 1191 w 1448"/>
                  <a:gd name="T7" fmla="*/ 977 h 1013"/>
                  <a:gd name="T8" fmla="*/ 1232 w 1448"/>
                  <a:gd name="T9" fmla="*/ 927 h 1013"/>
                  <a:gd name="T10" fmla="*/ 1251 w 1448"/>
                  <a:gd name="T11" fmla="*/ 843 h 1013"/>
                  <a:gd name="T12" fmla="*/ 1246 w 1448"/>
                  <a:gd name="T13" fmla="*/ 782 h 1013"/>
                  <a:gd name="T14" fmla="*/ 1274 w 1448"/>
                  <a:gd name="T15" fmla="*/ 742 h 1013"/>
                  <a:gd name="T16" fmla="*/ 1440 w 1448"/>
                  <a:gd name="T17" fmla="*/ 785 h 1013"/>
                  <a:gd name="T18" fmla="*/ 1370 w 1448"/>
                  <a:gd name="T19" fmla="*/ 656 h 1013"/>
                  <a:gd name="T20" fmla="*/ 1221 w 1448"/>
                  <a:gd name="T21" fmla="*/ 567 h 1013"/>
                  <a:gd name="T22" fmla="*/ 1156 w 1448"/>
                  <a:gd name="T23" fmla="*/ 474 h 1013"/>
                  <a:gd name="T24" fmla="*/ 968 w 1448"/>
                  <a:gd name="T25" fmla="*/ 266 h 1013"/>
                  <a:gd name="T26" fmla="*/ 867 w 1448"/>
                  <a:gd name="T27" fmla="*/ 148 h 1013"/>
                  <a:gd name="T28" fmla="*/ 649 w 1448"/>
                  <a:gd name="T29" fmla="*/ 52 h 1013"/>
                  <a:gd name="T30" fmla="*/ 571 w 1448"/>
                  <a:gd name="T31" fmla="*/ 29 h 1013"/>
                  <a:gd name="T32" fmla="*/ 478 w 1448"/>
                  <a:gd name="T33" fmla="*/ 133 h 1013"/>
                  <a:gd name="T34" fmla="*/ 409 w 1448"/>
                  <a:gd name="T35" fmla="*/ 191 h 1013"/>
                  <a:gd name="T36" fmla="*/ 331 w 1448"/>
                  <a:gd name="T37" fmla="*/ 176 h 1013"/>
                  <a:gd name="T38" fmla="*/ 250 w 1448"/>
                  <a:gd name="T39" fmla="*/ 211 h 1013"/>
                  <a:gd name="T40" fmla="*/ 116 w 1448"/>
                  <a:gd name="T41" fmla="*/ 134 h 1013"/>
                  <a:gd name="T42" fmla="*/ 5 w 1448"/>
                  <a:gd name="T43" fmla="*/ 151 h 1013"/>
                  <a:gd name="T44" fmla="*/ 62 w 1448"/>
                  <a:gd name="T45" fmla="*/ 240 h 1013"/>
                  <a:gd name="T46" fmla="*/ 190 w 1448"/>
                  <a:gd name="T47" fmla="*/ 287 h 1013"/>
                  <a:gd name="T48" fmla="*/ 257 w 1448"/>
                  <a:gd name="T49" fmla="*/ 323 h 1013"/>
                  <a:gd name="T50" fmla="*/ 360 w 1448"/>
                  <a:gd name="T51" fmla="*/ 393 h 1013"/>
                  <a:gd name="T52" fmla="*/ 447 w 1448"/>
                  <a:gd name="T53" fmla="*/ 397 h 1013"/>
                  <a:gd name="T54" fmla="*/ 421 w 1448"/>
                  <a:gd name="T55" fmla="*/ 503 h 1013"/>
                  <a:gd name="T56" fmla="*/ 526 w 1448"/>
                  <a:gd name="T57" fmla="*/ 608 h 1013"/>
                  <a:gd name="T58" fmla="*/ 629 w 1448"/>
                  <a:gd name="T59" fmla="*/ 572 h 1013"/>
                  <a:gd name="T60" fmla="*/ 729 w 1448"/>
                  <a:gd name="T61" fmla="*/ 595 h 1013"/>
                  <a:gd name="T62" fmla="*/ 658 w 1448"/>
                  <a:gd name="T63" fmla="*/ 635 h 1013"/>
                  <a:gd name="T64" fmla="*/ 635 w 1448"/>
                  <a:gd name="T65" fmla="*/ 714 h 1013"/>
                  <a:gd name="T66" fmla="*/ 585 w 1448"/>
                  <a:gd name="T67" fmla="*/ 814 h 1013"/>
                  <a:gd name="T68" fmla="*/ 694 w 1448"/>
                  <a:gd name="T69" fmla="*/ 877 h 1013"/>
                  <a:gd name="T70" fmla="*/ 714 w 1448"/>
                  <a:gd name="T71" fmla="*/ 970 h 1013"/>
                  <a:gd name="T72" fmla="*/ 878 w 1448"/>
                  <a:gd name="T73" fmla="*/ 964 h 1013"/>
                  <a:gd name="T74" fmla="*/ 919 w 1448"/>
                  <a:gd name="T75" fmla="*/ 96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8" h="1013">
                    <a:moveTo>
                      <a:pt x="919" y="963"/>
                    </a:moveTo>
                    <a:cubicBezTo>
                      <a:pt x="922" y="950"/>
                      <a:pt x="951" y="956"/>
                      <a:pt x="963" y="946"/>
                    </a:cubicBezTo>
                    <a:cubicBezTo>
                      <a:pt x="974" y="936"/>
                      <a:pt x="992" y="955"/>
                      <a:pt x="997" y="967"/>
                    </a:cubicBezTo>
                    <a:cubicBezTo>
                      <a:pt x="1002" y="980"/>
                      <a:pt x="1012" y="984"/>
                      <a:pt x="1032" y="991"/>
                    </a:cubicBezTo>
                    <a:cubicBezTo>
                      <a:pt x="1051" y="998"/>
                      <a:pt x="1051" y="1005"/>
                      <a:pt x="1073" y="996"/>
                    </a:cubicBezTo>
                    <a:cubicBezTo>
                      <a:pt x="1094" y="988"/>
                      <a:pt x="1102" y="971"/>
                      <a:pt x="1119" y="992"/>
                    </a:cubicBezTo>
                    <a:cubicBezTo>
                      <a:pt x="1135" y="1013"/>
                      <a:pt x="1140" y="1006"/>
                      <a:pt x="1160" y="1000"/>
                    </a:cubicBezTo>
                    <a:cubicBezTo>
                      <a:pt x="1179" y="995"/>
                      <a:pt x="1191" y="993"/>
                      <a:pt x="1191" y="977"/>
                    </a:cubicBezTo>
                    <a:cubicBezTo>
                      <a:pt x="1191" y="960"/>
                      <a:pt x="1196" y="960"/>
                      <a:pt x="1209" y="953"/>
                    </a:cubicBezTo>
                    <a:cubicBezTo>
                      <a:pt x="1222" y="946"/>
                      <a:pt x="1227" y="949"/>
                      <a:pt x="1232" y="927"/>
                    </a:cubicBezTo>
                    <a:cubicBezTo>
                      <a:pt x="1237" y="904"/>
                      <a:pt x="1255" y="910"/>
                      <a:pt x="1258" y="888"/>
                    </a:cubicBezTo>
                    <a:cubicBezTo>
                      <a:pt x="1261" y="866"/>
                      <a:pt x="1228" y="850"/>
                      <a:pt x="1251" y="843"/>
                    </a:cubicBezTo>
                    <a:cubicBezTo>
                      <a:pt x="1274" y="836"/>
                      <a:pt x="1294" y="838"/>
                      <a:pt x="1284" y="820"/>
                    </a:cubicBezTo>
                    <a:cubicBezTo>
                      <a:pt x="1274" y="802"/>
                      <a:pt x="1264" y="796"/>
                      <a:pt x="1246" y="782"/>
                    </a:cubicBezTo>
                    <a:cubicBezTo>
                      <a:pt x="1228" y="768"/>
                      <a:pt x="1223" y="749"/>
                      <a:pt x="1240" y="745"/>
                    </a:cubicBezTo>
                    <a:cubicBezTo>
                      <a:pt x="1252" y="741"/>
                      <a:pt x="1252" y="733"/>
                      <a:pt x="1274" y="742"/>
                    </a:cubicBezTo>
                    <a:cubicBezTo>
                      <a:pt x="1276" y="736"/>
                      <a:pt x="1285" y="734"/>
                      <a:pt x="1304" y="741"/>
                    </a:cubicBezTo>
                    <a:cubicBezTo>
                      <a:pt x="1365" y="763"/>
                      <a:pt x="1431" y="811"/>
                      <a:pt x="1440" y="785"/>
                    </a:cubicBezTo>
                    <a:cubicBezTo>
                      <a:pt x="1448" y="759"/>
                      <a:pt x="1413" y="730"/>
                      <a:pt x="1413" y="700"/>
                    </a:cubicBezTo>
                    <a:cubicBezTo>
                      <a:pt x="1413" y="670"/>
                      <a:pt x="1400" y="656"/>
                      <a:pt x="1370" y="656"/>
                    </a:cubicBezTo>
                    <a:cubicBezTo>
                      <a:pt x="1339" y="656"/>
                      <a:pt x="1304" y="659"/>
                      <a:pt x="1291" y="630"/>
                    </a:cubicBezTo>
                    <a:cubicBezTo>
                      <a:pt x="1278" y="600"/>
                      <a:pt x="1269" y="567"/>
                      <a:pt x="1221" y="567"/>
                    </a:cubicBezTo>
                    <a:cubicBezTo>
                      <a:pt x="1173" y="567"/>
                      <a:pt x="1147" y="552"/>
                      <a:pt x="1147" y="530"/>
                    </a:cubicBezTo>
                    <a:cubicBezTo>
                      <a:pt x="1147" y="507"/>
                      <a:pt x="1195" y="504"/>
                      <a:pt x="1156" y="474"/>
                    </a:cubicBezTo>
                    <a:cubicBezTo>
                      <a:pt x="1116" y="444"/>
                      <a:pt x="1042" y="374"/>
                      <a:pt x="1025" y="341"/>
                    </a:cubicBezTo>
                    <a:cubicBezTo>
                      <a:pt x="1007" y="307"/>
                      <a:pt x="1012" y="292"/>
                      <a:pt x="968" y="266"/>
                    </a:cubicBezTo>
                    <a:cubicBezTo>
                      <a:pt x="924" y="241"/>
                      <a:pt x="924" y="244"/>
                      <a:pt x="929" y="215"/>
                    </a:cubicBezTo>
                    <a:cubicBezTo>
                      <a:pt x="933" y="185"/>
                      <a:pt x="907" y="159"/>
                      <a:pt x="867" y="148"/>
                    </a:cubicBezTo>
                    <a:cubicBezTo>
                      <a:pt x="828" y="137"/>
                      <a:pt x="780" y="140"/>
                      <a:pt x="749" y="118"/>
                    </a:cubicBezTo>
                    <a:cubicBezTo>
                      <a:pt x="719" y="96"/>
                      <a:pt x="653" y="89"/>
                      <a:pt x="649" y="52"/>
                    </a:cubicBezTo>
                    <a:cubicBezTo>
                      <a:pt x="646" y="29"/>
                      <a:pt x="649" y="23"/>
                      <a:pt x="658" y="10"/>
                    </a:cubicBezTo>
                    <a:cubicBezTo>
                      <a:pt x="596" y="0"/>
                      <a:pt x="600" y="13"/>
                      <a:pt x="571" y="29"/>
                    </a:cubicBezTo>
                    <a:cubicBezTo>
                      <a:pt x="539" y="47"/>
                      <a:pt x="549" y="65"/>
                      <a:pt x="544" y="97"/>
                    </a:cubicBezTo>
                    <a:cubicBezTo>
                      <a:pt x="539" y="129"/>
                      <a:pt x="509" y="130"/>
                      <a:pt x="478" y="133"/>
                    </a:cubicBezTo>
                    <a:cubicBezTo>
                      <a:pt x="447" y="136"/>
                      <a:pt x="458" y="164"/>
                      <a:pt x="449" y="183"/>
                    </a:cubicBezTo>
                    <a:cubicBezTo>
                      <a:pt x="439" y="203"/>
                      <a:pt x="414" y="194"/>
                      <a:pt x="409" y="191"/>
                    </a:cubicBezTo>
                    <a:cubicBezTo>
                      <a:pt x="404" y="189"/>
                      <a:pt x="401" y="169"/>
                      <a:pt x="381" y="154"/>
                    </a:cubicBezTo>
                    <a:cubicBezTo>
                      <a:pt x="331" y="140"/>
                      <a:pt x="329" y="159"/>
                      <a:pt x="331" y="176"/>
                    </a:cubicBezTo>
                    <a:cubicBezTo>
                      <a:pt x="332" y="193"/>
                      <a:pt x="319" y="189"/>
                      <a:pt x="298" y="204"/>
                    </a:cubicBezTo>
                    <a:cubicBezTo>
                      <a:pt x="277" y="219"/>
                      <a:pt x="275" y="239"/>
                      <a:pt x="250" y="211"/>
                    </a:cubicBezTo>
                    <a:cubicBezTo>
                      <a:pt x="226" y="183"/>
                      <a:pt x="196" y="215"/>
                      <a:pt x="182" y="204"/>
                    </a:cubicBezTo>
                    <a:cubicBezTo>
                      <a:pt x="167" y="193"/>
                      <a:pt x="141" y="158"/>
                      <a:pt x="116" y="134"/>
                    </a:cubicBezTo>
                    <a:cubicBezTo>
                      <a:pt x="91" y="111"/>
                      <a:pt x="73" y="118"/>
                      <a:pt x="42" y="132"/>
                    </a:cubicBezTo>
                    <a:cubicBezTo>
                      <a:pt x="11" y="146"/>
                      <a:pt x="10" y="137"/>
                      <a:pt x="5" y="151"/>
                    </a:cubicBezTo>
                    <a:cubicBezTo>
                      <a:pt x="0" y="165"/>
                      <a:pt x="1" y="197"/>
                      <a:pt x="5" y="211"/>
                    </a:cubicBezTo>
                    <a:cubicBezTo>
                      <a:pt x="8" y="225"/>
                      <a:pt x="37" y="228"/>
                      <a:pt x="62" y="240"/>
                    </a:cubicBezTo>
                    <a:cubicBezTo>
                      <a:pt x="87" y="253"/>
                      <a:pt x="119" y="260"/>
                      <a:pt x="136" y="278"/>
                    </a:cubicBezTo>
                    <a:cubicBezTo>
                      <a:pt x="152" y="296"/>
                      <a:pt x="172" y="289"/>
                      <a:pt x="190" y="287"/>
                    </a:cubicBezTo>
                    <a:cubicBezTo>
                      <a:pt x="208" y="286"/>
                      <a:pt x="209" y="292"/>
                      <a:pt x="214" y="304"/>
                    </a:cubicBezTo>
                    <a:cubicBezTo>
                      <a:pt x="219" y="317"/>
                      <a:pt x="213" y="325"/>
                      <a:pt x="257" y="323"/>
                    </a:cubicBezTo>
                    <a:cubicBezTo>
                      <a:pt x="301" y="322"/>
                      <a:pt x="301" y="329"/>
                      <a:pt x="321" y="344"/>
                    </a:cubicBezTo>
                    <a:cubicBezTo>
                      <a:pt x="340" y="360"/>
                      <a:pt x="347" y="372"/>
                      <a:pt x="360" y="393"/>
                    </a:cubicBezTo>
                    <a:cubicBezTo>
                      <a:pt x="373" y="414"/>
                      <a:pt x="385" y="404"/>
                      <a:pt x="398" y="386"/>
                    </a:cubicBezTo>
                    <a:cubicBezTo>
                      <a:pt x="411" y="368"/>
                      <a:pt x="429" y="380"/>
                      <a:pt x="447" y="397"/>
                    </a:cubicBezTo>
                    <a:cubicBezTo>
                      <a:pt x="465" y="414"/>
                      <a:pt x="468" y="432"/>
                      <a:pt x="442" y="449"/>
                    </a:cubicBezTo>
                    <a:cubicBezTo>
                      <a:pt x="416" y="465"/>
                      <a:pt x="424" y="485"/>
                      <a:pt x="421" y="503"/>
                    </a:cubicBezTo>
                    <a:cubicBezTo>
                      <a:pt x="417" y="521"/>
                      <a:pt x="460" y="521"/>
                      <a:pt x="483" y="521"/>
                    </a:cubicBezTo>
                    <a:cubicBezTo>
                      <a:pt x="506" y="521"/>
                      <a:pt x="503" y="586"/>
                      <a:pt x="526" y="608"/>
                    </a:cubicBezTo>
                    <a:cubicBezTo>
                      <a:pt x="549" y="631"/>
                      <a:pt x="594" y="611"/>
                      <a:pt x="614" y="608"/>
                    </a:cubicBezTo>
                    <a:cubicBezTo>
                      <a:pt x="634" y="606"/>
                      <a:pt x="630" y="595"/>
                      <a:pt x="629" y="572"/>
                    </a:cubicBezTo>
                    <a:cubicBezTo>
                      <a:pt x="627" y="550"/>
                      <a:pt x="647" y="544"/>
                      <a:pt x="671" y="544"/>
                    </a:cubicBezTo>
                    <a:cubicBezTo>
                      <a:pt x="696" y="544"/>
                      <a:pt x="714" y="568"/>
                      <a:pt x="729" y="595"/>
                    </a:cubicBezTo>
                    <a:cubicBezTo>
                      <a:pt x="743" y="621"/>
                      <a:pt x="747" y="639"/>
                      <a:pt x="727" y="650"/>
                    </a:cubicBezTo>
                    <a:cubicBezTo>
                      <a:pt x="707" y="661"/>
                      <a:pt x="684" y="653"/>
                      <a:pt x="658" y="635"/>
                    </a:cubicBezTo>
                    <a:cubicBezTo>
                      <a:pt x="632" y="617"/>
                      <a:pt x="601" y="650"/>
                      <a:pt x="604" y="661"/>
                    </a:cubicBezTo>
                    <a:cubicBezTo>
                      <a:pt x="607" y="672"/>
                      <a:pt x="635" y="686"/>
                      <a:pt x="635" y="714"/>
                    </a:cubicBezTo>
                    <a:cubicBezTo>
                      <a:pt x="635" y="742"/>
                      <a:pt x="617" y="752"/>
                      <a:pt x="588" y="768"/>
                    </a:cubicBezTo>
                    <a:cubicBezTo>
                      <a:pt x="558" y="785"/>
                      <a:pt x="581" y="795"/>
                      <a:pt x="585" y="814"/>
                    </a:cubicBezTo>
                    <a:cubicBezTo>
                      <a:pt x="588" y="834"/>
                      <a:pt x="603" y="831"/>
                      <a:pt x="622" y="849"/>
                    </a:cubicBezTo>
                    <a:cubicBezTo>
                      <a:pt x="642" y="867"/>
                      <a:pt x="662" y="864"/>
                      <a:pt x="694" y="877"/>
                    </a:cubicBezTo>
                    <a:cubicBezTo>
                      <a:pt x="727" y="889"/>
                      <a:pt x="712" y="898"/>
                      <a:pt x="707" y="923"/>
                    </a:cubicBezTo>
                    <a:cubicBezTo>
                      <a:pt x="702" y="948"/>
                      <a:pt x="701" y="957"/>
                      <a:pt x="714" y="970"/>
                    </a:cubicBezTo>
                    <a:cubicBezTo>
                      <a:pt x="727" y="982"/>
                      <a:pt x="761" y="980"/>
                      <a:pt x="797" y="950"/>
                    </a:cubicBezTo>
                    <a:cubicBezTo>
                      <a:pt x="834" y="921"/>
                      <a:pt x="850" y="963"/>
                      <a:pt x="878" y="964"/>
                    </a:cubicBezTo>
                    <a:cubicBezTo>
                      <a:pt x="892" y="965"/>
                      <a:pt x="897" y="969"/>
                      <a:pt x="901" y="976"/>
                    </a:cubicBezTo>
                    <a:cubicBezTo>
                      <a:pt x="909" y="973"/>
                      <a:pt x="917" y="969"/>
                      <a:pt x="919" y="96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A4273D8E-ED7E-7A4B-B699-4BDE5F127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2651"/>
                <a:ext cx="455" cy="451"/>
              </a:xfrm>
              <a:custGeom>
                <a:avLst/>
                <a:gdLst>
                  <a:gd name="T0" fmla="*/ 913 w 983"/>
                  <a:gd name="T1" fmla="*/ 416 h 972"/>
                  <a:gd name="T2" fmla="*/ 965 w 983"/>
                  <a:gd name="T3" fmla="*/ 379 h 972"/>
                  <a:gd name="T4" fmla="*/ 926 w 983"/>
                  <a:gd name="T5" fmla="*/ 298 h 972"/>
                  <a:gd name="T6" fmla="*/ 948 w 983"/>
                  <a:gd name="T7" fmla="*/ 227 h 972"/>
                  <a:gd name="T8" fmla="*/ 830 w 983"/>
                  <a:gd name="T9" fmla="*/ 205 h 972"/>
                  <a:gd name="T10" fmla="*/ 707 w 983"/>
                  <a:gd name="T11" fmla="*/ 179 h 972"/>
                  <a:gd name="T12" fmla="*/ 607 w 983"/>
                  <a:gd name="T13" fmla="*/ 253 h 972"/>
                  <a:gd name="T14" fmla="*/ 572 w 983"/>
                  <a:gd name="T15" fmla="*/ 216 h 972"/>
                  <a:gd name="T16" fmla="*/ 559 w 983"/>
                  <a:gd name="T17" fmla="*/ 168 h 972"/>
                  <a:gd name="T18" fmla="*/ 668 w 983"/>
                  <a:gd name="T19" fmla="*/ 164 h 972"/>
                  <a:gd name="T20" fmla="*/ 706 w 983"/>
                  <a:gd name="T21" fmla="*/ 85 h 972"/>
                  <a:gd name="T22" fmla="*/ 677 w 983"/>
                  <a:gd name="T23" fmla="*/ 63 h 972"/>
                  <a:gd name="T24" fmla="*/ 620 w 983"/>
                  <a:gd name="T25" fmla="*/ 31 h 972"/>
                  <a:gd name="T26" fmla="*/ 601 w 983"/>
                  <a:gd name="T27" fmla="*/ 16 h 972"/>
                  <a:gd name="T28" fmla="*/ 599 w 983"/>
                  <a:gd name="T29" fmla="*/ 17 h 972"/>
                  <a:gd name="T30" fmla="*/ 581 w 983"/>
                  <a:gd name="T31" fmla="*/ 41 h 972"/>
                  <a:gd name="T32" fmla="*/ 550 w 983"/>
                  <a:gd name="T33" fmla="*/ 64 h 972"/>
                  <a:gd name="T34" fmla="*/ 509 w 983"/>
                  <a:gd name="T35" fmla="*/ 56 h 972"/>
                  <a:gd name="T36" fmla="*/ 463 w 983"/>
                  <a:gd name="T37" fmla="*/ 60 h 972"/>
                  <a:gd name="T38" fmla="*/ 422 w 983"/>
                  <a:gd name="T39" fmla="*/ 55 h 972"/>
                  <a:gd name="T40" fmla="*/ 387 w 983"/>
                  <a:gd name="T41" fmla="*/ 31 h 972"/>
                  <a:gd name="T42" fmla="*/ 353 w 983"/>
                  <a:gd name="T43" fmla="*/ 10 h 972"/>
                  <a:gd name="T44" fmla="*/ 309 w 983"/>
                  <a:gd name="T45" fmla="*/ 27 h 972"/>
                  <a:gd name="T46" fmla="*/ 291 w 983"/>
                  <a:gd name="T47" fmla="*/ 40 h 972"/>
                  <a:gd name="T48" fmla="*/ 305 w 983"/>
                  <a:gd name="T49" fmla="*/ 73 h 972"/>
                  <a:gd name="T50" fmla="*/ 263 w 983"/>
                  <a:gd name="T51" fmla="*/ 164 h 972"/>
                  <a:gd name="T52" fmla="*/ 281 w 983"/>
                  <a:gd name="T53" fmla="*/ 217 h 972"/>
                  <a:gd name="T54" fmla="*/ 238 w 983"/>
                  <a:gd name="T55" fmla="*/ 245 h 972"/>
                  <a:gd name="T56" fmla="*/ 171 w 983"/>
                  <a:gd name="T57" fmla="*/ 262 h 972"/>
                  <a:gd name="T58" fmla="*/ 189 w 983"/>
                  <a:gd name="T59" fmla="*/ 310 h 972"/>
                  <a:gd name="T60" fmla="*/ 176 w 983"/>
                  <a:gd name="T61" fmla="*/ 349 h 972"/>
                  <a:gd name="T62" fmla="*/ 158 w 983"/>
                  <a:gd name="T63" fmla="*/ 406 h 972"/>
                  <a:gd name="T64" fmla="*/ 115 w 983"/>
                  <a:gd name="T65" fmla="*/ 451 h 972"/>
                  <a:gd name="T66" fmla="*/ 79 w 983"/>
                  <a:gd name="T67" fmla="*/ 492 h 972"/>
                  <a:gd name="T68" fmla="*/ 48 w 983"/>
                  <a:gd name="T69" fmla="*/ 511 h 972"/>
                  <a:gd name="T70" fmla="*/ 6 w 983"/>
                  <a:gd name="T71" fmla="*/ 580 h 972"/>
                  <a:gd name="T72" fmla="*/ 91 w 983"/>
                  <a:gd name="T73" fmla="*/ 635 h 972"/>
                  <a:gd name="T74" fmla="*/ 157 w 983"/>
                  <a:gd name="T75" fmla="*/ 733 h 972"/>
                  <a:gd name="T76" fmla="*/ 156 w 983"/>
                  <a:gd name="T77" fmla="*/ 780 h 972"/>
                  <a:gd name="T78" fmla="*/ 192 w 983"/>
                  <a:gd name="T79" fmla="*/ 777 h 972"/>
                  <a:gd name="T80" fmla="*/ 246 w 983"/>
                  <a:gd name="T81" fmla="*/ 782 h 972"/>
                  <a:gd name="T82" fmla="*/ 251 w 983"/>
                  <a:gd name="T83" fmla="*/ 848 h 972"/>
                  <a:gd name="T84" fmla="*/ 294 w 983"/>
                  <a:gd name="T85" fmla="*/ 905 h 972"/>
                  <a:gd name="T86" fmla="*/ 330 w 983"/>
                  <a:gd name="T87" fmla="*/ 954 h 972"/>
                  <a:gd name="T88" fmla="*/ 397 w 983"/>
                  <a:gd name="T89" fmla="*/ 959 h 972"/>
                  <a:gd name="T90" fmla="*/ 438 w 983"/>
                  <a:gd name="T91" fmla="*/ 923 h 972"/>
                  <a:gd name="T92" fmla="*/ 486 w 983"/>
                  <a:gd name="T93" fmla="*/ 914 h 972"/>
                  <a:gd name="T94" fmla="*/ 533 w 983"/>
                  <a:gd name="T95" fmla="*/ 962 h 972"/>
                  <a:gd name="T96" fmla="*/ 590 w 983"/>
                  <a:gd name="T97" fmla="*/ 950 h 972"/>
                  <a:gd name="T98" fmla="*/ 666 w 983"/>
                  <a:gd name="T99" fmla="*/ 937 h 972"/>
                  <a:gd name="T100" fmla="*/ 713 w 983"/>
                  <a:gd name="T101" fmla="*/ 971 h 972"/>
                  <a:gd name="T102" fmla="*/ 720 w 983"/>
                  <a:gd name="T103" fmla="*/ 972 h 972"/>
                  <a:gd name="T104" fmla="*/ 747 w 983"/>
                  <a:gd name="T105" fmla="*/ 906 h 972"/>
                  <a:gd name="T106" fmla="*/ 768 w 983"/>
                  <a:gd name="T107" fmla="*/ 791 h 972"/>
                  <a:gd name="T108" fmla="*/ 812 w 983"/>
                  <a:gd name="T109" fmla="*/ 706 h 972"/>
                  <a:gd name="T110" fmla="*/ 851 w 983"/>
                  <a:gd name="T111" fmla="*/ 665 h 972"/>
                  <a:gd name="T112" fmla="*/ 900 w 983"/>
                  <a:gd name="T113" fmla="*/ 680 h 972"/>
                  <a:gd name="T114" fmla="*/ 948 w 983"/>
                  <a:gd name="T115" fmla="*/ 635 h 972"/>
                  <a:gd name="T116" fmla="*/ 913 w 983"/>
                  <a:gd name="T117" fmla="*/ 535 h 972"/>
                  <a:gd name="T118" fmla="*/ 900 w 983"/>
                  <a:gd name="T119" fmla="*/ 472 h 972"/>
                  <a:gd name="T120" fmla="*/ 913 w 983"/>
                  <a:gd name="T121" fmla="*/ 416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83" h="972">
                    <a:moveTo>
                      <a:pt x="913" y="416"/>
                    </a:moveTo>
                    <a:cubicBezTo>
                      <a:pt x="948" y="416"/>
                      <a:pt x="983" y="413"/>
                      <a:pt x="965" y="379"/>
                    </a:cubicBezTo>
                    <a:cubicBezTo>
                      <a:pt x="948" y="346"/>
                      <a:pt x="908" y="331"/>
                      <a:pt x="926" y="298"/>
                    </a:cubicBezTo>
                    <a:cubicBezTo>
                      <a:pt x="943" y="265"/>
                      <a:pt x="983" y="246"/>
                      <a:pt x="948" y="227"/>
                    </a:cubicBezTo>
                    <a:cubicBezTo>
                      <a:pt x="913" y="209"/>
                      <a:pt x="856" y="242"/>
                      <a:pt x="830" y="205"/>
                    </a:cubicBezTo>
                    <a:cubicBezTo>
                      <a:pt x="803" y="168"/>
                      <a:pt x="725" y="153"/>
                      <a:pt x="707" y="179"/>
                    </a:cubicBezTo>
                    <a:cubicBezTo>
                      <a:pt x="690" y="205"/>
                      <a:pt x="624" y="279"/>
                      <a:pt x="607" y="253"/>
                    </a:cubicBezTo>
                    <a:cubicBezTo>
                      <a:pt x="589" y="227"/>
                      <a:pt x="598" y="216"/>
                      <a:pt x="572" y="216"/>
                    </a:cubicBezTo>
                    <a:cubicBezTo>
                      <a:pt x="546" y="216"/>
                      <a:pt x="519" y="157"/>
                      <a:pt x="559" y="168"/>
                    </a:cubicBezTo>
                    <a:cubicBezTo>
                      <a:pt x="598" y="179"/>
                      <a:pt x="655" y="194"/>
                      <a:pt x="668" y="164"/>
                    </a:cubicBezTo>
                    <a:cubicBezTo>
                      <a:pt x="679" y="140"/>
                      <a:pt x="687" y="106"/>
                      <a:pt x="706" y="85"/>
                    </a:cubicBezTo>
                    <a:cubicBezTo>
                      <a:pt x="697" y="76"/>
                      <a:pt x="690" y="66"/>
                      <a:pt x="677" y="63"/>
                    </a:cubicBezTo>
                    <a:cubicBezTo>
                      <a:pt x="656" y="59"/>
                      <a:pt x="658" y="46"/>
                      <a:pt x="620" y="31"/>
                    </a:cubicBezTo>
                    <a:cubicBezTo>
                      <a:pt x="610" y="27"/>
                      <a:pt x="604" y="22"/>
                      <a:pt x="601" y="16"/>
                    </a:cubicBezTo>
                    <a:cubicBezTo>
                      <a:pt x="600" y="16"/>
                      <a:pt x="600" y="17"/>
                      <a:pt x="599" y="17"/>
                    </a:cubicBezTo>
                    <a:cubicBezTo>
                      <a:pt x="586" y="24"/>
                      <a:pt x="581" y="24"/>
                      <a:pt x="581" y="41"/>
                    </a:cubicBezTo>
                    <a:cubicBezTo>
                      <a:pt x="581" y="57"/>
                      <a:pt x="569" y="59"/>
                      <a:pt x="550" y="64"/>
                    </a:cubicBezTo>
                    <a:cubicBezTo>
                      <a:pt x="530" y="70"/>
                      <a:pt x="525" y="77"/>
                      <a:pt x="509" y="56"/>
                    </a:cubicBezTo>
                    <a:cubicBezTo>
                      <a:pt x="492" y="35"/>
                      <a:pt x="484" y="52"/>
                      <a:pt x="463" y="60"/>
                    </a:cubicBezTo>
                    <a:cubicBezTo>
                      <a:pt x="441" y="69"/>
                      <a:pt x="441" y="62"/>
                      <a:pt x="422" y="55"/>
                    </a:cubicBezTo>
                    <a:cubicBezTo>
                      <a:pt x="402" y="48"/>
                      <a:pt x="392" y="44"/>
                      <a:pt x="387" y="31"/>
                    </a:cubicBezTo>
                    <a:cubicBezTo>
                      <a:pt x="382" y="19"/>
                      <a:pt x="364" y="0"/>
                      <a:pt x="353" y="10"/>
                    </a:cubicBezTo>
                    <a:cubicBezTo>
                      <a:pt x="341" y="20"/>
                      <a:pt x="312" y="14"/>
                      <a:pt x="309" y="27"/>
                    </a:cubicBezTo>
                    <a:cubicBezTo>
                      <a:pt x="307" y="33"/>
                      <a:pt x="299" y="37"/>
                      <a:pt x="291" y="40"/>
                    </a:cubicBezTo>
                    <a:cubicBezTo>
                      <a:pt x="294" y="48"/>
                      <a:pt x="297" y="58"/>
                      <a:pt x="305" y="73"/>
                    </a:cubicBezTo>
                    <a:cubicBezTo>
                      <a:pt x="323" y="103"/>
                      <a:pt x="287" y="144"/>
                      <a:pt x="263" y="164"/>
                    </a:cubicBezTo>
                    <a:cubicBezTo>
                      <a:pt x="238" y="185"/>
                      <a:pt x="266" y="198"/>
                      <a:pt x="281" y="217"/>
                    </a:cubicBezTo>
                    <a:cubicBezTo>
                      <a:pt x="296" y="237"/>
                      <a:pt x="258" y="238"/>
                      <a:pt x="238" y="245"/>
                    </a:cubicBezTo>
                    <a:cubicBezTo>
                      <a:pt x="219" y="252"/>
                      <a:pt x="207" y="253"/>
                      <a:pt x="171" y="262"/>
                    </a:cubicBezTo>
                    <a:cubicBezTo>
                      <a:pt x="135" y="270"/>
                      <a:pt x="176" y="295"/>
                      <a:pt x="189" y="310"/>
                    </a:cubicBezTo>
                    <a:cubicBezTo>
                      <a:pt x="202" y="326"/>
                      <a:pt x="189" y="335"/>
                      <a:pt x="176" y="349"/>
                    </a:cubicBezTo>
                    <a:cubicBezTo>
                      <a:pt x="163" y="363"/>
                      <a:pt x="161" y="384"/>
                      <a:pt x="158" y="406"/>
                    </a:cubicBezTo>
                    <a:cubicBezTo>
                      <a:pt x="155" y="429"/>
                      <a:pt x="130" y="440"/>
                      <a:pt x="115" y="451"/>
                    </a:cubicBezTo>
                    <a:cubicBezTo>
                      <a:pt x="101" y="462"/>
                      <a:pt x="89" y="470"/>
                      <a:pt x="79" y="492"/>
                    </a:cubicBezTo>
                    <a:cubicBezTo>
                      <a:pt x="75" y="502"/>
                      <a:pt x="62" y="508"/>
                      <a:pt x="48" y="511"/>
                    </a:cubicBezTo>
                    <a:cubicBezTo>
                      <a:pt x="59" y="529"/>
                      <a:pt x="12" y="558"/>
                      <a:pt x="6" y="580"/>
                    </a:cubicBezTo>
                    <a:cubicBezTo>
                      <a:pt x="0" y="604"/>
                      <a:pt x="43" y="613"/>
                      <a:pt x="91" y="635"/>
                    </a:cubicBezTo>
                    <a:cubicBezTo>
                      <a:pt x="139" y="657"/>
                      <a:pt x="131" y="700"/>
                      <a:pt x="157" y="733"/>
                    </a:cubicBezTo>
                    <a:cubicBezTo>
                      <a:pt x="177" y="759"/>
                      <a:pt x="164" y="769"/>
                      <a:pt x="156" y="780"/>
                    </a:cubicBezTo>
                    <a:cubicBezTo>
                      <a:pt x="169" y="782"/>
                      <a:pt x="184" y="782"/>
                      <a:pt x="192" y="777"/>
                    </a:cubicBezTo>
                    <a:cubicBezTo>
                      <a:pt x="210" y="768"/>
                      <a:pt x="248" y="747"/>
                      <a:pt x="246" y="782"/>
                    </a:cubicBezTo>
                    <a:cubicBezTo>
                      <a:pt x="245" y="816"/>
                      <a:pt x="232" y="833"/>
                      <a:pt x="251" y="848"/>
                    </a:cubicBezTo>
                    <a:cubicBezTo>
                      <a:pt x="271" y="864"/>
                      <a:pt x="289" y="884"/>
                      <a:pt x="294" y="905"/>
                    </a:cubicBezTo>
                    <a:cubicBezTo>
                      <a:pt x="299" y="926"/>
                      <a:pt x="309" y="944"/>
                      <a:pt x="330" y="954"/>
                    </a:cubicBezTo>
                    <a:cubicBezTo>
                      <a:pt x="351" y="964"/>
                      <a:pt x="381" y="972"/>
                      <a:pt x="397" y="959"/>
                    </a:cubicBezTo>
                    <a:cubicBezTo>
                      <a:pt x="414" y="947"/>
                      <a:pt x="428" y="943"/>
                      <a:pt x="438" y="923"/>
                    </a:cubicBezTo>
                    <a:cubicBezTo>
                      <a:pt x="448" y="904"/>
                      <a:pt x="464" y="879"/>
                      <a:pt x="486" y="914"/>
                    </a:cubicBezTo>
                    <a:cubicBezTo>
                      <a:pt x="507" y="948"/>
                      <a:pt x="502" y="958"/>
                      <a:pt x="533" y="962"/>
                    </a:cubicBezTo>
                    <a:cubicBezTo>
                      <a:pt x="564" y="966"/>
                      <a:pt x="564" y="961"/>
                      <a:pt x="590" y="950"/>
                    </a:cubicBezTo>
                    <a:cubicBezTo>
                      <a:pt x="617" y="939"/>
                      <a:pt x="656" y="915"/>
                      <a:pt x="666" y="937"/>
                    </a:cubicBezTo>
                    <a:cubicBezTo>
                      <a:pt x="676" y="959"/>
                      <a:pt x="694" y="968"/>
                      <a:pt x="713" y="971"/>
                    </a:cubicBezTo>
                    <a:cubicBezTo>
                      <a:pt x="716" y="971"/>
                      <a:pt x="718" y="971"/>
                      <a:pt x="720" y="972"/>
                    </a:cubicBezTo>
                    <a:cubicBezTo>
                      <a:pt x="732" y="956"/>
                      <a:pt x="744" y="937"/>
                      <a:pt x="747" y="906"/>
                    </a:cubicBezTo>
                    <a:cubicBezTo>
                      <a:pt x="751" y="850"/>
                      <a:pt x="747" y="813"/>
                      <a:pt x="768" y="791"/>
                    </a:cubicBezTo>
                    <a:cubicBezTo>
                      <a:pt x="790" y="769"/>
                      <a:pt x="808" y="728"/>
                      <a:pt x="812" y="706"/>
                    </a:cubicBezTo>
                    <a:cubicBezTo>
                      <a:pt x="817" y="683"/>
                      <a:pt x="825" y="639"/>
                      <a:pt x="851" y="665"/>
                    </a:cubicBezTo>
                    <a:cubicBezTo>
                      <a:pt x="878" y="691"/>
                      <a:pt x="878" y="702"/>
                      <a:pt x="900" y="680"/>
                    </a:cubicBezTo>
                    <a:cubicBezTo>
                      <a:pt x="921" y="657"/>
                      <a:pt x="974" y="683"/>
                      <a:pt x="948" y="635"/>
                    </a:cubicBezTo>
                    <a:cubicBezTo>
                      <a:pt x="921" y="587"/>
                      <a:pt x="882" y="565"/>
                      <a:pt x="913" y="535"/>
                    </a:cubicBezTo>
                    <a:cubicBezTo>
                      <a:pt x="943" y="505"/>
                      <a:pt x="921" y="498"/>
                      <a:pt x="900" y="472"/>
                    </a:cubicBezTo>
                    <a:cubicBezTo>
                      <a:pt x="878" y="446"/>
                      <a:pt x="878" y="416"/>
                      <a:pt x="913" y="41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09B7D8B2-915D-6C4A-960E-7FDFBDEA0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9" y="2557"/>
                <a:ext cx="128" cy="134"/>
              </a:xfrm>
              <a:custGeom>
                <a:avLst/>
                <a:gdLst>
                  <a:gd name="T0" fmla="*/ 19 w 277"/>
                  <a:gd name="T1" fmla="*/ 234 h 288"/>
                  <a:gd name="T2" fmla="*/ 76 w 277"/>
                  <a:gd name="T3" fmla="*/ 266 h 288"/>
                  <a:gd name="T4" fmla="*/ 105 w 277"/>
                  <a:gd name="T5" fmla="*/ 288 h 288"/>
                  <a:gd name="T6" fmla="*/ 119 w 277"/>
                  <a:gd name="T7" fmla="*/ 275 h 288"/>
                  <a:gd name="T8" fmla="*/ 264 w 277"/>
                  <a:gd name="T9" fmla="*/ 197 h 288"/>
                  <a:gd name="T10" fmla="*/ 207 w 277"/>
                  <a:gd name="T11" fmla="*/ 112 h 288"/>
                  <a:gd name="T12" fmla="*/ 102 w 277"/>
                  <a:gd name="T13" fmla="*/ 64 h 288"/>
                  <a:gd name="T14" fmla="*/ 63 w 277"/>
                  <a:gd name="T15" fmla="*/ 9 h 288"/>
                  <a:gd name="T16" fmla="*/ 29 w 277"/>
                  <a:gd name="T17" fmla="*/ 12 h 288"/>
                  <a:gd name="T18" fmla="*/ 35 w 277"/>
                  <a:gd name="T19" fmla="*/ 49 h 288"/>
                  <a:gd name="T20" fmla="*/ 73 w 277"/>
                  <a:gd name="T21" fmla="*/ 87 h 288"/>
                  <a:gd name="T22" fmla="*/ 40 w 277"/>
                  <a:gd name="T23" fmla="*/ 110 h 288"/>
                  <a:gd name="T24" fmla="*/ 47 w 277"/>
                  <a:gd name="T25" fmla="*/ 155 h 288"/>
                  <a:gd name="T26" fmla="*/ 21 w 277"/>
                  <a:gd name="T27" fmla="*/ 194 h 288"/>
                  <a:gd name="T28" fmla="*/ 0 w 277"/>
                  <a:gd name="T29" fmla="*/ 219 h 288"/>
                  <a:gd name="T30" fmla="*/ 19 w 277"/>
                  <a:gd name="T31" fmla="*/ 23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7" h="288">
                    <a:moveTo>
                      <a:pt x="19" y="234"/>
                    </a:moveTo>
                    <a:cubicBezTo>
                      <a:pt x="57" y="249"/>
                      <a:pt x="55" y="262"/>
                      <a:pt x="76" y="266"/>
                    </a:cubicBezTo>
                    <a:cubicBezTo>
                      <a:pt x="89" y="269"/>
                      <a:pt x="96" y="279"/>
                      <a:pt x="105" y="288"/>
                    </a:cubicBezTo>
                    <a:cubicBezTo>
                      <a:pt x="109" y="283"/>
                      <a:pt x="114" y="278"/>
                      <a:pt x="119" y="275"/>
                    </a:cubicBezTo>
                    <a:cubicBezTo>
                      <a:pt x="150" y="256"/>
                      <a:pt x="277" y="227"/>
                      <a:pt x="264" y="197"/>
                    </a:cubicBezTo>
                    <a:cubicBezTo>
                      <a:pt x="250" y="167"/>
                      <a:pt x="233" y="130"/>
                      <a:pt x="207" y="112"/>
                    </a:cubicBezTo>
                    <a:cubicBezTo>
                      <a:pt x="181" y="93"/>
                      <a:pt x="128" y="75"/>
                      <a:pt x="102" y="64"/>
                    </a:cubicBezTo>
                    <a:cubicBezTo>
                      <a:pt x="84" y="56"/>
                      <a:pt x="58" y="22"/>
                      <a:pt x="63" y="9"/>
                    </a:cubicBezTo>
                    <a:cubicBezTo>
                      <a:pt x="41" y="0"/>
                      <a:pt x="41" y="8"/>
                      <a:pt x="29" y="12"/>
                    </a:cubicBezTo>
                    <a:cubicBezTo>
                      <a:pt x="12" y="16"/>
                      <a:pt x="17" y="35"/>
                      <a:pt x="35" y="49"/>
                    </a:cubicBezTo>
                    <a:cubicBezTo>
                      <a:pt x="53" y="63"/>
                      <a:pt x="63" y="69"/>
                      <a:pt x="73" y="87"/>
                    </a:cubicBezTo>
                    <a:cubicBezTo>
                      <a:pt x="83" y="105"/>
                      <a:pt x="63" y="103"/>
                      <a:pt x="40" y="110"/>
                    </a:cubicBezTo>
                    <a:cubicBezTo>
                      <a:pt x="17" y="117"/>
                      <a:pt x="50" y="133"/>
                      <a:pt x="47" y="155"/>
                    </a:cubicBezTo>
                    <a:cubicBezTo>
                      <a:pt x="44" y="177"/>
                      <a:pt x="26" y="171"/>
                      <a:pt x="21" y="194"/>
                    </a:cubicBezTo>
                    <a:cubicBezTo>
                      <a:pt x="16" y="214"/>
                      <a:pt x="11" y="214"/>
                      <a:pt x="0" y="219"/>
                    </a:cubicBezTo>
                    <a:cubicBezTo>
                      <a:pt x="3" y="225"/>
                      <a:pt x="9" y="230"/>
                      <a:pt x="19" y="234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812CC370-50B2-064D-A7C3-B764E4279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1864"/>
                <a:ext cx="781" cy="475"/>
              </a:xfrm>
              <a:custGeom>
                <a:avLst/>
                <a:gdLst>
                  <a:gd name="T0" fmla="*/ 1555 w 1686"/>
                  <a:gd name="T1" fmla="*/ 63 h 1025"/>
                  <a:gd name="T2" fmla="*/ 1393 w 1686"/>
                  <a:gd name="T3" fmla="*/ 100 h 1025"/>
                  <a:gd name="T4" fmla="*/ 1262 w 1686"/>
                  <a:gd name="T5" fmla="*/ 48 h 1025"/>
                  <a:gd name="T6" fmla="*/ 1109 w 1686"/>
                  <a:gd name="T7" fmla="*/ 119 h 1025"/>
                  <a:gd name="T8" fmla="*/ 987 w 1686"/>
                  <a:gd name="T9" fmla="*/ 260 h 1025"/>
                  <a:gd name="T10" fmla="*/ 847 w 1686"/>
                  <a:gd name="T11" fmla="*/ 185 h 1025"/>
                  <a:gd name="T12" fmla="*/ 782 w 1686"/>
                  <a:gd name="T13" fmla="*/ 41 h 1025"/>
                  <a:gd name="T14" fmla="*/ 548 w 1686"/>
                  <a:gd name="T15" fmla="*/ 35 h 1025"/>
                  <a:gd name="T16" fmla="*/ 469 w 1686"/>
                  <a:gd name="T17" fmla="*/ 144 h 1025"/>
                  <a:gd name="T18" fmla="*/ 296 w 1686"/>
                  <a:gd name="T19" fmla="*/ 238 h 1025"/>
                  <a:gd name="T20" fmla="*/ 197 w 1686"/>
                  <a:gd name="T21" fmla="*/ 313 h 1025"/>
                  <a:gd name="T22" fmla="*/ 102 w 1686"/>
                  <a:gd name="T23" fmla="*/ 469 h 1025"/>
                  <a:gd name="T24" fmla="*/ 99 w 1686"/>
                  <a:gd name="T25" fmla="*/ 600 h 1025"/>
                  <a:gd name="T26" fmla="*/ 87 w 1686"/>
                  <a:gd name="T27" fmla="*/ 695 h 1025"/>
                  <a:gd name="T28" fmla="*/ 203 w 1686"/>
                  <a:gd name="T29" fmla="*/ 677 h 1025"/>
                  <a:gd name="T30" fmla="*/ 63 w 1686"/>
                  <a:gd name="T31" fmla="*/ 832 h 1025"/>
                  <a:gd name="T32" fmla="*/ 26 w 1686"/>
                  <a:gd name="T33" fmla="*/ 923 h 1025"/>
                  <a:gd name="T34" fmla="*/ 155 w 1686"/>
                  <a:gd name="T35" fmla="*/ 990 h 1025"/>
                  <a:gd name="T36" fmla="*/ 303 w 1686"/>
                  <a:gd name="T37" fmla="*/ 990 h 1025"/>
                  <a:gd name="T38" fmla="*/ 345 w 1686"/>
                  <a:gd name="T39" fmla="*/ 996 h 1025"/>
                  <a:gd name="T40" fmla="*/ 378 w 1686"/>
                  <a:gd name="T41" fmla="*/ 915 h 1025"/>
                  <a:gd name="T42" fmla="*/ 489 w 1686"/>
                  <a:gd name="T43" fmla="*/ 898 h 1025"/>
                  <a:gd name="T44" fmla="*/ 623 w 1686"/>
                  <a:gd name="T45" fmla="*/ 975 h 1025"/>
                  <a:gd name="T46" fmla="*/ 704 w 1686"/>
                  <a:gd name="T47" fmla="*/ 940 h 1025"/>
                  <a:gd name="T48" fmla="*/ 782 w 1686"/>
                  <a:gd name="T49" fmla="*/ 955 h 1025"/>
                  <a:gd name="T50" fmla="*/ 851 w 1686"/>
                  <a:gd name="T51" fmla="*/ 897 h 1025"/>
                  <a:gd name="T52" fmla="*/ 944 w 1686"/>
                  <a:gd name="T53" fmla="*/ 793 h 1025"/>
                  <a:gd name="T54" fmla="*/ 1057 w 1686"/>
                  <a:gd name="T55" fmla="*/ 734 h 1025"/>
                  <a:gd name="T56" fmla="*/ 1188 w 1686"/>
                  <a:gd name="T57" fmla="*/ 556 h 1025"/>
                  <a:gd name="T58" fmla="*/ 1297 w 1686"/>
                  <a:gd name="T59" fmla="*/ 452 h 1025"/>
                  <a:gd name="T60" fmla="*/ 1485 w 1686"/>
                  <a:gd name="T61" fmla="*/ 248 h 1025"/>
                  <a:gd name="T62" fmla="*/ 1651 w 1686"/>
                  <a:gd name="T63" fmla="*/ 178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86" h="1025">
                    <a:moveTo>
                      <a:pt x="1638" y="71"/>
                    </a:moveTo>
                    <a:cubicBezTo>
                      <a:pt x="1590" y="63"/>
                      <a:pt x="1577" y="85"/>
                      <a:pt x="1555" y="63"/>
                    </a:cubicBezTo>
                    <a:cubicBezTo>
                      <a:pt x="1533" y="41"/>
                      <a:pt x="1516" y="59"/>
                      <a:pt x="1485" y="82"/>
                    </a:cubicBezTo>
                    <a:cubicBezTo>
                      <a:pt x="1454" y="104"/>
                      <a:pt x="1433" y="122"/>
                      <a:pt x="1393" y="100"/>
                    </a:cubicBezTo>
                    <a:cubicBezTo>
                      <a:pt x="1354" y="78"/>
                      <a:pt x="1363" y="74"/>
                      <a:pt x="1332" y="78"/>
                    </a:cubicBezTo>
                    <a:cubicBezTo>
                      <a:pt x="1302" y="82"/>
                      <a:pt x="1275" y="48"/>
                      <a:pt x="1262" y="48"/>
                    </a:cubicBezTo>
                    <a:cubicBezTo>
                      <a:pt x="1249" y="48"/>
                      <a:pt x="1214" y="0"/>
                      <a:pt x="1162" y="59"/>
                    </a:cubicBezTo>
                    <a:cubicBezTo>
                      <a:pt x="1109" y="119"/>
                      <a:pt x="1140" y="74"/>
                      <a:pt x="1109" y="119"/>
                    </a:cubicBezTo>
                    <a:cubicBezTo>
                      <a:pt x="1079" y="163"/>
                      <a:pt x="1057" y="189"/>
                      <a:pt x="1048" y="219"/>
                    </a:cubicBezTo>
                    <a:cubicBezTo>
                      <a:pt x="1039" y="248"/>
                      <a:pt x="1039" y="256"/>
                      <a:pt x="987" y="260"/>
                    </a:cubicBezTo>
                    <a:cubicBezTo>
                      <a:pt x="935" y="263"/>
                      <a:pt x="895" y="271"/>
                      <a:pt x="869" y="248"/>
                    </a:cubicBezTo>
                    <a:cubicBezTo>
                      <a:pt x="843" y="226"/>
                      <a:pt x="834" y="223"/>
                      <a:pt x="847" y="185"/>
                    </a:cubicBezTo>
                    <a:cubicBezTo>
                      <a:pt x="860" y="148"/>
                      <a:pt x="891" y="141"/>
                      <a:pt x="856" y="119"/>
                    </a:cubicBezTo>
                    <a:cubicBezTo>
                      <a:pt x="821" y="96"/>
                      <a:pt x="821" y="33"/>
                      <a:pt x="782" y="41"/>
                    </a:cubicBezTo>
                    <a:cubicBezTo>
                      <a:pt x="742" y="48"/>
                      <a:pt x="594" y="74"/>
                      <a:pt x="555" y="41"/>
                    </a:cubicBezTo>
                    <a:cubicBezTo>
                      <a:pt x="552" y="39"/>
                      <a:pt x="550" y="37"/>
                      <a:pt x="548" y="35"/>
                    </a:cubicBezTo>
                    <a:cubicBezTo>
                      <a:pt x="539" y="50"/>
                      <a:pt x="531" y="60"/>
                      <a:pt x="525" y="77"/>
                    </a:cubicBezTo>
                    <a:cubicBezTo>
                      <a:pt x="515" y="105"/>
                      <a:pt x="489" y="110"/>
                      <a:pt x="469" y="144"/>
                    </a:cubicBezTo>
                    <a:cubicBezTo>
                      <a:pt x="450" y="177"/>
                      <a:pt x="410" y="163"/>
                      <a:pt x="355" y="166"/>
                    </a:cubicBezTo>
                    <a:cubicBezTo>
                      <a:pt x="299" y="169"/>
                      <a:pt x="309" y="230"/>
                      <a:pt x="296" y="238"/>
                    </a:cubicBezTo>
                    <a:cubicBezTo>
                      <a:pt x="283" y="247"/>
                      <a:pt x="266" y="238"/>
                      <a:pt x="247" y="269"/>
                    </a:cubicBezTo>
                    <a:cubicBezTo>
                      <a:pt x="227" y="299"/>
                      <a:pt x="240" y="311"/>
                      <a:pt x="197" y="313"/>
                    </a:cubicBezTo>
                    <a:cubicBezTo>
                      <a:pt x="155" y="316"/>
                      <a:pt x="165" y="363"/>
                      <a:pt x="145" y="402"/>
                    </a:cubicBezTo>
                    <a:cubicBezTo>
                      <a:pt x="125" y="441"/>
                      <a:pt x="129" y="461"/>
                      <a:pt x="102" y="469"/>
                    </a:cubicBezTo>
                    <a:cubicBezTo>
                      <a:pt x="76" y="477"/>
                      <a:pt x="76" y="491"/>
                      <a:pt x="53" y="522"/>
                    </a:cubicBezTo>
                    <a:cubicBezTo>
                      <a:pt x="30" y="552"/>
                      <a:pt x="63" y="566"/>
                      <a:pt x="99" y="600"/>
                    </a:cubicBezTo>
                    <a:cubicBezTo>
                      <a:pt x="118" y="617"/>
                      <a:pt x="110" y="631"/>
                      <a:pt x="99" y="642"/>
                    </a:cubicBezTo>
                    <a:cubicBezTo>
                      <a:pt x="110" y="644"/>
                      <a:pt x="97" y="653"/>
                      <a:pt x="87" y="695"/>
                    </a:cubicBezTo>
                    <a:cubicBezTo>
                      <a:pt x="74" y="749"/>
                      <a:pt x="140" y="684"/>
                      <a:pt x="175" y="673"/>
                    </a:cubicBezTo>
                    <a:cubicBezTo>
                      <a:pt x="273" y="593"/>
                      <a:pt x="227" y="662"/>
                      <a:pt x="203" y="677"/>
                    </a:cubicBezTo>
                    <a:cubicBezTo>
                      <a:pt x="179" y="691"/>
                      <a:pt x="148" y="740"/>
                      <a:pt x="127" y="760"/>
                    </a:cubicBezTo>
                    <a:cubicBezTo>
                      <a:pt x="105" y="780"/>
                      <a:pt x="96" y="814"/>
                      <a:pt x="63" y="832"/>
                    </a:cubicBezTo>
                    <a:cubicBezTo>
                      <a:pt x="30" y="851"/>
                      <a:pt x="35" y="853"/>
                      <a:pt x="19" y="877"/>
                    </a:cubicBezTo>
                    <a:cubicBezTo>
                      <a:pt x="4" y="901"/>
                      <a:pt x="0" y="908"/>
                      <a:pt x="26" y="923"/>
                    </a:cubicBezTo>
                    <a:cubicBezTo>
                      <a:pt x="52" y="938"/>
                      <a:pt x="72" y="936"/>
                      <a:pt x="109" y="949"/>
                    </a:cubicBezTo>
                    <a:cubicBezTo>
                      <a:pt x="146" y="962"/>
                      <a:pt x="146" y="975"/>
                      <a:pt x="155" y="990"/>
                    </a:cubicBezTo>
                    <a:cubicBezTo>
                      <a:pt x="164" y="1005"/>
                      <a:pt x="177" y="1006"/>
                      <a:pt x="216" y="1016"/>
                    </a:cubicBezTo>
                    <a:cubicBezTo>
                      <a:pt x="255" y="1025"/>
                      <a:pt x="271" y="993"/>
                      <a:pt x="303" y="990"/>
                    </a:cubicBezTo>
                    <a:cubicBezTo>
                      <a:pt x="318" y="988"/>
                      <a:pt x="325" y="995"/>
                      <a:pt x="329" y="1003"/>
                    </a:cubicBezTo>
                    <a:cubicBezTo>
                      <a:pt x="335" y="1001"/>
                      <a:pt x="341" y="998"/>
                      <a:pt x="345" y="996"/>
                    </a:cubicBezTo>
                    <a:cubicBezTo>
                      <a:pt x="353" y="992"/>
                      <a:pt x="362" y="977"/>
                      <a:pt x="377" y="970"/>
                    </a:cubicBezTo>
                    <a:cubicBezTo>
                      <a:pt x="374" y="955"/>
                      <a:pt x="373" y="928"/>
                      <a:pt x="378" y="915"/>
                    </a:cubicBezTo>
                    <a:cubicBezTo>
                      <a:pt x="383" y="901"/>
                      <a:pt x="384" y="910"/>
                      <a:pt x="415" y="896"/>
                    </a:cubicBezTo>
                    <a:cubicBezTo>
                      <a:pt x="446" y="882"/>
                      <a:pt x="464" y="875"/>
                      <a:pt x="489" y="898"/>
                    </a:cubicBezTo>
                    <a:cubicBezTo>
                      <a:pt x="514" y="922"/>
                      <a:pt x="540" y="957"/>
                      <a:pt x="555" y="968"/>
                    </a:cubicBezTo>
                    <a:cubicBezTo>
                      <a:pt x="569" y="979"/>
                      <a:pt x="599" y="947"/>
                      <a:pt x="623" y="975"/>
                    </a:cubicBezTo>
                    <a:cubicBezTo>
                      <a:pt x="648" y="1003"/>
                      <a:pt x="650" y="983"/>
                      <a:pt x="671" y="968"/>
                    </a:cubicBezTo>
                    <a:cubicBezTo>
                      <a:pt x="692" y="953"/>
                      <a:pt x="705" y="957"/>
                      <a:pt x="704" y="940"/>
                    </a:cubicBezTo>
                    <a:cubicBezTo>
                      <a:pt x="702" y="923"/>
                      <a:pt x="704" y="904"/>
                      <a:pt x="754" y="918"/>
                    </a:cubicBezTo>
                    <a:cubicBezTo>
                      <a:pt x="774" y="933"/>
                      <a:pt x="777" y="953"/>
                      <a:pt x="782" y="955"/>
                    </a:cubicBezTo>
                    <a:cubicBezTo>
                      <a:pt x="787" y="958"/>
                      <a:pt x="812" y="967"/>
                      <a:pt x="822" y="947"/>
                    </a:cubicBezTo>
                    <a:cubicBezTo>
                      <a:pt x="831" y="928"/>
                      <a:pt x="820" y="900"/>
                      <a:pt x="851" y="897"/>
                    </a:cubicBezTo>
                    <a:cubicBezTo>
                      <a:pt x="882" y="894"/>
                      <a:pt x="912" y="893"/>
                      <a:pt x="917" y="861"/>
                    </a:cubicBezTo>
                    <a:cubicBezTo>
                      <a:pt x="922" y="829"/>
                      <a:pt x="912" y="811"/>
                      <a:pt x="944" y="793"/>
                    </a:cubicBezTo>
                    <a:cubicBezTo>
                      <a:pt x="973" y="777"/>
                      <a:pt x="969" y="764"/>
                      <a:pt x="1031" y="774"/>
                    </a:cubicBezTo>
                    <a:cubicBezTo>
                      <a:pt x="1037" y="765"/>
                      <a:pt x="1045" y="754"/>
                      <a:pt x="1057" y="734"/>
                    </a:cubicBezTo>
                    <a:cubicBezTo>
                      <a:pt x="1088" y="682"/>
                      <a:pt x="1092" y="649"/>
                      <a:pt x="1136" y="626"/>
                    </a:cubicBezTo>
                    <a:cubicBezTo>
                      <a:pt x="1179" y="604"/>
                      <a:pt x="1188" y="586"/>
                      <a:pt x="1188" y="556"/>
                    </a:cubicBezTo>
                    <a:cubicBezTo>
                      <a:pt x="1188" y="526"/>
                      <a:pt x="1136" y="530"/>
                      <a:pt x="1201" y="504"/>
                    </a:cubicBezTo>
                    <a:cubicBezTo>
                      <a:pt x="1267" y="478"/>
                      <a:pt x="1293" y="508"/>
                      <a:pt x="1297" y="452"/>
                    </a:cubicBezTo>
                    <a:cubicBezTo>
                      <a:pt x="1302" y="397"/>
                      <a:pt x="1284" y="360"/>
                      <a:pt x="1336" y="337"/>
                    </a:cubicBezTo>
                    <a:cubicBezTo>
                      <a:pt x="1389" y="315"/>
                      <a:pt x="1433" y="274"/>
                      <a:pt x="1485" y="248"/>
                    </a:cubicBezTo>
                    <a:cubicBezTo>
                      <a:pt x="1537" y="223"/>
                      <a:pt x="1520" y="171"/>
                      <a:pt x="1572" y="208"/>
                    </a:cubicBezTo>
                    <a:cubicBezTo>
                      <a:pt x="1625" y="245"/>
                      <a:pt x="1660" y="223"/>
                      <a:pt x="1651" y="178"/>
                    </a:cubicBezTo>
                    <a:cubicBezTo>
                      <a:pt x="1642" y="134"/>
                      <a:pt x="1686" y="78"/>
                      <a:pt x="1638" y="71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0" name="Freeform 32">
                <a:extLst>
                  <a:ext uri="{FF2B5EF4-FFF2-40B4-BE49-F238E27FC236}">
                    <a16:creationId xmlns:a16="http://schemas.microsoft.com/office/drawing/2014/main" id="{86895491-A18C-6D48-925B-8646294A2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1366"/>
                <a:ext cx="624" cy="806"/>
              </a:xfrm>
              <a:custGeom>
                <a:avLst/>
                <a:gdLst>
                  <a:gd name="T0" fmla="*/ 1147 w 1348"/>
                  <a:gd name="T1" fmla="*/ 478 h 1740"/>
                  <a:gd name="T2" fmla="*/ 1107 w 1348"/>
                  <a:gd name="T3" fmla="*/ 375 h 1740"/>
                  <a:gd name="T4" fmla="*/ 1066 w 1348"/>
                  <a:gd name="T5" fmla="*/ 326 h 1740"/>
                  <a:gd name="T6" fmla="*/ 909 w 1348"/>
                  <a:gd name="T7" fmla="*/ 249 h 1740"/>
                  <a:gd name="T8" fmla="*/ 861 w 1348"/>
                  <a:gd name="T9" fmla="*/ 126 h 1740"/>
                  <a:gd name="T10" fmla="*/ 721 w 1348"/>
                  <a:gd name="T11" fmla="*/ 34 h 1740"/>
                  <a:gd name="T12" fmla="*/ 577 w 1348"/>
                  <a:gd name="T13" fmla="*/ 126 h 1740"/>
                  <a:gd name="T14" fmla="*/ 568 w 1348"/>
                  <a:gd name="T15" fmla="*/ 230 h 1740"/>
                  <a:gd name="T16" fmla="*/ 419 w 1348"/>
                  <a:gd name="T17" fmla="*/ 267 h 1740"/>
                  <a:gd name="T18" fmla="*/ 223 w 1348"/>
                  <a:gd name="T19" fmla="*/ 363 h 1740"/>
                  <a:gd name="T20" fmla="*/ 109 w 1348"/>
                  <a:gd name="T21" fmla="*/ 256 h 1740"/>
                  <a:gd name="T22" fmla="*/ 39 w 1348"/>
                  <a:gd name="T23" fmla="*/ 382 h 1740"/>
                  <a:gd name="T24" fmla="*/ 22 w 1348"/>
                  <a:gd name="T25" fmla="*/ 497 h 1740"/>
                  <a:gd name="T26" fmla="*/ 79 w 1348"/>
                  <a:gd name="T27" fmla="*/ 593 h 1740"/>
                  <a:gd name="T28" fmla="*/ 118 w 1348"/>
                  <a:gd name="T29" fmla="*/ 666 h 1740"/>
                  <a:gd name="T30" fmla="*/ 116 w 1348"/>
                  <a:gd name="T31" fmla="*/ 732 h 1740"/>
                  <a:gd name="T32" fmla="*/ 155 w 1348"/>
                  <a:gd name="T33" fmla="*/ 806 h 1740"/>
                  <a:gd name="T34" fmla="*/ 201 w 1348"/>
                  <a:gd name="T35" fmla="*/ 888 h 1740"/>
                  <a:gd name="T36" fmla="*/ 164 w 1348"/>
                  <a:gd name="T37" fmla="*/ 1008 h 1740"/>
                  <a:gd name="T38" fmla="*/ 72 w 1348"/>
                  <a:gd name="T39" fmla="*/ 1064 h 1740"/>
                  <a:gd name="T40" fmla="*/ 33 w 1348"/>
                  <a:gd name="T41" fmla="*/ 1171 h 1740"/>
                  <a:gd name="T42" fmla="*/ 122 w 1348"/>
                  <a:gd name="T43" fmla="*/ 1288 h 1740"/>
                  <a:gd name="T44" fmla="*/ 181 w 1348"/>
                  <a:gd name="T45" fmla="*/ 1399 h 1740"/>
                  <a:gd name="T46" fmla="*/ 131 w 1348"/>
                  <a:gd name="T47" fmla="*/ 1540 h 1740"/>
                  <a:gd name="T48" fmla="*/ 122 w 1348"/>
                  <a:gd name="T49" fmla="*/ 1683 h 1740"/>
                  <a:gd name="T50" fmla="*/ 221 w 1348"/>
                  <a:gd name="T51" fmla="*/ 1701 h 1740"/>
                  <a:gd name="T52" fmla="*/ 360 w 1348"/>
                  <a:gd name="T53" fmla="*/ 1724 h 1740"/>
                  <a:gd name="T54" fmla="*/ 446 w 1348"/>
                  <a:gd name="T55" fmla="*/ 1718 h 1740"/>
                  <a:gd name="T56" fmla="*/ 536 w 1348"/>
                  <a:gd name="T57" fmla="*/ 1717 h 1740"/>
                  <a:gd name="T58" fmla="*/ 490 w 1348"/>
                  <a:gd name="T59" fmla="*/ 1597 h 1740"/>
                  <a:gd name="T60" fmla="*/ 582 w 1348"/>
                  <a:gd name="T61" fmla="*/ 1477 h 1740"/>
                  <a:gd name="T62" fmla="*/ 684 w 1348"/>
                  <a:gd name="T63" fmla="*/ 1344 h 1740"/>
                  <a:gd name="T64" fmla="*/ 792 w 1348"/>
                  <a:gd name="T65" fmla="*/ 1241 h 1740"/>
                  <a:gd name="T66" fmla="*/ 962 w 1348"/>
                  <a:gd name="T67" fmla="*/ 1152 h 1740"/>
                  <a:gd name="T68" fmla="*/ 924 w 1348"/>
                  <a:gd name="T69" fmla="*/ 1018 h 1740"/>
                  <a:gd name="T70" fmla="*/ 841 w 1348"/>
                  <a:gd name="T71" fmla="*/ 1049 h 1740"/>
                  <a:gd name="T72" fmla="*/ 723 w 1348"/>
                  <a:gd name="T73" fmla="*/ 1021 h 1740"/>
                  <a:gd name="T74" fmla="*/ 723 w 1348"/>
                  <a:gd name="T75" fmla="*/ 907 h 1740"/>
                  <a:gd name="T76" fmla="*/ 680 w 1348"/>
                  <a:gd name="T77" fmla="*/ 805 h 1740"/>
                  <a:gd name="T78" fmla="*/ 602 w 1348"/>
                  <a:gd name="T79" fmla="*/ 860 h 1740"/>
                  <a:gd name="T80" fmla="*/ 444 w 1348"/>
                  <a:gd name="T81" fmla="*/ 843 h 1740"/>
                  <a:gd name="T82" fmla="*/ 412 w 1348"/>
                  <a:gd name="T83" fmla="*/ 721 h 1740"/>
                  <a:gd name="T84" fmla="*/ 484 w 1348"/>
                  <a:gd name="T85" fmla="*/ 663 h 1740"/>
                  <a:gd name="T86" fmla="*/ 546 w 1348"/>
                  <a:gd name="T87" fmla="*/ 540 h 1740"/>
                  <a:gd name="T88" fmla="*/ 634 w 1348"/>
                  <a:gd name="T89" fmla="*/ 482 h 1740"/>
                  <a:gd name="T90" fmla="*/ 798 w 1348"/>
                  <a:gd name="T91" fmla="*/ 552 h 1740"/>
                  <a:gd name="T92" fmla="*/ 838 w 1348"/>
                  <a:gd name="T93" fmla="*/ 649 h 1740"/>
                  <a:gd name="T94" fmla="*/ 867 w 1348"/>
                  <a:gd name="T95" fmla="*/ 757 h 1740"/>
                  <a:gd name="T96" fmla="*/ 962 w 1348"/>
                  <a:gd name="T97" fmla="*/ 824 h 1740"/>
                  <a:gd name="T98" fmla="*/ 996 w 1348"/>
                  <a:gd name="T99" fmla="*/ 895 h 1740"/>
                  <a:gd name="T100" fmla="*/ 1123 w 1348"/>
                  <a:gd name="T101" fmla="*/ 875 h 1740"/>
                  <a:gd name="T102" fmla="*/ 1293 w 1348"/>
                  <a:gd name="T103" fmla="*/ 667 h 1740"/>
                  <a:gd name="T104" fmla="*/ 1251 w 1348"/>
                  <a:gd name="T105" fmla="*/ 514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48" h="1740">
                    <a:moveTo>
                      <a:pt x="1251" y="514"/>
                    </a:moveTo>
                    <a:cubicBezTo>
                      <a:pt x="1243" y="491"/>
                      <a:pt x="1177" y="482"/>
                      <a:pt x="1147" y="478"/>
                    </a:cubicBezTo>
                    <a:cubicBezTo>
                      <a:pt x="1116" y="475"/>
                      <a:pt x="1101" y="473"/>
                      <a:pt x="1077" y="438"/>
                    </a:cubicBezTo>
                    <a:cubicBezTo>
                      <a:pt x="1053" y="402"/>
                      <a:pt x="1103" y="402"/>
                      <a:pt x="1107" y="375"/>
                    </a:cubicBezTo>
                    <a:cubicBezTo>
                      <a:pt x="1110" y="357"/>
                      <a:pt x="1122" y="337"/>
                      <a:pt x="1136" y="319"/>
                    </a:cubicBezTo>
                    <a:cubicBezTo>
                      <a:pt x="1111" y="323"/>
                      <a:pt x="1083" y="326"/>
                      <a:pt x="1066" y="326"/>
                    </a:cubicBezTo>
                    <a:cubicBezTo>
                      <a:pt x="1027" y="326"/>
                      <a:pt x="996" y="352"/>
                      <a:pt x="961" y="326"/>
                    </a:cubicBezTo>
                    <a:cubicBezTo>
                      <a:pt x="926" y="300"/>
                      <a:pt x="939" y="263"/>
                      <a:pt x="909" y="249"/>
                    </a:cubicBezTo>
                    <a:cubicBezTo>
                      <a:pt x="878" y="234"/>
                      <a:pt x="878" y="223"/>
                      <a:pt x="878" y="189"/>
                    </a:cubicBezTo>
                    <a:cubicBezTo>
                      <a:pt x="878" y="156"/>
                      <a:pt x="887" y="141"/>
                      <a:pt x="861" y="126"/>
                    </a:cubicBezTo>
                    <a:cubicBezTo>
                      <a:pt x="834" y="111"/>
                      <a:pt x="795" y="52"/>
                      <a:pt x="795" y="52"/>
                    </a:cubicBezTo>
                    <a:cubicBezTo>
                      <a:pt x="795" y="52"/>
                      <a:pt x="773" y="0"/>
                      <a:pt x="721" y="34"/>
                    </a:cubicBezTo>
                    <a:cubicBezTo>
                      <a:pt x="668" y="67"/>
                      <a:pt x="734" y="52"/>
                      <a:pt x="668" y="67"/>
                    </a:cubicBezTo>
                    <a:cubicBezTo>
                      <a:pt x="603" y="82"/>
                      <a:pt x="572" y="97"/>
                      <a:pt x="577" y="126"/>
                    </a:cubicBezTo>
                    <a:cubicBezTo>
                      <a:pt x="581" y="156"/>
                      <a:pt x="598" y="171"/>
                      <a:pt x="603" y="193"/>
                    </a:cubicBezTo>
                    <a:cubicBezTo>
                      <a:pt x="607" y="215"/>
                      <a:pt x="594" y="245"/>
                      <a:pt x="568" y="230"/>
                    </a:cubicBezTo>
                    <a:cubicBezTo>
                      <a:pt x="542" y="215"/>
                      <a:pt x="515" y="189"/>
                      <a:pt x="489" y="226"/>
                    </a:cubicBezTo>
                    <a:cubicBezTo>
                      <a:pt x="463" y="263"/>
                      <a:pt x="446" y="289"/>
                      <a:pt x="419" y="267"/>
                    </a:cubicBezTo>
                    <a:cubicBezTo>
                      <a:pt x="393" y="245"/>
                      <a:pt x="371" y="249"/>
                      <a:pt x="341" y="282"/>
                    </a:cubicBezTo>
                    <a:cubicBezTo>
                      <a:pt x="310" y="315"/>
                      <a:pt x="262" y="401"/>
                      <a:pt x="223" y="363"/>
                    </a:cubicBezTo>
                    <a:cubicBezTo>
                      <a:pt x="183" y="326"/>
                      <a:pt x="223" y="267"/>
                      <a:pt x="192" y="245"/>
                    </a:cubicBezTo>
                    <a:cubicBezTo>
                      <a:pt x="162" y="223"/>
                      <a:pt x="140" y="226"/>
                      <a:pt x="109" y="256"/>
                    </a:cubicBezTo>
                    <a:cubicBezTo>
                      <a:pt x="79" y="286"/>
                      <a:pt x="74" y="297"/>
                      <a:pt x="74" y="326"/>
                    </a:cubicBezTo>
                    <a:cubicBezTo>
                      <a:pt x="74" y="356"/>
                      <a:pt x="57" y="378"/>
                      <a:pt x="39" y="382"/>
                    </a:cubicBezTo>
                    <a:cubicBezTo>
                      <a:pt x="22" y="386"/>
                      <a:pt x="26" y="393"/>
                      <a:pt x="22" y="430"/>
                    </a:cubicBezTo>
                    <a:cubicBezTo>
                      <a:pt x="17" y="467"/>
                      <a:pt x="44" y="486"/>
                      <a:pt x="22" y="497"/>
                    </a:cubicBezTo>
                    <a:cubicBezTo>
                      <a:pt x="0" y="508"/>
                      <a:pt x="13" y="519"/>
                      <a:pt x="31" y="549"/>
                    </a:cubicBezTo>
                    <a:cubicBezTo>
                      <a:pt x="48" y="578"/>
                      <a:pt x="83" y="578"/>
                      <a:pt x="79" y="593"/>
                    </a:cubicBezTo>
                    <a:cubicBezTo>
                      <a:pt x="78" y="595"/>
                      <a:pt x="78" y="598"/>
                      <a:pt x="78" y="601"/>
                    </a:cubicBezTo>
                    <a:cubicBezTo>
                      <a:pt x="114" y="615"/>
                      <a:pt x="114" y="644"/>
                      <a:pt x="118" y="666"/>
                    </a:cubicBezTo>
                    <a:cubicBezTo>
                      <a:pt x="122" y="690"/>
                      <a:pt x="149" y="669"/>
                      <a:pt x="164" y="697"/>
                    </a:cubicBezTo>
                    <a:cubicBezTo>
                      <a:pt x="179" y="725"/>
                      <a:pt x="146" y="725"/>
                      <a:pt x="116" y="732"/>
                    </a:cubicBezTo>
                    <a:cubicBezTo>
                      <a:pt x="85" y="740"/>
                      <a:pt x="116" y="732"/>
                      <a:pt x="81" y="766"/>
                    </a:cubicBezTo>
                    <a:cubicBezTo>
                      <a:pt x="46" y="799"/>
                      <a:pt x="124" y="806"/>
                      <a:pt x="155" y="806"/>
                    </a:cubicBezTo>
                    <a:cubicBezTo>
                      <a:pt x="186" y="806"/>
                      <a:pt x="179" y="825"/>
                      <a:pt x="179" y="842"/>
                    </a:cubicBezTo>
                    <a:cubicBezTo>
                      <a:pt x="179" y="858"/>
                      <a:pt x="179" y="862"/>
                      <a:pt x="201" y="888"/>
                    </a:cubicBezTo>
                    <a:cubicBezTo>
                      <a:pt x="223" y="914"/>
                      <a:pt x="203" y="938"/>
                      <a:pt x="199" y="955"/>
                    </a:cubicBezTo>
                    <a:cubicBezTo>
                      <a:pt x="194" y="971"/>
                      <a:pt x="183" y="982"/>
                      <a:pt x="164" y="1008"/>
                    </a:cubicBezTo>
                    <a:cubicBezTo>
                      <a:pt x="144" y="1034"/>
                      <a:pt x="118" y="1021"/>
                      <a:pt x="87" y="1010"/>
                    </a:cubicBezTo>
                    <a:cubicBezTo>
                      <a:pt x="57" y="999"/>
                      <a:pt x="72" y="1047"/>
                      <a:pt x="72" y="1064"/>
                    </a:cubicBezTo>
                    <a:cubicBezTo>
                      <a:pt x="72" y="1081"/>
                      <a:pt x="72" y="1077"/>
                      <a:pt x="72" y="1110"/>
                    </a:cubicBezTo>
                    <a:cubicBezTo>
                      <a:pt x="72" y="1144"/>
                      <a:pt x="44" y="1133"/>
                      <a:pt x="33" y="1171"/>
                    </a:cubicBezTo>
                    <a:cubicBezTo>
                      <a:pt x="22" y="1210"/>
                      <a:pt x="46" y="1234"/>
                      <a:pt x="83" y="1246"/>
                    </a:cubicBezTo>
                    <a:cubicBezTo>
                      <a:pt x="120" y="1257"/>
                      <a:pt x="122" y="1270"/>
                      <a:pt x="122" y="1288"/>
                    </a:cubicBezTo>
                    <a:cubicBezTo>
                      <a:pt x="122" y="1307"/>
                      <a:pt x="138" y="1320"/>
                      <a:pt x="159" y="1338"/>
                    </a:cubicBezTo>
                    <a:cubicBezTo>
                      <a:pt x="181" y="1357"/>
                      <a:pt x="183" y="1375"/>
                      <a:pt x="181" y="1399"/>
                    </a:cubicBezTo>
                    <a:cubicBezTo>
                      <a:pt x="179" y="1424"/>
                      <a:pt x="170" y="1438"/>
                      <a:pt x="146" y="1470"/>
                    </a:cubicBezTo>
                    <a:cubicBezTo>
                      <a:pt x="122" y="1501"/>
                      <a:pt x="127" y="1500"/>
                      <a:pt x="131" y="1540"/>
                    </a:cubicBezTo>
                    <a:cubicBezTo>
                      <a:pt x="135" y="1581"/>
                      <a:pt x="118" y="1581"/>
                      <a:pt x="90" y="1601"/>
                    </a:cubicBezTo>
                    <a:cubicBezTo>
                      <a:pt x="61" y="1622"/>
                      <a:pt x="81" y="1655"/>
                      <a:pt x="122" y="1683"/>
                    </a:cubicBezTo>
                    <a:cubicBezTo>
                      <a:pt x="130" y="1688"/>
                      <a:pt x="134" y="1693"/>
                      <a:pt x="137" y="1697"/>
                    </a:cubicBezTo>
                    <a:cubicBezTo>
                      <a:pt x="170" y="1691"/>
                      <a:pt x="204" y="1699"/>
                      <a:pt x="221" y="1701"/>
                    </a:cubicBezTo>
                    <a:cubicBezTo>
                      <a:pt x="245" y="1705"/>
                      <a:pt x="264" y="1716"/>
                      <a:pt x="297" y="1722"/>
                    </a:cubicBezTo>
                    <a:cubicBezTo>
                      <a:pt x="330" y="1727"/>
                      <a:pt x="334" y="1729"/>
                      <a:pt x="360" y="1724"/>
                    </a:cubicBezTo>
                    <a:cubicBezTo>
                      <a:pt x="387" y="1718"/>
                      <a:pt x="382" y="1722"/>
                      <a:pt x="404" y="1731"/>
                    </a:cubicBezTo>
                    <a:cubicBezTo>
                      <a:pt x="426" y="1740"/>
                      <a:pt x="437" y="1737"/>
                      <a:pt x="446" y="1718"/>
                    </a:cubicBezTo>
                    <a:cubicBezTo>
                      <a:pt x="485" y="1672"/>
                      <a:pt x="485" y="1716"/>
                      <a:pt x="520" y="1716"/>
                    </a:cubicBezTo>
                    <a:cubicBezTo>
                      <a:pt x="528" y="1716"/>
                      <a:pt x="533" y="1716"/>
                      <a:pt x="536" y="1717"/>
                    </a:cubicBezTo>
                    <a:cubicBezTo>
                      <a:pt x="547" y="1706"/>
                      <a:pt x="555" y="1692"/>
                      <a:pt x="536" y="1675"/>
                    </a:cubicBezTo>
                    <a:cubicBezTo>
                      <a:pt x="500" y="1641"/>
                      <a:pt x="467" y="1627"/>
                      <a:pt x="490" y="1597"/>
                    </a:cubicBezTo>
                    <a:cubicBezTo>
                      <a:pt x="513" y="1566"/>
                      <a:pt x="513" y="1552"/>
                      <a:pt x="539" y="1544"/>
                    </a:cubicBezTo>
                    <a:cubicBezTo>
                      <a:pt x="566" y="1536"/>
                      <a:pt x="562" y="1516"/>
                      <a:pt x="582" y="1477"/>
                    </a:cubicBezTo>
                    <a:cubicBezTo>
                      <a:pt x="602" y="1438"/>
                      <a:pt x="592" y="1391"/>
                      <a:pt x="634" y="1388"/>
                    </a:cubicBezTo>
                    <a:cubicBezTo>
                      <a:pt x="677" y="1386"/>
                      <a:pt x="664" y="1374"/>
                      <a:pt x="684" y="1344"/>
                    </a:cubicBezTo>
                    <a:cubicBezTo>
                      <a:pt x="703" y="1313"/>
                      <a:pt x="720" y="1322"/>
                      <a:pt x="733" y="1313"/>
                    </a:cubicBezTo>
                    <a:cubicBezTo>
                      <a:pt x="746" y="1305"/>
                      <a:pt x="736" y="1244"/>
                      <a:pt x="792" y="1241"/>
                    </a:cubicBezTo>
                    <a:cubicBezTo>
                      <a:pt x="847" y="1238"/>
                      <a:pt x="887" y="1252"/>
                      <a:pt x="906" y="1219"/>
                    </a:cubicBezTo>
                    <a:cubicBezTo>
                      <a:pt x="926" y="1185"/>
                      <a:pt x="952" y="1180"/>
                      <a:pt x="962" y="1152"/>
                    </a:cubicBezTo>
                    <a:cubicBezTo>
                      <a:pt x="968" y="1135"/>
                      <a:pt x="976" y="1125"/>
                      <a:pt x="985" y="1110"/>
                    </a:cubicBezTo>
                    <a:cubicBezTo>
                      <a:pt x="953" y="1082"/>
                      <a:pt x="922" y="1049"/>
                      <a:pt x="924" y="1018"/>
                    </a:cubicBezTo>
                    <a:cubicBezTo>
                      <a:pt x="913" y="1022"/>
                      <a:pt x="902" y="1028"/>
                      <a:pt x="897" y="1035"/>
                    </a:cubicBezTo>
                    <a:cubicBezTo>
                      <a:pt x="883" y="1052"/>
                      <a:pt x="874" y="1066"/>
                      <a:pt x="841" y="1049"/>
                    </a:cubicBezTo>
                    <a:cubicBezTo>
                      <a:pt x="808" y="1032"/>
                      <a:pt x="802" y="999"/>
                      <a:pt x="782" y="1024"/>
                    </a:cubicBezTo>
                    <a:cubicBezTo>
                      <a:pt x="762" y="1049"/>
                      <a:pt x="746" y="1044"/>
                      <a:pt x="723" y="1021"/>
                    </a:cubicBezTo>
                    <a:cubicBezTo>
                      <a:pt x="700" y="999"/>
                      <a:pt x="690" y="969"/>
                      <a:pt x="707" y="957"/>
                    </a:cubicBezTo>
                    <a:cubicBezTo>
                      <a:pt x="723" y="946"/>
                      <a:pt x="736" y="924"/>
                      <a:pt x="723" y="907"/>
                    </a:cubicBezTo>
                    <a:cubicBezTo>
                      <a:pt x="710" y="891"/>
                      <a:pt x="710" y="866"/>
                      <a:pt x="710" y="843"/>
                    </a:cubicBezTo>
                    <a:cubicBezTo>
                      <a:pt x="710" y="821"/>
                      <a:pt x="707" y="799"/>
                      <a:pt x="680" y="805"/>
                    </a:cubicBezTo>
                    <a:cubicBezTo>
                      <a:pt x="654" y="810"/>
                      <a:pt x="631" y="818"/>
                      <a:pt x="631" y="838"/>
                    </a:cubicBezTo>
                    <a:cubicBezTo>
                      <a:pt x="631" y="857"/>
                      <a:pt x="621" y="877"/>
                      <a:pt x="602" y="860"/>
                    </a:cubicBezTo>
                    <a:cubicBezTo>
                      <a:pt x="582" y="843"/>
                      <a:pt x="572" y="835"/>
                      <a:pt x="536" y="846"/>
                    </a:cubicBezTo>
                    <a:cubicBezTo>
                      <a:pt x="500" y="857"/>
                      <a:pt x="467" y="863"/>
                      <a:pt x="444" y="843"/>
                    </a:cubicBezTo>
                    <a:cubicBezTo>
                      <a:pt x="422" y="824"/>
                      <a:pt x="395" y="807"/>
                      <a:pt x="395" y="782"/>
                    </a:cubicBezTo>
                    <a:cubicBezTo>
                      <a:pt x="395" y="757"/>
                      <a:pt x="389" y="735"/>
                      <a:pt x="412" y="721"/>
                    </a:cubicBezTo>
                    <a:cubicBezTo>
                      <a:pt x="435" y="707"/>
                      <a:pt x="438" y="696"/>
                      <a:pt x="458" y="693"/>
                    </a:cubicBezTo>
                    <a:cubicBezTo>
                      <a:pt x="477" y="691"/>
                      <a:pt x="494" y="677"/>
                      <a:pt x="484" y="663"/>
                    </a:cubicBezTo>
                    <a:cubicBezTo>
                      <a:pt x="474" y="649"/>
                      <a:pt x="451" y="604"/>
                      <a:pt x="481" y="585"/>
                    </a:cubicBezTo>
                    <a:cubicBezTo>
                      <a:pt x="510" y="565"/>
                      <a:pt x="543" y="571"/>
                      <a:pt x="546" y="540"/>
                    </a:cubicBezTo>
                    <a:cubicBezTo>
                      <a:pt x="549" y="510"/>
                      <a:pt x="543" y="507"/>
                      <a:pt x="572" y="485"/>
                    </a:cubicBezTo>
                    <a:cubicBezTo>
                      <a:pt x="602" y="463"/>
                      <a:pt x="608" y="460"/>
                      <a:pt x="634" y="482"/>
                    </a:cubicBezTo>
                    <a:cubicBezTo>
                      <a:pt x="661" y="504"/>
                      <a:pt x="693" y="538"/>
                      <a:pt x="733" y="532"/>
                    </a:cubicBezTo>
                    <a:cubicBezTo>
                      <a:pt x="772" y="527"/>
                      <a:pt x="831" y="527"/>
                      <a:pt x="798" y="552"/>
                    </a:cubicBezTo>
                    <a:cubicBezTo>
                      <a:pt x="766" y="577"/>
                      <a:pt x="762" y="604"/>
                      <a:pt x="779" y="616"/>
                    </a:cubicBezTo>
                    <a:cubicBezTo>
                      <a:pt x="795" y="627"/>
                      <a:pt x="802" y="646"/>
                      <a:pt x="838" y="649"/>
                    </a:cubicBezTo>
                    <a:cubicBezTo>
                      <a:pt x="874" y="652"/>
                      <a:pt x="893" y="668"/>
                      <a:pt x="870" y="693"/>
                    </a:cubicBezTo>
                    <a:cubicBezTo>
                      <a:pt x="847" y="718"/>
                      <a:pt x="854" y="743"/>
                      <a:pt x="867" y="757"/>
                    </a:cubicBezTo>
                    <a:cubicBezTo>
                      <a:pt x="880" y="771"/>
                      <a:pt x="923" y="788"/>
                      <a:pt x="933" y="805"/>
                    </a:cubicBezTo>
                    <a:cubicBezTo>
                      <a:pt x="942" y="821"/>
                      <a:pt x="949" y="818"/>
                      <a:pt x="962" y="824"/>
                    </a:cubicBezTo>
                    <a:cubicBezTo>
                      <a:pt x="975" y="830"/>
                      <a:pt x="982" y="852"/>
                      <a:pt x="982" y="866"/>
                    </a:cubicBezTo>
                    <a:cubicBezTo>
                      <a:pt x="982" y="876"/>
                      <a:pt x="990" y="881"/>
                      <a:pt x="996" y="895"/>
                    </a:cubicBezTo>
                    <a:cubicBezTo>
                      <a:pt x="1007" y="897"/>
                      <a:pt x="1021" y="903"/>
                      <a:pt x="1035" y="908"/>
                    </a:cubicBezTo>
                    <a:cubicBezTo>
                      <a:pt x="1066" y="919"/>
                      <a:pt x="1079" y="886"/>
                      <a:pt x="1123" y="875"/>
                    </a:cubicBezTo>
                    <a:cubicBezTo>
                      <a:pt x="1166" y="864"/>
                      <a:pt x="1223" y="853"/>
                      <a:pt x="1232" y="823"/>
                    </a:cubicBezTo>
                    <a:cubicBezTo>
                      <a:pt x="1241" y="793"/>
                      <a:pt x="1241" y="693"/>
                      <a:pt x="1293" y="667"/>
                    </a:cubicBezTo>
                    <a:cubicBezTo>
                      <a:pt x="1311" y="659"/>
                      <a:pt x="1329" y="649"/>
                      <a:pt x="1348" y="636"/>
                    </a:cubicBezTo>
                    <a:cubicBezTo>
                      <a:pt x="1317" y="593"/>
                      <a:pt x="1259" y="533"/>
                      <a:pt x="1251" y="514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1" name="Freeform 33">
                <a:extLst>
                  <a:ext uri="{FF2B5EF4-FFF2-40B4-BE49-F238E27FC236}">
                    <a16:creationId xmlns:a16="http://schemas.microsoft.com/office/drawing/2014/main" id="{9F3CCE50-B7D3-A243-AC96-6F5BD2C7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3" y="1579"/>
                <a:ext cx="205" cy="193"/>
              </a:xfrm>
              <a:custGeom>
                <a:avLst/>
                <a:gdLst>
                  <a:gd name="T0" fmla="*/ 347 w 442"/>
                  <a:gd name="T1" fmla="*/ 322 h 417"/>
                  <a:gd name="T2" fmla="*/ 399 w 442"/>
                  <a:gd name="T3" fmla="*/ 286 h 417"/>
                  <a:gd name="T4" fmla="*/ 393 w 442"/>
                  <a:gd name="T5" fmla="*/ 219 h 417"/>
                  <a:gd name="T6" fmla="*/ 424 w 442"/>
                  <a:gd name="T7" fmla="*/ 183 h 417"/>
                  <a:gd name="T8" fmla="*/ 390 w 442"/>
                  <a:gd name="T9" fmla="*/ 156 h 417"/>
                  <a:gd name="T10" fmla="*/ 409 w 442"/>
                  <a:gd name="T11" fmla="*/ 92 h 417"/>
                  <a:gd name="T12" fmla="*/ 344 w 442"/>
                  <a:gd name="T13" fmla="*/ 72 h 417"/>
                  <a:gd name="T14" fmla="*/ 245 w 442"/>
                  <a:gd name="T15" fmla="*/ 22 h 417"/>
                  <a:gd name="T16" fmla="*/ 183 w 442"/>
                  <a:gd name="T17" fmla="*/ 25 h 417"/>
                  <a:gd name="T18" fmla="*/ 157 w 442"/>
                  <a:gd name="T19" fmla="*/ 80 h 417"/>
                  <a:gd name="T20" fmla="*/ 92 w 442"/>
                  <a:gd name="T21" fmla="*/ 125 h 417"/>
                  <a:gd name="T22" fmla="*/ 95 w 442"/>
                  <a:gd name="T23" fmla="*/ 203 h 417"/>
                  <a:gd name="T24" fmla="*/ 69 w 442"/>
                  <a:gd name="T25" fmla="*/ 233 h 417"/>
                  <a:gd name="T26" fmla="*/ 23 w 442"/>
                  <a:gd name="T27" fmla="*/ 261 h 417"/>
                  <a:gd name="T28" fmla="*/ 6 w 442"/>
                  <a:gd name="T29" fmla="*/ 322 h 417"/>
                  <a:gd name="T30" fmla="*/ 55 w 442"/>
                  <a:gd name="T31" fmla="*/ 383 h 417"/>
                  <a:gd name="T32" fmla="*/ 147 w 442"/>
                  <a:gd name="T33" fmla="*/ 386 h 417"/>
                  <a:gd name="T34" fmla="*/ 213 w 442"/>
                  <a:gd name="T35" fmla="*/ 400 h 417"/>
                  <a:gd name="T36" fmla="*/ 242 w 442"/>
                  <a:gd name="T37" fmla="*/ 378 h 417"/>
                  <a:gd name="T38" fmla="*/ 291 w 442"/>
                  <a:gd name="T39" fmla="*/ 345 h 417"/>
                  <a:gd name="T40" fmla="*/ 306 w 442"/>
                  <a:gd name="T41" fmla="*/ 345 h 417"/>
                  <a:gd name="T42" fmla="*/ 347 w 442"/>
                  <a:gd name="T43" fmla="*/ 322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2" h="417">
                    <a:moveTo>
                      <a:pt x="347" y="322"/>
                    </a:moveTo>
                    <a:cubicBezTo>
                      <a:pt x="383" y="325"/>
                      <a:pt x="406" y="311"/>
                      <a:pt x="399" y="286"/>
                    </a:cubicBezTo>
                    <a:cubicBezTo>
                      <a:pt x="393" y="261"/>
                      <a:pt x="367" y="247"/>
                      <a:pt x="393" y="219"/>
                    </a:cubicBezTo>
                    <a:cubicBezTo>
                      <a:pt x="408" y="204"/>
                      <a:pt x="416" y="194"/>
                      <a:pt x="424" y="183"/>
                    </a:cubicBezTo>
                    <a:cubicBezTo>
                      <a:pt x="408" y="176"/>
                      <a:pt x="401" y="163"/>
                      <a:pt x="390" y="156"/>
                    </a:cubicBezTo>
                    <a:cubicBezTo>
                      <a:pt x="373" y="144"/>
                      <a:pt x="377" y="117"/>
                      <a:pt x="409" y="92"/>
                    </a:cubicBezTo>
                    <a:cubicBezTo>
                      <a:pt x="442" y="67"/>
                      <a:pt x="383" y="67"/>
                      <a:pt x="344" y="72"/>
                    </a:cubicBezTo>
                    <a:cubicBezTo>
                      <a:pt x="304" y="78"/>
                      <a:pt x="272" y="44"/>
                      <a:pt x="245" y="22"/>
                    </a:cubicBezTo>
                    <a:cubicBezTo>
                      <a:pt x="219" y="0"/>
                      <a:pt x="213" y="3"/>
                      <a:pt x="183" y="25"/>
                    </a:cubicBezTo>
                    <a:cubicBezTo>
                      <a:pt x="154" y="47"/>
                      <a:pt x="160" y="50"/>
                      <a:pt x="157" y="80"/>
                    </a:cubicBezTo>
                    <a:cubicBezTo>
                      <a:pt x="154" y="111"/>
                      <a:pt x="121" y="105"/>
                      <a:pt x="92" y="125"/>
                    </a:cubicBezTo>
                    <a:cubicBezTo>
                      <a:pt x="62" y="144"/>
                      <a:pt x="85" y="189"/>
                      <a:pt x="95" y="203"/>
                    </a:cubicBezTo>
                    <a:cubicBezTo>
                      <a:pt x="105" y="217"/>
                      <a:pt x="88" y="231"/>
                      <a:pt x="69" y="233"/>
                    </a:cubicBezTo>
                    <a:cubicBezTo>
                      <a:pt x="49" y="236"/>
                      <a:pt x="46" y="247"/>
                      <a:pt x="23" y="261"/>
                    </a:cubicBezTo>
                    <a:cubicBezTo>
                      <a:pt x="0" y="275"/>
                      <a:pt x="6" y="297"/>
                      <a:pt x="6" y="322"/>
                    </a:cubicBezTo>
                    <a:cubicBezTo>
                      <a:pt x="6" y="347"/>
                      <a:pt x="33" y="364"/>
                      <a:pt x="55" y="383"/>
                    </a:cubicBezTo>
                    <a:cubicBezTo>
                      <a:pt x="78" y="403"/>
                      <a:pt x="111" y="397"/>
                      <a:pt x="147" y="386"/>
                    </a:cubicBezTo>
                    <a:cubicBezTo>
                      <a:pt x="183" y="375"/>
                      <a:pt x="193" y="383"/>
                      <a:pt x="213" y="400"/>
                    </a:cubicBezTo>
                    <a:cubicBezTo>
                      <a:pt x="232" y="417"/>
                      <a:pt x="242" y="397"/>
                      <a:pt x="242" y="378"/>
                    </a:cubicBezTo>
                    <a:cubicBezTo>
                      <a:pt x="242" y="358"/>
                      <a:pt x="265" y="350"/>
                      <a:pt x="291" y="345"/>
                    </a:cubicBezTo>
                    <a:cubicBezTo>
                      <a:pt x="297" y="343"/>
                      <a:pt x="302" y="344"/>
                      <a:pt x="306" y="345"/>
                    </a:cubicBezTo>
                    <a:cubicBezTo>
                      <a:pt x="318" y="332"/>
                      <a:pt x="333" y="321"/>
                      <a:pt x="347" y="322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2" name="Freeform 34">
                <a:extLst>
                  <a:ext uri="{FF2B5EF4-FFF2-40B4-BE49-F238E27FC236}">
                    <a16:creationId xmlns:a16="http://schemas.microsoft.com/office/drawing/2014/main" id="{6AC55612-F4A1-1D45-A1D1-2651092D2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" y="1664"/>
                <a:ext cx="141" cy="196"/>
              </a:xfrm>
              <a:custGeom>
                <a:avLst/>
                <a:gdLst>
                  <a:gd name="T0" fmla="*/ 292 w 306"/>
                  <a:gd name="T1" fmla="*/ 223 h 423"/>
                  <a:gd name="T2" fmla="*/ 272 w 306"/>
                  <a:gd name="T3" fmla="*/ 181 h 423"/>
                  <a:gd name="T4" fmla="*/ 243 w 306"/>
                  <a:gd name="T5" fmla="*/ 162 h 423"/>
                  <a:gd name="T6" fmla="*/ 177 w 306"/>
                  <a:gd name="T7" fmla="*/ 114 h 423"/>
                  <a:gd name="T8" fmla="*/ 180 w 306"/>
                  <a:gd name="T9" fmla="*/ 50 h 423"/>
                  <a:gd name="T10" fmla="*/ 148 w 306"/>
                  <a:gd name="T11" fmla="*/ 6 h 423"/>
                  <a:gd name="T12" fmla="*/ 123 w 306"/>
                  <a:gd name="T13" fmla="*/ 0 h 423"/>
                  <a:gd name="T14" fmla="*/ 92 w 306"/>
                  <a:gd name="T15" fmla="*/ 36 h 423"/>
                  <a:gd name="T16" fmla="*/ 98 w 306"/>
                  <a:gd name="T17" fmla="*/ 103 h 423"/>
                  <a:gd name="T18" fmla="*/ 46 w 306"/>
                  <a:gd name="T19" fmla="*/ 139 h 423"/>
                  <a:gd name="T20" fmla="*/ 5 w 306"/>
                  <a:gd name="T21" fmla="*/ 162 h 423"/>
                  <a:gd name="T22" fmla="*/ 20 w 306"/>
                  <a:gd name="T23" fmla="*/ 200 h 423"/>
                  <a:gd name="T24" fmla="*/ 33 w 306"/>
                  <a:gd name="T25" fmla="*/ 264 h 423"/>
                  <a:gd name="T26" fmla="*/ 17 w 306"/>
                  <a:gd name="T27" fmla="*/ 314 h 423"/>
                  <a:gd name="T28" fmla="*/ 33 w 306"/>
                  <a:gd name="T29" fmla="*/ 378 h 423"/>
                  <a:gd name="T30" fmla="*/ 92 w 306"/>
                  <a:gd name="T31" fmla="*/ 381 h 423"/>
                  <a:gd name="T32" fmla="*/ 151 w 306"/>
                  <a:gd name="T33" fmla="*/ 406 h 423"/>
                  <a:gd name="T34" fmla="*/ 207 w 306"/>
                  <a:gd name="T35" fmla="*/ 392 h 423"/>
                  <a:gd name="T36" fmla="*/ 234 w 306"/>
                  <a:gd name="T37" fmla="*/ 375 h 423"/>
                  <a:gd name="T38" fmla="*/ 236 w 306"/>
                  <a:gd name="T39" fmla="*/ 362 h 423"/>
                  <a:gd name="T40" fmla="*/ 280 w 306"/>
                  <a:gd name="T41" fmla="*/ 269 h 423"/>
                  <a:gd name="T42" fmla="*/ 306 w 306"/>
                  <a:gd name="T43" fmla="*/ 252 h 423"/>
                  <a:gd name="T44" fmla="*/ 292 w 306"/>
                  <a:gd name="T45" fmla="*/ 2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6" h="423">
                    <a:moveTo>
                      <a:pt x="292" y="223"/>
                    </a:moveTo>
                    <a:cubicBezTo>
                      <a:pt x="292" y="209"/>
                      <a:pt x="285" y="187"/>
                      <a:pt x="272" y="181"/>
                    </a:cubicBezTo>
                    <a:cubicBezTo>
                      <a:pt x="259" y="175"/>
                      <a:pt x="252" y="178"/>
                      <a:pt x="243" y="162"/>
                    </a:cubicBezTo>
                    <a:cubicBezTo>
                      <a:pt x="233" y="145"/>
                      <a:pt x="190" y="128"/>
                      <a:pt x="177" y="114"/>
                    </a:cubicBezTo>
                    <a:cubicBezTo>
                      <a:pt x="164" y="100"/>
                      <a:pt x="157" y="75"/>
                      <a:pt x="180" y="50"/>
                    </a:cubicBezTo>
                    <a:cubicBezTo>
                      <a:pt x="203" y="25"/>
                      <a:pt x="184" y="9"/>
                      <a:pt x="148" y="6"/>
                    </a:cubicBezTo>
                    <a:cubicBezTo>
                      <a:pt x="137" y="5"/>
                      <a:pt x="130" y="3"/>
                      <a:pt x="123" y="0"/>
                    </a:cubicBezTo>
                    <a:cubicBezTo>
                      <a:pt x="115" y="11"/>
                      <a:pt x="107" y="21"/>
                      <a:pt x="92" y="36"/>
                    </a:cubicBezTo>
                    <a:cubicBezTo>
                      <a:pt x="66" y="64"/>
                      <a:pt x="92" y="78"/>
                      <a:pt x="98" y="103"/>
                    </a:cubicBezTo>
                    <a:cubicBezTo>
                      <a:pt x="105" y="128"/>
                      <a:pt x="82" y="142"/>
                      <a:pt x="46" y="139"/>
                    </a:cubicBezTo>
                    <a:cubicBezTo>
                      <a:pt x="32" y="138"/>
                      <a:pt x="17" y="149"/>
                      <a:pt x="5" y="162"/>
                    </a:cubicBezTo>
                    <a:cubicBezTo>
                      <a:pt x="18" y="166"/>
                      <a:pt x="20" y="183"/>
                      <a:pt x="20" y="200"/>
                    </a:cubicBezTo>
                    <a:cubicBezTo>
                      <a:pt x="20" y="223"/>
                      <a:pt x="20" y="248"/>
                      <a:pt x="33" y="264"/>
                    </a:cubicBezTo>
                    <a:cubicBezTo>
                      <a:pt x="46" y="281"/>
                      <a:pt x="33" y="303"/>
                      <a:pt x="17" y="314"/>
                    </a:cubicBezTo>
                    <a:cubicBezTo>
                      <a:pt x="0" y="326"/>
                      <a:pt x="10" y="356"/>
                      <a:pt x="33" y="378"/>
                    </a:cubicBezTo>
                    <a:cubicBezTo>
                      <a:pt x="56" y="401"/>
                      <a:pt x="72" y="406"/>
                      <a:pt x="92" y="381"/>
                    </a:cubicBezTo>
                    <a:cubicBezTo>
                      <a:pt x="112" y="356"/>
                      <a:pt x="118" y="389"/>
                      <a:pt x="151" y="406"/>
                    </a:cubicBezTo>
                    <a:cubicBezTo>
                      <a:pt x="184" y="423"/>
                      <a:pt x="193" y="409"/>
                      <a:pt x="207" y="392"/>
                    </a:cubicBezTo>
                    <a:cubicBezTo>
                      <a:pt x="212" y="385"/>
                      <a:pt x="223" y="379"/>
                      <a:pt x="234" y="375"/>
                    </a:cubicBezTo>
                    <a:cubicBezTo>
                      <a:pt x="234" y="370"/>
                      <a:pt x="235" y="366"/>
                      <a:pt x="236" y="362"/>
                    </a:cubicBezTo>
                    <a:cubicBezTo>
                      <a:pt x="249" y="325"/>
                      <a:pt x="271" y="299"/>
                      <a:pt x="280" y="269"/>
                    </a:cubicBezTo>
                    <a:cubicBezTo>
                      <a:pt x="284" y="253"/>
                      <a:pt x="294" y="250"/>
                      <a:pt x="306" y="252"/>
                    </a:cubicBezTo>
                    <a:cubicBezTo>
                      <a:pt x="300" y="238"/>
                      <a:pt x="292" y="233"/>
                      <a:pt x="292" y="22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3" name="Freeform 35">
                <a:extLst>
                  <a:ext uri="{FF2B5EF4-FFF2-40B4-BE49-F238E27FC236}">
                    <a16:creationId xmlns:a16="http://schemas.microsoft.com/office/drawing/2014/main" id="{01906C8B-7B47-CC42-BC23-3FE5AD965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3" y="3295"/>
                <a:ext cx="201" cy="412"/>
              </a:xfrm>
              <a:custGeom>
                <a:avLst/>
                <a:gdLst>
                  <a:gd name="T0" fmla="*/ 172 w 434"/>
                  <a:gd name="T1" fmla="*/ 136 h 890"/>
                  <a:gd name="T2" fmla="*/ 137 w 434"/>
                  <a:gd name="T3" fmla="*/ 212 h 890"/>
                  <a:gd name="T4" fmla="*/ 102 w 434"/>
                  <a:gd name="T5" fmla="*/ 249 h 890"/>
                  <a:gd name="T6" fmla="*/ 78 w 434"/>
                  <a:gd name="T7" fmla="*/ 336 h 890"/>
                  <a:gd name="T8" fmla="*/ 50 w 434"/>
                  <a:gd name="T9" fmla="*/ 406 h 890"/>
                  <a:gd name="T10" fmla="*/ 43 w 434"/>
                  <a:gd name="T11" fmla="*/ 445 h 890"/>
                  <a:gd name="T12" fmla="*/ 13 w 434"/>
                  <a:gd name="T13" fmla="*/ 506 h 890"/>
                  <a:gd name="T14" fmla="*/ 32 w 434"/>
                  <a:gd name="T15" fmla="*/ 545 h 890"/>
                  <a:gd name="T16" fmla="*/ 28 w 434"/>
                  <a:gd name="T17" fmla="*/ 625 h 890"/>
                  <a:gd name="T18" fmla="*/ 72 w 434"/>
                  <a:gd name="T19" fmla="*/ 668 h 890"/>
                  <a:gd name="T20" fmla="*/ 111 w 434"/>
                  <a:gd name="T21" fmla="*/ 734 h 890"/>
                  <a:gd name="T22" fmla="*/ 185 w 434"/>
                  <a:gd name="T23" fmla="*/ 773 h 890"/>
                  <a:gd name="T24" fmla="*/ 244 w 434"/>
                  <a:gd name="T25" fmla="*/ 834 h 890"/>
                  <a:gd name="T26" fmla="*/ 284 w 434"/>
                  <a:gd name="T27" fmla="*/ 888 h 890"/>
                  <a:gd name="T28" fmla="*/ 312 w 434"/>
                  <a:gd name="T29" fmla="*/ 855 h 890"/>
                  <a:gd name="T30" fmla="*/ 301 w 434"/>
                  <a:gd name="T31" fmla="*/ 788 h 890"/>
                  <a:gd name="T32" fmla="*/ 318 w 434"/>
                  <a:gd name="T33" fmla="*/ 705 h 890"/>
                  <a:gd name="T34" fmla="*/ 364 w 434"/>
                  <a:gd name="T35" fmla="*/ 619 h 890"/>
                  <a:gd name="T36" fmla="*/ 377 w 434"/>
                  <a:gd name="T37" fmla="*/ 580 h 890"/>
                  <a:gd name="T38" fmla="*/ 388 w 434"/>
                  <a:gd name="T39" fmla="*/ 492 h 890"/>
                  <a:gd name="T40" fmla="*/ 401 w 434"/>
                  <a:gd name="T41" fmla="*/ 438 h 890"/>
                  <a:gd name="T42" fmla="*/ 397 w 434"/>
                  <a:gd name="T43" fmla="*/ 386 h 890"/>
                  <a:gd name="T44" fmla="*/ 419 w 434"/>
                  <a:gd name="T45" fmla="*/ 336 h 890"/>
                  <a:gd name="T46" fmla="*/ 404 w 434"/>
                  <a:gd name="T47" fmla="*/ 278 h 890"/>
                  <a:gd name="T48" fmla="*/ 432 w 434"/>
                  <a:gd name="T49" fmla="*/ 206 h 890"/>
                  <a:gd name="T50" fmla="*/ 406 w 434"/>
                  <a:gd name="T51" fmla="*/ 115 h 890"/>
                  <a:gd name="T52" fmla="*/ 406 w 434"/>
                  <a:gd name="T53" fmla="*/ 45 h 890"/>
                  <a:gd name="T54" fmla="*/ 329 w 434"/>
                  <a:gd name="T55" fmla="*/ 30 h 890"/>
                  <a:gd name="T56" fmla="*/ 294 w 434"/>
                  <a:gd name="T57" fmla="*/ 15 h 890"/>
                  <a:gd name="T58" fmla="*/ 238 w 434"/>
                  <a:gd name="T59" fmla="*/ 62 h 890"/>
                  <a:gd name="T60" fmla="*/ 183 w 434"/>
                  <a:gd name="T61" fmla="*/ 93 h 890"/>
                  <a:gd name="T62" fmla="*/ 172 w 434"/>
                  <a:gd name="T63" fmla="*/ 136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4" h="890">
                    <a:moveTo>
                      <a:pt x="172" y="136"/>
                    </a:moveTo>
                    <a:cubicBezTo>
                      <a:pt x="172" y="136"/>
                      <a:pt x="166" y="208"/>
                      <a:pt x="137" y="212"/>
                    </a:cubicBezTo>
                    <a:cubicBezTo>
                      <a:pt x="109" y="215"/>
                      <a:pt x="111" y="225"/>
                      <a:pt x="102" y="249"/>
                    </a:cubicBezTo>
                    <a:cubicBezTo>
                      <a:pt x="93" y="273"/>
                      <a:pt x="93" y="317"/>
                      <a:pt x="78" y="336"/>
                    </a:cubicBezTo>
                    <a:cubicBezTo>
                      <a:pt x="63" y="354"/>
                      <a:pt x="48" y="391"/>
                      <a:pt x="50" y="406"/>
                    </a:cubicBezTo>
                    <a:cubicBezTo>
                      <a:pt x="52" y="421"/>
                      <a:pt x="56" y="434"/>
                      <a:pt x="43" y="445"/>
                    </a:cubicBezTo>
                    <a:cubicBezTo>
                      <a:pt x="30" y="456"/>
                      <a:pt x="8" y="484"/>
                      <a:pt x="13" y="506"/>
                    </a:cubicBezTo>
                    <a:cubicBezTo>
                      <a:pt x="17" y="529"/>
                      <a:pt x="32" y="516"/>
                      <a:pt x="32" y="545"/>
                    </a:cubicBezTo>
                    <a:cubicBezTo>
                      <a:pt x="32" y="575"/>
                      <a:pt x="0" y="595"/>
                      <a:pt x="28" y="625"/>
                    </a:cubicBezTo>
                    <a:cubicBezTo>
                      <a:pt x="56" y="655"/>
                      <a:pt x="67" y="649"/>
                      <a:pt x="72" y="668"/>
                    </a:cubicBezTo>
                    <a:cubicBezTo>
                      <a:pt x="76" y="686"/>
                      <a:pt x="83" y="710"/>
                      <a:pt x="111" y="734"/>
                    </a:cubicBezTo>
                    <a:cubicBezTo>
                      <a:pt x="139" y="758"/>
                      <a:pt x="166" y="747"/>
                      <a:pt x="185" y="773"/>
                    </a:cubicBezTo>
                    <a:cubicBezTo>
                      <a:pt x="205" y="799"/>
                      <a:pt x="240" y="808"/>
                      <a:pt x="244" y="834"/>
                    </a:cubicBezTo>
                    <a:cubicBezTo>
                      <a:pt x="249" y="860"/>
                      <a:pt x="266" y="886"/>
                      <a:pt x="284" y="888"/>
                    </a:cubicBezTo>
                    <a:cubicBezTo>
                      <a:pt x="301" y="890"/>
                      <a:pt x="325" y="881"/>
                      <a:pt x="312" y="855"/>
                    </a:cubicBezTo>
                    <a:cubicBezTo>
                      <a:pt x="299" y="829"/>
                      <a:pt x="308" y="816"/>
                      <a:pt x="301" y="788"/>
                    </a:cubicBezTo>
                    <a:cubicBezTo>
                      <a:pt x="294" y="760"/>
                      <a:pt x="294" y="727"/>
                      <a:pt x="318" y="705"/>
                    </a:cubicBezTo>
                    <a:cubicBezTo>
                      <a:pt x="342" y="682"/>
                      <a:pt x="362" y="645"/>
                      <a:pt x="364" y="619"/>
                    </a:cubicBezTo>
                    <a:cubicBezTo>
                      <a:pt x="366" y="593"/>
                      <a:pt x="358" y="593"/>
                      <a:pt x="377" y="580"/>
                    </a:cubicBezTo>
                    <a:cubicBezTo>
                      <a:pt x="397" y="568"/>
                      <a:pt x="371" y="512"/>
                      <a:pt x="388" y="492"/>
                    </a:cubicBezTo>
                    <a:cubicBezTo>
                      <a:pt x="406" y="471"/>
                      <a:pt x="415" y="451"/>
                      <a:pt x="401" y="438"/>
                    </a:cubicBezTo>
                    <a:cubicBezTo>
                      <a:pt x="388" y="425"/>
                      <a:pt x="380" y="395"/>
                      <a:pt x="397" y="386"/>
                    </a:cubicBezTo>
                    <a:cubicBezTo>
                      <a:pt x="415" y="377"/>
                      <a:pt x="432" y="356"/>
                      <a:pt x="419" y="336"/>
                    </a:cubicBezTo>
                    <a:cubicBezTo>
                      <a:pt x="406" y="315"/>
                      <a:pt x="397" y="306"/>
                      <a:pt x="404" y="278"/>
                    </a:cubicBezTo>
                    <a:cubicBezTo>
                      <a:pt x="410" y="251"/>
                      <a:pt x="430" y="239"/>
                      <a:pt x="432" y="206"/>
                    </a:cubicBezTo>
                    <a:cubicBezTo>
                      <a:pt x="434" y="173"/>
                      <a:pt x="401" y="149"/>
                      <a:pt x="406" y="115"/>
                    </a:cubicBezTo>
                    <a:cubicBezTo>
                      <a:pt x="410" y="82"/>
                      <a:pt x="423" y="58"/>
                      <a:pt x="406" y="45"/>
                    </a:cubicBezTo>
                    <a:cubicBezTo>
                      <a:pt x="388" y="32"/>
                      <a:pt x="340" y="41"/>
                      <a:pt x="329" y="30"/>
                    </a:cubicBezTo>
                    <a:cubicBezTo>
                      <a:pt x="318" y="19"/>
                      <a:pt x="312" y="0"/>
                      <a:pt x="294" y="15"/>
                    </a:cubicBezTo>
                    <a:cubicBezTo>
                      <a:pt x="277" y="30"/>
                      <a:pt x="259" y="56"/>
                      <a:pt x="238" y="62"/>
                    </a:cubicBezTo>
                    <a:cubicBezTo>
                      <a:pt x="216" y="67"/>
                      <a:pt x="198" y="78"/>
                      <a:pt x="183" y="93"/>
                    </a:cubicBezTo>
                    <a:cubicBezTo>
                      <a:pt x="168" y="108"/>
                      <a:pt x="172" y="113"/>
                      <a:pt x="172" y="13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4" name="Freeform 36">
                <a:extLst>
                  <a:ext uri="{FF2B5EF4-FFF2-40B4-BE49-F238E27FC236}">
                    <a16:creationId xmlns:a16="http://schemas.microsoft.com/office/drawing/2014/main" id="{C656139B-7682-0941-92D9-84FC1165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8" y="3349"/>
                <a:ext cx="38" cy="22"/>
              </a:xfrm>
              <a:custGeom>
                <a:avLst/>
                <a:gdLst>
                  <a:gd name="T0" fmla="*/ 53 w 81"/>
                  <a:gd name="T1" fmla="*/ 2 h 48"/>
                  <a:gd name="T2" fmla="*/ 5 w 81"/>
                  <a:gd name="T3" fmla="*/ 19 h 48"/>
                  <a:gd name="T4" fmla="*/ 31 w 81"/>
                  <a:gd name="T5" fmla="*/ 45 h 48"/>
                  <a:gd name="T6" fmla="*/ 53 w 81"/>
                  <a:gd name="T7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48">
                    <a:moveTo>
                      <a:pt x="53" y="2"/>
                    </a:moveTo>
                    <a:cubicBezTo>
                      <a:pt x="53" y="2"/>
                      <a:pt x="0" y="0"/>
                      <a:pt x="5" y="19"/>
                    </a:cubicBezTo>
                    <a:cubicBezTo>
                      <a:pt x="9" y="37"/>
                      <a:pt x="5" y="41"/>
                      <a:pt x="31" y="45"/>
                    </a:cubicBezTo>
                    <a:cubicBezTo>
                      <a:pt x="57" y="48"/>
                      <a:pt x="81" y="15"/>
                      <a:pt x="53" y="2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5" name="Freeform 37">
                <a:extLst>
                  <a:ext uri="{FF2B5EF4-FFF2-40B4-BE49-F238E27FC236}">
                    <a16:creationId xmlns:a16="http://schemas.microsoft.com/office/drawing/2014/main" id="{C1CEB710-54EA-2641-84E1-125131E96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9" y="3325"/>
                <a:ext cx="25" cy="32"/>
              </a:xfrm>
              <a:custGeom>
                <a:avLst/>
                <a:gdLst>
                  <a:gd name="T0" fmla="*/ 33 w 55"/>
                  <a:gd name="T1" fmla="*/ 0 h 69"/>
                  <a:gd name="T2" fmla="*/ 3 w 55"/>
                  <a:gd name="T3" fmla="*/ 34 h 69"/>
                  <a:gd name="T4" fmla="*/ 35 w 55"/>
                  <a:gd name="T5" fmla="*/ 50 h 69"/>
                  <a:gd name="T6" fmla="*/ 33 w 55"/>
                  <a:gd name="T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69">
                    <a:moveTo>
                      <a:pt x="33" y="0"/>
                    </a:moveTo>
                    <a:cubicBezTo>
                      <a:pt x="33" y="0"/>
                      <a:pt x="0" y="15"/>
                      <a:pt x="3" y="34"/>
                    </a:cubicBezTo>
                    <a:cubicBezTo>
                      <a:pt x="5" y="52"/>
                      <a:pt x="31" y="69"/>
                      <a:pt x="35" y="50"/>
                    </a:cubicBezTo>
                    <a:cubicBezTo>
                      <a:pt x="40" y="32"/>
                      <a:pt x="55" y="4"/>
                      <a:pt x="33" y="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6" name="Freeform 38">
                <a:extLst>
                  <a:ext uri="{FF2B5EF4-FFF2-40B4-BE49-F238E27FC236}">
                    <a16:creationId xmlns:a16="http://schemas.microsoft.com/office/drawing/2014/main" id="{14922459-61A8-1D46-B650-2275231B5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5" y="3264"/>
                <a:ext cx="36" cy="26"/>
              </a:xfrm>
              <a:custGeom>
                <a:avLst/>
                <a:gdLst>
                  <a:gd name="T0" fmla="*/ 45 w 78"/>
                  <a:gd name="T1" fmla="*/ 9 h 55"/>
                  <a:gd name="T2" fmla="*/ 2 w 78"/>
                  <a:gd name="T3" fmla="*/ 11 h 55"/>
                  <a:gd name="T4" fmla="*/ 19 w 78"/>
                  <a:gd name="T5" fmla="*/ 40 h 55"/>
                  <a:gd name="T6" fmla="*/ 50 w 78"/>
                  <a:gd name="T7" fmla="*/ 44 h 55"/>
                  <a:gd name="T8" fmla="*/ 45 w 78"/>
                  <a:gd name="T9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5">
                    <a:moveTo>
                      <a:pt x="45" y="9"/>
                    </a:moveTo>
                    <a:cubicBezTo>
                      <a:pt x="45" y="9"/>
                      <a:pt x="0" y="0"/>
                      <a:pt x="2" y="11"/>
                    </a:cubicBezTo>
                    <a:cubicBezTo>
                      <a:pt x="4" y="22"/>
                      <a:pt x="15" y="28"/>
                      <a:pt x="19" y="40"/>
                    </a:cubicBezTo>
                    <a:cubicBezTo>
                      <a:pt x="24" y="53"/>
                      <a:pt x="43" y="55"/>
                      <a:pt x="50" y="44"/>
                    </a:cubicBezTo>
                    <a:cubicBezTo>
                      <a:pt x="56" y="33"/>
                      <a:pt x="78" y="9"/>
                      <a:pt x="45" y="9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462E99F-7D76-7040-A2AE-76FF632F4C29}"/>
                </a:ext>
              </a:extLst>
            </p:cNvPr>
            <p:cNvGrpSpPr/>
            <p:nvPr/>
          </p:nvGrpSpPr>
          <p:grpSpPr>
            <a:xfrm>
              <a:off x="15080777" y="5565857"/>
              <a:ext cx="2842643" cy="2842641"/>
              <a:chOff x="14587177" y="6795193"/>
              <a:chExt cx="2842643" cy="2842641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1312B71-66CF-9E43-A68A-BE2FB2933062}"/>
                  </a:ext>
                </a:extLst>
              </p:cNvPr>
              <p:cNvSpPr/>
              <p:nvPr/>
            </p:nvSpPr>
            <p:spPr>
              <a:xfrm>
                <a:off x="14587177" y="6795193"/>
                <a:ext cx="2842643" cy="2842641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021CA3-7E92-B84E-A2CA-924952E0DD5A}"/>
                  </a:ext>
                </a:extLst>
              </p:cNvPr>
              <p:cNvSpPr txBox="1"/>
              <p:nvPr/>
            </p:nvSpPr>
            <p:spPr>
              <a:xfrm>
                <a:off x="15053001" y="7618844"/>
                <a:ext cx="1936676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chemeClr val="accent3"/>
                    </a:solidFill>
                    <a:latin typeface="Poppins ExtraBold" pitchFamily="2" charset="77"/>
                    <a:ea typeface="Roboto Medium" panose="02000000000000000000" pitchFamily="2" charset="0"/>
                    <a:cs typeface="Poppins ExtraBold" pitchFamily="2" charset="77"/>
                  </a:rPr>
                  <a:t>A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E6F3B39-7E7C-DA45-8656-E642D9E9B68A}"/>
                </a:ext>
              </a:extLst>
            </p:cNvPr>
            <p:cNvGrpSpPr/>
            <p:nvPr/>
          </p:nvGrpSpPr>
          <p:grpSpPr>
            <a:xfrm>
              <a:off x="19864224" y="6408283"/>
              <a:ext cx="2842643" cy="2842641"/>
              <a:chOff x="18303275" y="4648202"/>
              <a:chExt cx="2842643" cy="284264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8C0397A-0203-834D-9E43-992F1079978F}"/>
                  </a:ext>
                </a:extLst>
              </p:cNvPr>
              <p:cNvSpPr/>
              <p:nvPr/>
            </p:nvSpPr>
            <p:spPr>
              <a:xfrm>
                <a:off x="18303275" y="4648202"/>
                <a:ext cx="2842643" cy="284264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B3964F-5037-3C48-8F07-035FFDAC5E83}"/>
                  </a:ext>
                </a:extLst>
              </p:cNvPr>
              <p:cNvSpPr txBox="1"/>
              <p:nvPr/>
            </p:nvSpPr>
            <p:spPr>
              <a:xfrm>
                <a:off x="18851278" y="5473521"/>
                <a:ext cx="1936676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chemeClr val="accent3"/>
                    </a:solidFill>
                    <a:latin typeface="Poppins ExtraBold" pitchFamily="2" charset="77"/>
                    <a:ea typeface="Roboto Medium" panose="02000000000000000000" pitchFamily="2" charset="0"/>
                    <a:cs typeface="Poppins ExtraBold" pitchFamily="2" charset="77"/>
                  </a:rPr>
                  <a:t>B</a:t>
                </a:r>
              </a:p>
            </p:txBody>
          </p:sp>
        </p:grpSp>
      </p:grpSp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2043297" y="2942878"/>
            <a:ext cx="588309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CHINA REPORT MAP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0921238-181D-7649-B80C-76CC7D3B0A76}"/>
              </a:ext>
            </a:extLst>
          </p:cNvPr>
          <p:cNvGrpSpPr/>
          <p:nvPr/>
        </p:nvGrpSpPr>
        <p:grpSpPr>
          <a:xfrm>
            <a:off x="2979439" y="9028652"/>
            <a:ext cx="7674083" cy="1744469"/>
            <a:chOff x="14927194" y="4582791"/>
            <a:chExt cx="7674083" cy="174446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70A7D7C-C197-574A-A6D4-B551691A7D6A}"/>
                </a:ext>
              </a:extLst>
            </p:cNvPr>
            <p:cNvSpPr txBox="1"/>
            <p:nvPr/>
          </p:nvSpPr>
          <p:spPr>
            <a:xfrm>
              <a:off x="14927194" y="5373153"/>
              <a:ext cx="76740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2F7761-8F4E-0B49-A248-F687C47CAA28}"/>
                </a:ext>
              </a:extLst>
            </p:cNvPr>
            <p:cNvSpPr txBox="1"/>
            <p:nvPr/>
          </p:nvSpPr>
          <p:spPr>
            <a:xfrm>
              <a:off x="14927195" y="4582791"/>
              <a:ext cx="4135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YOUR TITLE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D13646F-1489-144F-94C5-C71DB9EC9BC5}"/>
              </a:ext>
            </a:extLst>
          </p:cNvPr>
          <p:cNvGrpSpPr/>
          <p:nvPr/>
        </p:nvGrpSpPr>
        <p:grpSpPr>
          <a:xfrm>
            <a:off x="2242019" y="6658861"/>
            <a:ext cx="8411503" cy="1744469"/>
            <a:chOff x="2242019" y="6658861"/>
            <a:chExt cx="8411503" cy="174446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BEB5A14-2AC2-D34D-9B74-263B973B1FC5}"/>
                </a:ext>
              </a:extLst>
            </p:cNvPr>
            <p:cNvGrpSpPr/>
            <p:nvPr/>
          </p:nvGrpSpPr>
          <p:grpSpPr>
            <a:xfrm>
              <a:off x="2979439" y="6658861"/>
              <a:ext cx="7674083" cy="1744469"/>
              <a:chOff x="14927194" y="4582791"/>
              <a:chExt cx="7674083" cy="1744469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4F164DB-7BFA-804F-92D2-7D908E02D994}"/>
                  </a:ext>
                </a:extLst>
              </p:cNvPr>
              <p:cNvSpPr txBox="1"/>
              <p:nvPr/>
            </p:nvSpPr>
            <p:spPr>
              <a:xfrm>
                <a:off x="14927194" y="5373153"/>
                <a:ext cx="76740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DFE556-0E3D-3B45-A672-FDD223494E55}"/>
                  </a:ext>
                </a:extLst>
              </p:cNvPr>
              <p:cNvSpPr txBox="1"/>
              <p:nvPr/>
            </p:nvSpPr>
            <p:spPr>
              <a:xfrm>
                <a:off x="14927195" y="4582791"/>
                <a:ext cx="41352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accent3"/>
                    </a:solidFill>
                    <a:latin typeface="Poppins ExtraBold" pitchFamily="2" charset="77"/>
                    <a:ea typeface="Lato" panose="020F0502020204030203" pitchFamily="34" charset="0"/>
                    <a:cs typeface="Poppins ExtraBold" pitchFamily="2" charset="77"/>
                  </a:rPr>
                  <a:t>YOUR TITLE</a:t>
                </a:r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BC8FB75-7293-3E41-835A-A8163B2CE8D1}"/>
                </a:ext>
              </a:extLst>
            </p:cNvPr>
            <p:cNvSpPr/>
            <p:nvPr/>
          </p:nvSpPr>
          <p:spPr>
            <a:xfrm>
              <a:off x="2242019" y="6748094"/>
              <a:ext cx="504726" cy="5047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3FDFC1D-7D40-AA4F-A8A2-ED05DC544E66}"/>
              </a:ext>
            </a:extLst>
          </p:cNvPr>
          <p:cNvSpPr/>
          <p:nvPr/>
        </p:nvSpPr>
        <p:spPr>
          <a:xfrm>
            <a:off x="2238901" y="9088721"/>
            <a:ext cx="504726" cy="5047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A69FE13-5293-994B-A401-443177FD0BD7}"/>
              </a:ext>
            </a:extLst>
          </p:cNvPr>
          <p:cNvGrpSpPr/>
          <p:nvPr/>
        </p:nvGrpSpPr>
        <p:grpSpPr>
          <a:xfrm>
            <a:off x="2693366" y="1181248"/>
            <a:ext cx="18990914" cy="11353504"/>
            <a:chOff x="2693366" y="1037560"/>
            <a:chExt cx="18990914" cy="113535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F97A74-3571-554E-98D1-0D5A1AA6DCA9}"/>
                </a:ext>
              </a:extLst>
            </p:cNvPr>
            <p:cNvGrpSpPr/>
            <p:nvPr/>
          </p:nvGrpSpPr>
          <p:grpSpPr>
            <a:xfrm>
              <a:off x="2917986" y="1037560"/>
              <a:ext cx="18541678" cy="9703712"/>
              <a:chOff x="2029714" y="1541270"/>
              <a:chExt cx="20318222" cy="1063346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BF4D234-6682-B94B-BF05-7A08A1B17B30}"/>
                  </a:ext>
                </a:extLst>
              </p:cNvPr>
              <p:cNvGrpSpPr/>
              <p:nvPr/>
            </p:nvGrpSpPr>
            <p:grpSpPr>
              <a:xfrm>
                <a:off x="2029714" y="1541270"/>
                <a:ext cx="20318222" cy="10633460"/>
                <a:chOff x="2959000" y="3232672"/>
                <a:chExt cx="18459650" cy="9660784"/>
              </a:xfrm>
              <a:solidFill>
                <a:schemeClr val="tx1">
                  <a:lumMod val="20000"/>
                  <a:lumOff val="80000"/>
                </a:schemeClr>
              </a:solidFill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92C85011-E394-9348-9AB5-55AF006B8205}"/>
                    </a:ext>
                  </a:extLst>
                </p:cNvPr>
                <p:cNvGrpSpPr/>
                <p:nvPr/>
              </p:nvGrpSpPr>
              <p:grpSpPr>
                <a:xfrm>
                  <a:off x="17376085" y="9481573"/>
                  <a:ext cx="3389970" cy="2788489"/>
                  <a:chOff x="17313474" y="8259388"/>
                  <a:chExt cx="3349052" cy="2754834"/>
                </a:xfrm>
                <a:grpFill/>
              </p:grpSpPr>
              <p:sp>
                <p:nvSpPr>
                  <p:cNvPr id="464" name="Freeform 403">
                    <a:extLst>
                      <a:ext uri="{FF2B5EF4-FFF2-40B4-BE49-F238E27FC236}">
                        <a16:creationId xmlns:a16="http://schemas.microsoft.com/office/drawing/2014/main" id="{102AB822-B996-C04F-A4F5-5B7D24F24D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13474" y="8845757"/>
                    <a:ext cx="2084011" cy="1648471"/>
                  </a:xfrm>
                  <a:custGeom>
                    <a:avLst/>
                    <a:gdLst>
                      <a:gd name="T0" fmla="*/ 96 w 204"/>
                      <a:gd name="T1" fmla="*/ 3 h 152"/>
                      <a:gd name="T2" fmla="*/ 97 w 204"/>
                      <a:gd name="T3" fmla="*/ 7 h 152"/>
                      <a:gd name="T4" fmla="*/ 86 w 204"/>
                      <a:gd name="T5" fmla="*/ 13 h 152"/>
                      <a:gd name="T6" fmla="*/ 76 w 204"/>
                      <a:gd name="T7" fmla="*/ 24 h 152"/>
                      <a:gd name="T8" fmla="*/ 71 w 204"/>
                      <a:gd name="T9" fmla="*/ 15 h 152"/>
                      <a:gd name="T10" fmla="*/ 65 w 204"/>
                      <a:gd name="T11" fmla="*/ 19 h 152"/>
                      <a:gd name="T12" fmla="*/ 62 w 204"/>
                      <a:gd name="T13" fmla="*/ 22 h 152"/>
                      <a:gd name="T14" fmla="*/ 59 w 204"/>
                      <a:gd name="T15" fmla="*/ 26 h 152"/>
                      <a:gd name="T16" fmla="*/ 55 w 204"/>
                      <a:gd name="T17" fmla="*/ 33 h 152"/>
                      <a:gd name="T18" fmla="*/ 51 w 204"/>
                      <a:gd name="T19" fmla="*/ 30 h 152"/>
                      <a:gd name="T20" fmla="*/ 47 w 204"/>
                      <a:gd name="T21" fmla="*/ 38 h 152"/>
                      <a:gd name="T22" fmla="*/ 24 w 204"/>
                      <a:gd name="T23" fmla="*/ 50 h 152"/>
                      <a:gd name="T24" fmla="*/ 7 w 204"/>
                      <a:gd name="T25" fmla="*/ 60 h 152"/>
                      <a:gd name="T26" fmla="*/ 3 w 204"/>
                      <a:gd name="T27" fmla="*/ 68 h 152"/>
                      <a:gd name="T28" fmla="*/ 4 w 204"/>
                      <a:gd name="T29" fmla="*/ 82 h 152"/>
                      <a:gd name="T30" fmla="*/ 7 w 204"/>
                      <a:gd name="T31" fmla="*/ 91 h 152"/>
                      <a:gd name="T32" fmla="*/ 13 w 204"/>
                      <a:gd name="T33" fmla="*/ 106 h 152"/>
                      <a:gd name="T34" fmla="*/ 11 w 204"/>
                      <a:gd name="T35" fmla="*/ 121 h 152"/>
                      <a:gd name="T36" fmla="*/ 30 w 204"/>
                      <a:gd name="T37" fmla="*/ 125 h 152"/>
                      <a:gd name="T38" fmla="*/ 54 w 204"/>
                      <a:gd name="T39" fmla="*/ 121 h 152"/>
                      <a:gd name="T40" fmla="*/ 73 w 204"/>
                      <a:gd name="T41" fmla="*/ 112 h 152"/>
                      <a:gd name="T42" fmla="*/ 96 w 204"/>
                      <a:gd name="T43" fmla="*/ 111 h 152"/>
                      <a:gd name="T44" fmla="*/ 111 w 204"/>
                      <a:gd name="T45" fmla="*/ 121 h 152"/>
                      <a:gd name="T46" fmla="*/ 116 w 204"/>
                      <a:gd name="T47" fmla="*/ 125 h 152"/>
                      <a:gd name="T48" fmla="*/ 125 w 204"/>
                      <a:gd name="T49" fmla="*/ 120 h 152"/>
                      <a:gd name="T50" fmla="*/ 122 w 204"/>
                      <a:gd name="T51" fmla="*/ 129 h 152"/>
                      <a:gd name="T52" fmla="*/ 131 w 204"/>
                      <a:gd name="T53" fmla="*/ 132 h 152"/>
                      <a:gd name="T54" fmla="*/ 145 w 204"/>
                      <a:gd name="T55" fmla="*/ 147 h 152"/>
                      <a:gd name="T56" fmla="*/ 161 w 204"/>
                      <a:gd name="T57" fmla="*/ 145 h 152"/>
                      <a:gd name="T58" fmla="*/ 165 w 204"/>
                      <a:gd name="T59" fmla="*/ 149 h 152"/>
                      <a:gd name="T60" fmla="*/ 174 w 204"/>
                      <a:gd name="T61" fmla="*/ 145 h 152"/>
                      <a:gd name="T62" fmla="*/ 194 w 204"/>
                      <a:gd name="T63" fmla="*/ 118 h 152"/>
                      <a:gd name="T64" fmla="*/ 200 w 204"/>
                      <a:gd name="T65" fmla="*/ 108 h 152"/>
                      <a:gd name="T66" fmla="*/ 202 w 204"/>
                      <a:gd name="T67" fmla="*/ 96 h 152"/>
                      <a:gd name="T68" fmla="*/ 201 w 204"/>
                      <a:gd name="T69" fmla="*/ 83 h 152"/>
                      <a:gd name="T70" fmla="*/ 196 w 204"/>
                      <a:gd name="T71" fmla="*/ 70 h 152"/>
                      <a:gd name="T72" fmla="*/ 184 w 204"/>
                      <a:gd name="T73" fmla="*/ 59 h 152"/>
                      <a:gd name="T74" fmla="*/ 180 w 204"/>
                      <a:gd name="T75" fmla="*/ 50 h 152"/>
                      <a:gd name="T76" fmla="*/ 166 w 204"/>
                      <a:gd name="T77" fmla="*/ 36 h 152"/>
                      <a:gd name="T78" fmla="*/ 161 w 204"/>
                      <a:gd name="T79" fmla="*/ 20 h 152"/>
                      <a:gd name="T80" fmla="*/ 152 w 204"/>
                      <a:gd name="T81" fmla="*/ 8 h 152"/>
                      <a:gd name="T82" fmla="*/ 145 w 204"/>
                      <a:gd name="T83" fmla="*/ 6 h 152"/>
                      <a:gd name="T84" fmla="*/ 143 w 204"/>
                      <a:gd name="T85" fmla="*/ 16 h 152"/>
                      <a:gd name="T86" fmla="*/ 130 w 204"/>
                      <a:gd name="T87" fmla="*/ 31 h 152"/>
                      <a:gd name="T88" fmla="*/ 115 w 204"/>
                      <a:gd name="T89" fmla="*/ 17 h 152"/>
                      <a:gd name="T90" fmla="*/ 118 w 204"/>
                      <a:gd name="T91" fmla="*/ 11 h 152"/>
                      <a:gd name="T92" fmla="*/ 117 w 204"/>
                      <a:gd name="T93" fmla="*/ 8 h 152"/>
                      <a:gd name="T94" fmla="*/ 109 w 204"/>
                      <a:gd name="T95" fmla="*/ 7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204" h="152">
                        <a:moveTo>
                          <a:pt x="101" y="4"/>
                        </a:moveTo>
                        <a:cubicBezTo>
                          <a:pt x="99" y="4"/>
                          <a:pt x="98" y="2"/>
                          <a:pt x="96" y="2"/>
                        </a:cubicBezTo>
                        <a:cubicBezTo>
                          <a:pt x="95" y="1"/>
                          <a:pt x="95" y="2"/>
                          <a:pt x="96" y="3"/>
                        </a:cubicBezTo>
                        <a:cubicBezTo>
                          <a:pt x="96" y="4"/>
                          <a:pt x="98" y="3"/>
                          <a:pt x="98" y="3"/>
                        </a:cubicBezTo>
                        <a:cubicBezTo>
                          <a:pt x="99" y="4"/>
                          <a:pt x="98" y="6"/>
                          <a:pt x="99" y="6"/>
                        </a:cubicBezTo>
                        <a:cubicBezTo>
                          <a:pt x="99" y="7"/>
                          <a:pt x="98" y="7"/>
                          <a:pt x="97" y="7"/>
                        </a:cubicBezTo>
                        <a:cubicBezTo>
                          <a:pt x="96" y="8"/>
                          <a:pt x="95" y="8"/>
                          <a:pt x="94" y="8"/>
                        </a:cubicBezTo>
                        <a:cubicBezTo>
                          <a:pt x="92" y="7"/>
                          <a:pt x="92" y="8"/>
                          <a:pt x="90" y="8"/>
                        </a:cubicBezTo>
                        <a:cubicBezTo>
                          <a:pt x="87" y="9"/>
                          <a:pt x="88" y="12"/>
                          <a:pt x="86" y="13"/>
                        </a:cubicBezTo>
                        <a:cubicBezTo>
                          <a:pt x="84" y="15"/>
                          <a:pt x="83" y="18"/>
                          <a:pt x="84" y="20"/>
                        </a:cubicBezTo>
                        <a:cubicBezTo>
                          <a:pt x="86" y="23"/>
                          <a:pt x="81" y="21"/>
                          <a:pt x="80" y="21"/>
                        </a:cubicBezTo>
                        <a:cubicBezTo>
                          <a:pt x="79" y="21"/>
                          <a:pt x="76" y="24"/>
                          <a:pt x="76" y="24"/>
                        </a:cubicBezTo>
                        <a:cubicBezTo>
                          <a:pt x="76" y="24"/>
                          <a:pt x="75" y="19"/>
                          <a:pt x="74" y="18"/>
                        </a:cubicBezTo>
                        <a:cubicBezTo>
                          <a:pt x="74" y="17"/>
                          <a:pt x="73" y="17"/>
                          <a:pt x="72" y="17"/>
                        </a:cubicBezTo>
                        <a:cubicBezTo>
                          <a:pt x="71" y="16"/>
                          <a:pt x="71" y="16"/>
                          <a:pt x="71" y="15"/>
                        </a:cubicBezTo>
                        <a:cubicBezTo>
                          <a:pt x="70" y="14"/>
                          <a:pt x="70" y="16"/>
                          <a:pt x="70" y="17"/>
                        </a:cubicBezTo>
                        <a:cubicBezTo>
                          <a:pt x="69" y="17"/>
                          <a:pt x="68" y="17"/>
                          <a:pt x="68" y="16"/>
                        </a:cubicBezTo>
                        <a:cubicBezTo>
                          <a:pt x="66" y="16"/>
                          <a:pt x="67" y="20"/>
                          <a:pt x="65" y="19"/>
                        </a:cubicBezTo>
                        <a:cubicBezTo>
                          <a:pt x="65" y="19"/>
                          <a:pt x="64" y="18"/>
                          <a:pt x="64" y="18"/>
                        </a:cubicBezTo>
                        <a:cubicBezTo>
                          <a:pt x="63" y="19"/>
                          <a:pt x="63" y="19"/>
                          <a:pt x="63" y="19"/>
                        </a:cubicBezTo>
                        <a:cubicBezTo>
                          <a:pt x="60" y="18"/>
                          <a:pt x="62" y="22"/>
                          <a:pt x="62" y="22"/>
                        </a:cubicBezTo>
                        <a:cubicBezTo>
                          <a:pt x="62" y="22"/>
                          <a:pt x="60" y="22"/>
                          <a:pt x="60" y="22"/>
                        </a:cubicBezTo>
                        <a:cubicBezTo>
                          <a:pt x="60" y="23"/>
                          <a:pt x="61" y="23"/>
                          <a:pt x="61" y="23"/>
                        </a:cubicBezTo>
                        <a:cubicBezTo>
                          <a:pt x="60" y="25"/>
                          <a:pt x="59" y="23"/>
                          <a:pt x="59" y="26"/>
                        </a:cubicBezTo>
                        <a:cubicBezTo>
                          <a:pt x="59" y="27"/>
                          <a:pt x="60" y="27"/>
                          <a:pt x="60" y="28"/>
                        </a:cubicBezTo>
                        <a:cubicBezTo>
                          <a:pt x="60" y="30"/>
                          <a:pt x="53" y="26"/>
                          <a:pt x="53" y="29"/>
                        </a:cubicBezTo>
                        <a:cubicBezTo>
                          <a:pt x="53" y="30"/>
                          <a:pt x="57" y="32"/>
                          <a:pt x="55" y="33"/>
                        </a:cubicBezTo>
                        <a:cubicBezTo>
                          <a:pt x="54" y="33"/>
                          <a:pt x="54" y="32"/>
                          <a:pt x="54" y="33"/>
                        </a:cubicBezTo>
                        <a:cubicBezTo>
                          <a:pt x="53" y="34"/>
                          <a:pt x="53" y="34"/>
                          <a:pt x="52" y="33"/>
                        </a:cubicBezTo>
                        <a:cubicBezTo>
                          <a:pt x="51" y="33"/>
                          <a:pt x="52" y="31"/>
                          <a:pt x="51" y="30"/>
                        </a:cubicBezTo>
                        <a:cubicBezTo>
                          <a:pt x="50" y="28"/>
                          <a:pt x="48" y="32"/>
                          <a:pt x="47" y="33"/>
                        </a:cubicBezTo>
                        <a:cubicBezTo>
                          <a:pt x="47" y="34"/>
                          <a:pt x="46" y="35"/>
                          <a:pt x="46" y="36"/>
                        </a:cubicBezTo>
                        <a:cubicBezTo>
                          <a:pt x="46" y="36"/>
                          <a:pt x="47" y="37"/>
                          <a:pt x="47" y="38"/>
                        </a:cubicBezTo>
                        <a:cubicBezTo>
                          <a:pt x="47" y="38"/>
                          <a:pt x="45" y="40"/>
                          <a:pt x="44" y="41"/>
                        </a:cubicBezTo>
                        <a:cubicBezTo>
                          <a:pt x="41" y="44"/>
                          <a:pt x="38" y="46"/>
                          <a:pt x="34" y="47"/>
                        </a:cubicBezTo>
                        <a:cubicBezTo>
                          <a:pt x="31" y="47"/>
                          <a:pt x="28" y="49"/>
                          <a:pt x="24" y="50"/>
                        </a:cubicBezTo>
                        <a:cubicBezTo>
                          <a:pt x="21" y="51"/>
                          <a:pt x="18" y="51"/>
                          <a:pt x="15" y="53"/>
                        </a:cubicBezTo>
                        <a:cubicBezTo>
                          <a:pt x="13" y="55"/>
                          <a:pt x="12" y="55"/>
                          <a:pt x="10" y="56"/>
                        </a:cubicBezTo>
                        <a:cubicBezTo>
                          <a:pt x="9" y="57"/>
                          <a:pt x="7" y="60"/>
                          <a:pt x="7" y="60"/>
                        </a:cubicBezTo>
                        <a:cubicBezTo>
                          <a:pt x="6" y="60"/>
                          <a:pt x="7" y="57"/>
                          <a:pt x="7" y="56"/>
                        </a:cubicBezTo>
                        <a:cubicBezTo>
                          <a:pt x="5" y="56"/>
                          <a:pt x="4" y="61"/>
                          <a:pt x="4" y="61"/>
                        </a:cubicBezTo>
                        <a:cubicBezTo>
                          <a:pt x="5" y="64"/>
                          <a:pt x="3" y="65"/>
                          <a:pt x="3" y="68"/>
                        </a:cubicBezTo>
                        <a:cubicBezTo>
                          <a:pt x="3" y="69"/>
                          <a:pt x="8" y="80"/>
                          <a:pt x="6" y="81"/>
                        </a:cubicBezTo>
                        <a:cubicBezTo>
                          <a:pt x="6" y="81"/>
                          <a:pt x="3" y="77"/>
                          <a:pt x="3" y="77"/>
                        </a:cubicBezTo>
                        <a:cubicBezTo>
                          <a:pt x="3" y="78"/>
                          <a:pt x="6" y="81"/>
                          <a:pt x="4" y="82"/>
                        </a:cubicBezTo>
                        <a:cubicBezTo>
                          <a:pt x="2" y="82"/>
                          <a:pt x="2" y="77"/>
                          <a:pt x="0" y="77"/>
                        </a:cubicBezTo>
                        <a:cubicBezTo>
                          <a:pt x="0" y="77"/>
                          <a:pt x="6" y="85"/>
                          <a:pt x="6" y="86"/>
                        </a:cubicBezTo>
                        <a:cubicBezTo>
                          <a:pt x="7" y="87"/>
                          <a:pt x="6" y="89"/>
                          <a:pt x="7" y="91"/>
                        </a:cubicBezTo>
                        <a:cubicBezTo>
                          <a:pt x="8" y="93"/>
                          <a:pt x="9" y="94"/>
                          <a:pt x="10" y="96"/>
                        </a:cubicBezTo>
                        <a:cubicBezTo>
                          <a:pt x="11" y="97"/>
                          <a:pt x="11" y="100"/>
                          <a:pt x="11" y="101"/>
                        </a:cubicBezTo>
                        <a:cubicBezTo>
                          <a:pt x="11" y="103"/>
                          <a:pt x="12" y="105"/>
                          <a:pt x="13" y="106"/>
                        </a:cubicBezTo>
                        <a:cubicBezTo>
                          <a:pt x="14" y="109"/>
                          <a:pt x="14" y="110"/>
                          <a:pt x="14" y="113"/>
                        </a:cubicBezTo>
                        <a:cubicBezTo>
                          <a:pt x="14" y="114"/>
                          <a:pt x="14" y="119"/>
                          <a:pt x="14" y="119"/>
                        </a:cubicBezTo>
                        <a:cubicBezTo>
                          <a:pt x="13" y="120"/>
                          <a:pt x="12" y="120"/>
                          <a:pt x="11" y="121"/>
                        </a:cubicBezTo>
                        <a:cubicBezTo>
                          <a:pt x="10" y="124"/>
                          <a:pt x="12" y="124"/>
                          <a:pt x="13" y="125"/>
                        </a:cubicBezTo>
                        <a:cubicBezTo>
                          <a:pt x="17" y="127"/>
                          <a:pt x="20" y="129"/>
                          <a:pt x="25" y="128"/>
                        </a:cubicBezTo>
                        <a:cubicBezTo>
                          <a:pt x="27" y="127"/>
                          <a:pt x="29" y="126"/>
                          <a:pt x="30" y="125"/>
                        </a:cubicBezTo>
                        <a:cubicBezTo>
                          <a:pt x="33" y="124"/>
                          <a:pt x="32" y="125"/>
                          <a:pt x="33" y="123"/>
                        </a:cubicBezTo>
                        <a:cubicBezTo>
                          <a:pt x="35" y="121"/>
                          <a:pt x="42" y="121"/>
                          <a:pt x="44" y="122"/>
                        </a:cubicBezTo>
                        <a:cubicBezTo>
                          <a:pt x="47" y="122"/>
                          <a:pt x="52" y="124"/>
                          <a:pt x="54" y="121"/>
                        </a:cubicBezTo>
                        <a:cubicBezTo>
                          <a:pt x="55" y="120"/>
                          <a:pt x="55" y="118"/>
                          <a:pt x="57" y="117"/>
                        </a:cubicBezTo>
                        <a:cubicBezTo>
                          <a:pt x="59" y="116"/>
                          <a:pt x="61" y="115"/>
                          <a:pt x="63" y="114"/>
                        </a:cubicBezTo>
                        <a:cubicBezTo>
                          <a:pt x="66" y="112"/>
                          <a:pt x="70" y="114"/>
                          <a:pt x="73" y="112"/>
                        </a:cubicBezTo>
                        <a:cubicBezTo>
                          <a:pt x="78" y="110"/>
                          <a:pt x="82" y="110"/>
                          <a:pt x="88" y="109"/>
                        </a:cubicBezTo>
                        <a:cubicBezTo>
                          <a:pt x="89" y="109"/>
                          <a:pt x="90" y="108"/>
                          <a:pt x="92" y="108"/>
                        </a:cubicBezTo>
                        <a:cubicBezTo>
                          <a:pt x="93" y="109"/>
                          <a:pt x="95" y="110"/>
                          <a:pt x="96" y="111"/>
                        </a:cubicBezTo>
                        <a:cubicBezTo>
                          <a:pt x="97" y="111"/>
                          <a:pt x="107" y="113"/>
                          <a:pt x="107" y="114"/>
                        </a:cubicBezTo>
                        <a:cubicBezTo>
                          <a:pt x="106" y="115"/>
                          <a:pt x="105" y="118"/>
                          <a:pt x="107" y="117"/>
                        </a:cubicBezTo>
                        <a:cubicBezTo>
                          <a:pt x="108" y="117"/>
                          <a:pt x="110" y="120"/>
                          <a:pt x="111" y="121"/>
                        </a:cubicBezTo>
                        <a:cubicBezTo>
                          <a:pt x="112" y="122"/>
                          <a:pt x="112" y="123"/>
                          <a:pt x="112" y="125"/>
                        </a:cubicBezTo>
                        <a:cubicBezTo>
                          <a:pt x="113" y="126"/>
                          <a:pt x="115" y="128"/>
                          <a:pt x="115" y="128"/>
                        </a:cubicBezTo>
                        <a:cubicBezTo>
                          <a:pt x="115" y="127"/>
                          <a:pt x="114" y="126"/>
                          <a:pt x="116" y="125"/>
                        </a:cubicBezTo>
                        <a:cubicBezTo>
                          <a:pt x="117" y="124"/>
                          <a:pt x="118" y="123"/>
                          <a:pt x="120" y="122"/>
                        </a:cubicBezTo>
                        <a:cubicBezTo>
                          <a:pt x="121" y="121"/>
                          <a:pt x="126" y="116"/>
                          <a:pt x="125" y="115"/>
                        </a:cubicBezTo>
                        <a:cubicBezTo>
                          <a:pt x="126" y="117"/>
                          <a:pt x="125" y="118"/>
                          <a:pt x="125" y="120"/>
                        </a:cubicBezTo>
                        <a:cubicBezTo>
                          <a:pt x="126" y="121"/>
                          <a:pt x="124" y="122"/>
                          <a:pt x="124" y="122"/>
                        </a:cubicBezTo>
                        <a:cubicBezTo>
                          <a:pt x="123" y="124"/>
                          <a:pt x="123" y="125"/>
                          <a:pt x="123" y="126"/>
                        </a:cubicBezTo>
                        <a:cubicBezTo>
                          <a:pt x="123" y="128"/>
                          <a:pt x="119" y="129"/>
                          <a:pt x="122" y="129"/>
                        </a:cubicBezTo>
                        <a:cubicBezTo>
                          <a:pt x="126" y="129"/>
                          <a:pt x="124" y="125"/>
                          <a:pt x="125" y="123"/>
                        </a:cubicBezTo>
                        <a:cubicBezTo>
                          <a:pt x="125" y="123"/>
                          <a:pt x="129" y="127"/>
                          <a:pt x="128" y="129"/>
                        </a:cubicBezTo>
                        <a:cubicBezTo>
                          <a:pt x="125" y="133"/>
                          <a:pt x="129" y="130"/>
                          <a:pt x="131" y="132"/>
                        </a:cubicBezTo>
                        <a:cubicBezTo>
                          <a:pt x="134" y="135"/>
                          <a:pt x="134" y="136"/>
                          <a:pt x="134" y="139"/>
                        </a:cubicBezTo>
                        <a:cubicBezTo>
                          <a:pt x="133" y="142"/>
                          <a:pt x="137" y="145"/>
                          <a:pt x="139" y="145"/>
                        </a:cubicBezTo>
                        <a:cubicBezTo>
                          <a:pt x="141" y="146"/>
                          <a:pt x="143" y="147"/>
                          <a:pt x="145" y="147"/>
                        </a:cubicBezTo>
                        <a:cubicBezTo>
                          <a:pt x="147" y="147"/>
                          <a:pt x="151" y="152"/>
                          <a:pt x="153" y="151"/>
                        </a:cubicBezTo>
                        <a:cubicBezTo>
                          <a:pt x="155" y="150"/>
                          <a:pt x="157" y="149"/>
                          <a:pt x="158" y="147"/>
                        </a:cubicBezTo>
                        <a:cubicBezTo>
                          <a:pt x="158" y="147"/>
                          <a:pt x="160" y="144"/>
                          <a:pt x="161" y="145"/>
                        </a:cubicBezTo>
                        <a:cubicBezTo>
                          <a:pt x="161" y="146"/>
                          <a:pt x="159" y="147"/>
                          <a:pt x="160" y="148"/>
                        </a:cubicBezTo>
                        <a:cubicBezTo>
                          <a:pt x="161" y="149"/>
                          <a:pt x="161" y="146"/>
                          <a:pt x="162" y="146"/>
                        </a:cubicBezTo>
                        <a:cubicBezTo>
                          <a:pt x="162" y="146"/>
                          <a:pt x="164" y="149"/>
                          <a:pt x="165" y="149"/>
                        </a:cubicBezTo>
                        <a:cubicBezTo>
                          <a:pt x="165" y="150"/>
                          <a:pt x="167" y="152"/>
                          <a:pt x="168" y="152"/>
                        </a:cubicBezTo>
                        <a:cubicBezTo>
                          <a:pt x="167" y="152"/>
                          <a:pt x="170" y="149"/>
                          <a:pt x="170" y="149"/>
                        </a:cubicBezTo>
                        <a:cubicBezTo>
                          <a:pt x="172" y="148"/>
                          <a:pt x="173" y="146"/>
                          <a:pt x="174" y="145"/>
                        </a:cubicBezTo>
                        <a:cubicBezTo>
                          <a:pt x="177" y="144"/>
                          <a:pt x="185" y="146"/>
                          <a:pt x="185" y="142"/>
                        </a:cubicBezTo>
                        <a:cubicBezTo>
                          <a:pt x="186" y="137"/>
                          <a:pt x="187" y="134"/>
                          <a:pt x="188" y="130"/>
                        </a:cubicBezTo>
                        <a:cubicBezTo>
                          <a:pt x="190" y="126"/>
                          <a:pt x="191" y="122"/>
                          <a:pt x="194" y="118"/>
                        </a:cubicBezTo>
                        <a:cubicBezTo>
                          <a:pt x="195" y="117"/>
                          <a:pt x="197" y="116"/>
                          <a:pt x="198" y="114"/>
                        </a:cubicBezTo>
                        <a:cubicBezTo>
                          <a:pt x="198" y="113"/>
                          <a:pt x="198" y="113"/>
                          <a:pt x="198" y="112"/>
                        </a:cubicBezTo>
                        <a:cubicBezTo>
                          <a:pt x="199" y="111"/>
                          <a:pt x="200" y="110"/>
                          <a:pt x="200" y="108"/>
                        </a:cubicBezTo>
                        <a:cubicBezTo>
                          <a:pt x="201" y="106"/>
                          <a:pt x="200" y="104"/>
                          <a:pt x="201" y="102"/>
                        </a:cubicBezTo>
                        <a:cubicBezTo>
                          <a:pt x="201" y="101"/>
                          <a:pt x="202" y="100"/>
                          <a:pt x="202" y="99"/>
                        </a:cubicBezTo>
                        <a:cubicBezTo>
                          <a:pt x="203" y="98"/>
                          <a:pt x="201" y="97"/>
                          <a:pt x="202" y="96"/>
                        </a:cubicBezTo>
                        <a:cubicBezTo>
                          <a:pt x="203" y="95"/>
                          <a:pt x="204" y="92"/>
                          <a:pt x="203" y="91"/>
                        </a:cubicBezTo>
                        <a:cubicBezTo>
                          <a:pt x="203" y="89"/>
                          <a:pt x="202" y="88"/>
                          <a:pt x="202" y="87"/>
                        </a:cubicBezTo>
                        <a:cubicBezTo>
                          <a:pt x="201" y="86"/>
                          <a:pt x="201" y="84"/>
                          <a:pt x="201" y="83"/>
                        </a:cubicBezTo>
                        <a:cubicBezTo>
                          <a:pt x="200" y="79"/>
                          <a:pt x="203" y="77"/>
                          <a:pt x="202" y="73"/>
                        </a:cubicBezTo>
                        <a:cubicBezTo>
                          <a:pt x="202" y="74"/>
                          <a:pt x="201" y="76"/>
                          <a:pt x="200" y="76"/>
                        </a:cubicBezTo>
                        <a:cubicBezTo>
                          <a:pt x="198" y="76"/>
                          <a:pt x="197" y="72"/>
                          <a:pt x="196" y="70"/>
                        </a:cubicBezTo>
                        <a:cubicBezTo>
                          <a:pt x="194" y="67"/>
                          <a:pt x="190" y="67"/>
                          <a:pt x="190" y="62"/>
                        </a:cubicBezTo>
                        <a:cubicBezTo>
                          <a:pt x="189" y="60"/>
                          <a:pt x="188" y="60"/>
                          <a:pt x="187" y="59"/>
                        </a:cubicBezTo>
                        <a:cubicBezTo>
                          <a:pt x="185" y="58"/>
                          <a:pt x="185" y="61"/>
                          <a:pt x="184" y="59"/>
                        </a:cubicBezTo>
                        <a:cubicBezTo>
                          <a:pt x="184" y="56"/>
                          <a:pt x="183" y="55"/>
                          <a:pt x="181" y="53"/>
                        </a:cubicBezTo>
                        <a:cubicBezTo>
                          <a:pt x="181" y="53"/>
                          <a:pt x="180" y="52"/>
                          <a:pt x="180" y="51"/>
                        </a:cubicBezTo>
                        <a:cubicBezTo>
                          <a:pt x="179" y="51"/>
                          <a:pt x="180" y="49"/>
                          <a:pt x="180" y="50"/>
                        </a:cubicBezTo>
                        <a:cubicBezTo>
                          <a:pt x="178" y="48"/>
                          <a:pt x="176" y="47"/>
                          <a:pt x="174" y="46"/>
                        </a:cubicBezTo>
                        <a:cubicBezTo>
                          <a:pt x="172" y="44"/>
                          <a:pt x="169" y="45"/>
                          <a:pt x="168" y="43"/>
                        </a:cubicBezTo>
                        <a:cubicBezTo>
                          <a:pt x="166" y="41"/>
                          <a:pt x="167" y="37"/>
                          <a:pt x="166" y="36"/>
                        </a:cubicBezTo>
                        <a:cubicBezTo>
                          <a:pt x="166" y="34"/>
                          <a:pt x="166" y="32"/>
                          <a:pt x="165" y="31"/>
                        </a:cubicBezTo>
                        <a:cubicBezTo>
                          <a:pt x="164" y="30"/>
                          <a:pt x="163" y="30"/>
                          <a:pt x="163" y="28"/>
                        </a:cubicBezTo>
                        <a:cubicBezTo>
                          <a:pt x="163" y="26"/>
                          <a:pt x="163" y="23"/>
                          <a:pt x="161" y="20"/>
                        </a:cubicBezTo>
                        <a:cubicBezTo>
                          <a:pt x="160" y="20"/>
                          <a:pt x="158" y="17"/>
                          <a:pt x="158" y="18"/>
                        </a:cubicBezTo>
                        <a:cubicBezTo>
                          <a:pt x="156" y="18"/>
                          <a:pt x="156" y="19"/>
                          <a:pt x="155" y="17"/>
                        </a:cubicBezTo>
                        <a:cubicBezTo>
                          <a:pt x="153" y="15"/>
                          <a:pt x="154" y="11"/>
                          <a:pt x="152" y="8"/>
                        </a:cubicBezTo>
                        <a:cubicBezTo>
                          <a:pt x="152" y="7"/>
                          <a:pt x="148" y="0"/>
                          <a:pt x="148" y="0"/>
                        </a:cubicBezTo>
                        <a:cubicBezTo>
                          <a:pt x="147" y="0"/>
                          <a:pt x="147" y="2"/>
                          <a:pt x="147" y="3"/>
                        </a:cubicBezTo>
                        <a:cubicBezTo>
                          <a:pt x="147" y="4"/>
                          <a:pt x="146" y="5"/>
                          <a:pt x="145" y="6"/>
                        </a:cubicBezTo>
                        <a:cubicBezTo>
                          <a:pt x="145" y="6"/>
                          <a:pt x="143" y="8"/>
                          <a:pt x="144" y="9"/>
                        </a:cubicBezTo>
                        <a:cubicBezTo>
                          <a:pt x="144" y="9"/>
                          <a:pt x="146" y="9"/>
                          <a:pt x="145" y="10"/>
                        </a:cubicBezTo>
                        <a:cubicBezTo>
                          <a:pt x="144" y="10"/>
                          <a:pt x="143" y="15"/>
                          <a:pt x="143" y="16"/>
                        </a:cubicBezTo>
                        <a:cubicBezTo>
                          <a:pt x="144" y="18"/>
                          <a:pt x="144" y="20"/>
                          <a:pt x="144" y="22"/>
                        </a:cubicBezTo>
                        <a:cubicBezTo>
                          <a:pt x="143" y="26"/>
                          <a:pt x="143" y="36"/>
                          <a:pt x="137" y="36"/>
                        </a:cubicBezTo>
                        <a:cubicBezTo>
                          <a:pt x="133" y="36"/>
                          <a:pt x="133" y="32"/>
                          <a:pt x="130" y="31"/>
                        </a:cubicBezTo>
                        <a:cubicBezTo>
                          <a:pt x="128" y="30"/>
                          <a:pt x="126" y="30"/>
                          <a:pt x="124" y="28"/>
                        </a:cubicBezTo>
                        <a:cubicBezTo>
                          <a:pt x="123" y="27"/>
                          <a:pt x="112" y="21"/>
                          <a:pt x="113" y="20"/>
                        </a:cubicBezTo>
                        <a:cubicBezTo>
                          <a:pt x="113" y="19"/>
                          <a:pt x="114" y="18"/>
                          <a:pt x="115" y="17"/>
                        </a:cubicBezTo>
                        <a:cubicBezTo>
                          <a:pt x="115" y="16"/>
                          <a:pt x="117" y="16"/>
                          <a:pt x="117" y="15"/>
                        </a:cubicBezTo>
                        <a:cubicBezTo>
                          <a:pt x="117" y="15"/>
                          <a:pt x="116" y="14"/>
                          <a:pt x="116" y="13"/>
                        </a:cubicBezTo>
                        <a:cubicBezTo>
                          <a:pt x="117" y="12"/>
                          <a:pt x="117" y="12"/>
                          <a:pt x="118" y="11"/>
                        </a:cubicBezTo>
                        <a:cubicBezTo>
                          <a:pt x="118" y="10"/>
                          <a:pt x="120" y="9"/>
                          <a:pt x="121" y="8"/>
                        </a:cubicBezTo>
                        <a:cubicBezTo>
                          <a:pt x="121" y="7"/>
                          <a:pt x="119" y="5"/>
                          <a:pt x="118" y="6"/>
                        </a:cubicBezTo>
                        <a:cubicBezTo>
                          <a:pt x="118" y="6"/>
                          <a:pt x="117" y="8"/>
                          <a:pt x="117" y="8"/>
                        </a:cubicBezTo>
                        <a:cubicBezTo>
                          <a:pt x="116" y="7"/>
                          <a:pt x="116" y="7"/>
                          <a:pt x="115" y="6"/>
                        </a:cubicBezTo>
                        <a:cubicBezTo>
                          <a:pt x="115" y="5"/>
                          <a:pt x="113" y="7"/>
                          <a:pt x="112" y="7"/>
                        </a:cubicBezTo>
                        <a:cubicBezTo>
                          <a:pt x="111" y="8"/>
                          <a:pt x="110" y="7"/>
                          <a:pt x="109" y="7"/>
                        </a:cubicBezTo>
                        <a:cubicBezTo>
                          <a:pt x="107" y="6"/>
                          <a:pt x="104" y="5"/>
                          <a:pt x="101" y="4"/>
                        </a:cubicBezTo>
                        <a:cubicBezTo>
                          <a:pt x="99" y="4"/>
                          <a:pt x="103" y="5"/>
                          <a:pt x="101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65" name="Freeform 464">
                    <a:extLst>
                      <a:ext uri="{FF2B5EF4-FFF2-40B4-BE49-F238E27FC236}">
                        <a16:creationId xmlns:a16="http://schemas.microsoft.com/office/drawing/2014/main" id="{DF7514D1-8242-4C48-84D2-BF393D693B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212596" y="8259388"/>
                    <a:ext cx="48790" cy="22128"/>
                  </a:xfrm>
                  <a:custGeom>
                    <a:avLst/>
                    <a:gdLst>
                      <a:gd name="T0" fmla="*/ 5 w 5"/>
                      <a:gd name="T1" fmla="*/ 1 h 2"/>
                      <a:gd name="T2" fmla="*/ 0 w 5"/>
                      <a:gd name="T3" fmla="*/ 1 h 2"/>
                      <a:gd name="T4" fmla="*/ 5 w 5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2">
                        <a:moveTo>
                          <a:pt x="5" y="1"/>
                        </a:moveTo>
                        <a:cubicBezTo>
                          <a:pt x="5" y="0"/>
                          <a:pt x="0" y="0"/>
                          <a:pt x="0" y="1"/>
                        </a:cubicBezTo>
                        <a:cubicBezTo>
                          <a:pt x="0" y="1"/>
                          <a:pt x="5" y="2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66" name="Freeform 465">
                    <a:extLst>
                      <a:ext uri="{FF2B5EF4-FFF2-40B4-BE49-F238E27FC236}">
                        <a16:creationId xmlns:a16="http://schemas.microsoft.com/office/drawing/2014/main" id="{FB3C9673-C69C-7F4F-8D0F-2843FDDEE0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223051" y="8270449"/>
                    <a:ext cx="191674" cy="121701"/>
                  </a:xfrm>
                  <a:custGeom>
                    <a:avLst/>
                    <a:gdLst>
                      <a:gd name="T0" fmla="*/ 10 w 19"/>
                      <a:gd name="T1" fmla="*/ 1 h 11"/>
                      <a:gd name="T2" fmla="*/ 4 w 19"/>
                      <a:gd name="T3" fmla="*/ 3 h 11"/>
                      <a:gd name="T4" fmla="*/ 3 w 19"/>
                      <a:gd name="T5" fmla="*/ 4 h 11"/>
                      <a:gd name="T6" fmla="*/ 1 w 19"/>
                      <a:gd name="T7" fmla="*/ 3 h 11"/>
                      <a:gd name="T8" fmla="*/ 3 w 19"/>
                      <a:gd name="T9" fmla="*/ 6 h 11"/>
                      <a:gd name="T10" fmla="*/ 6 w 19"/>
                      <a:gd name="T11" fmla="*/ 7 h 11"/>
                      <a:gd name="T12" fmla="*/ 9 w 19"/>
                      <a:gd name="T13" fmla="*/ 10 h 11"/>
                      <a:gd name="T14" fmla="*/ 14 w 19"/>
                      <a:gd name="T15" fmla="*/ 10 h 11"/>
                      <a:gd name="T16" fmla="*/ 18 w 19"/>
                      <a:gd name="T17" fmla="*/ 5 h 11"/>
                      <a:gd name="T18" fmla="*/ 15 w 19"/>
                      <a:gd name="T19" fmla="*/ 2 h 11"/>
                      <a:gd name="T20" fmla="*/ 10 w 19"/>
                      <a:gd name="T21" fmla="*/ 1 h 11"/>
                      <a:gd name="T22" fmla="*/ 10 w 19"/>
                      <a:gd name="T2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11">
                        <a:moveTo>
                          <a:pt x="10" y="1"/>
                        </a:moveTo>
                        <a:cubicBezTo>
                          <a:pt x="9" y="0"/>
                          <a:pt x="5" y="2"/>
                          <a:pt x="4" y="3"/>
                        </a:cubicBezTo>
                        <a:cubicBezTo>
                          <a:pt x="3" y="3"/>
                          <a:pt x="4" y="3"/>
                          <a:pt x="3" y="4"/>
                        </a:cubicBezTo>
                        <a:cubicBezTo>
                          <a:pt x="3" y="5"/>
                          <a:pt x="2" y="3"/>
                          <a:pt x="1" y="3"/>
                        </a:cubicBezTo>
                        <a:cubicBezTo>
                          <a:pt x="0" y="3"/>
                          <a:pt x="2" y="6"/>
                          <a:pt x="3" y="6"/>
                        </a:cubicBezTo>
                        <a:cubicBezTo>
                          <a:pt x="3" y="7"/>
                          <a:pt x="5" y="7"/>
                          <a:pt x="6" y="7"/>
                        </a:cubicBezTo>
                        <a:cubicBezTo>
                          <a:pt x="8" y="7"/>
                          <a:pt x="8" y="9"/>
                          <a:pt x="9" y="10"/>
                        </a:cubicBezTo>
                        <a:cubicBezTo>
                          <a:pt x="10" y="11"/>
                          <a:pt x="13" y="10"/>
                          <a:pt x="14" y="10"/>
                        </a:cubicBezTo>
                        <a:cubicBezTo>
                          <a:pt x="18" y="10"/>
                          <a:pt x="19" y="8"/>
                          <a:pt x="18" y="5"/>
                        </a:cubicBezTo>
                        <a:cubicBezTo>
                          <a:pt x="18" y="3"/>
                          <a:pt x="17" y="2"/>
                          <a:pt x="15" y="2"/>
                        </a:cubicBezTo>
                        <a:cubicBezTo>
                          <a:pt x="14" y="2"/>
                          <a:pt x="12" y="1"/>
                          <a:pt x="10" y="1"/>
                        </a:cubicBezTo>
                        <a:cubicBezTo>
                          <a:pt x="10" y="1"/>
                          <a:pt x="11" y="1"/>
                          <a:pt x="10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67" name="Freeform 466">
                    <a:extLst>
                      <a:ext uri="{FF2B5EF4-FFF2-40B4-BE49-F238E27FC236}">
                        <a16:creationId xmlns:a16="http://schemas.microsoft.com/office/drawing/2014/main" id="{00484052-0086-3D43-925E-05E81EA417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132628" y="8476972"/>
                    <a:ext cx="212583" cy="129075"/>
                  </a:xfrm>
                  <a:custGeom>
                    <a:avLst/>
                    <a:gdLst>
                      <a:gd name="T0" fmla="*/ 0 w 21"/>
                      <a:gd name="T1" fmla="*/ 8 h 12"/>
                      <a:gd name="T2" fmla="*/ 6 w 21"/>
                      <a:gd name="T3" fmla="*/ 8 h 12"/>
                      <a:gd name="T4" fmla="*/ 9 w 21"/>
                      <a:gd name="T5" fmla="*/ 7 h 12"/>
                      <a:gd name="T6" fmla="*/ 13 w 21"/>
                      <a:gd name="T7" fmla="*/ 7 h 12"/>
                      <a:gd name="T8" fmla="*/ 14 w 21"/>
                      <a:gd name="T9" fmla="*/ 5 h 12"/>
                      <a:gd name="T10" fmla="*/ 17 w 21"/>
                      <a:gd name="T11" fmla="*/ 3 h 12"/>
                      <a:gd name="T12" fmla="*/ 20 w 21"/>
                      <a:gd name="T13" fmla="*/ 4 h 12"/>
                      <a:gd name="T14" fmla="*/ 18 w 21"/>
                      <a:gd name="T15" fmla="*/ 7 h 12"/>
                      <a:gd name="T16" fmla="*/ 11 w 21"/>
                      <a:gd name="T17" fmla="*/ 11 h 12"/>
                      <a:gd name="T18" fmla="*/ 0 w 21"/>
                      <a:gd name="T19" fmla="*/ 8 h 12"/>
                      <a:gd name="T20" fmla="*/ 0 w 21"/>
                      <a:gd name="T21" fmla="*/ 8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1" h="12">
                        <a:moveTo>
                          <a:pt x="0" y="8"/>
                        </a:moveTo>
                        <a:cubicBezTo>
                          <a:pt x="1" y="7"/>
                          <a:pt x="5" y="8"/>
                          <a:pt x="6" y="8"/>
                        </a:cubicBezTo>
                        <a:cubicBezTo>
                          <a:pt x="7" y="8"/>
                          <a:pt x="8" y="6"/>
                          <a:pt x="9" y="7"/>
                        </a:cubicBezTo>
                        <a:cubicBezTo>
                          <a:pt x="10" y="8"/>
                          <a:pt x="12" y="8"/>
                          <a:pt x="13" y="7"/>
                        </a:cubicBezTo>
                        <a:cubicBezTo>
                          <a:pt x="13" y="6"/>
                          <a:pt x="14" y="5"/>
                          <a:pt x="14" y="5"/>
                        </a:cubicBezTo>
                        <a:cubicBezTo>
                          <a:pt x="15" y="5"/>
                          <a:pt x="17" y="5"/>
                          <a:pt x="17" y="3"/>
                        </a:cubicBezTo>
                        <a:cubicBezTo>
                          <a:pt x="17" y="0"/>
                          <a:pt x="21" y="2"/>
                          <a:pt x="20" y="4"/>
                        </a:cubicBezTo>
                        <a:cubicBezTo>
                          <a:pt x="19" y="5"/>
                          <a:pt x="18" y="7"/>
                          <a:pt x="18" y="7"/>
                        </a:cubicBezTo>
                        <a:cubicBezTo>
                          <a:pt x="15" y="8"/>
                          <a:pt x="14" y="10"/>
                          <a:pt x="11" y="11"/>
                        </a:cubicBezTo>
                        <a:cubicBezTo>
                          <a:pt x="9" y="12"/>
                          <a:pt x="0" y="11"/>
                          <a:pt x="0" y="8"/>
                        </a:cubicBezTo>
                        <a:cubicBezTo>
                          <a:pt x="0" y="7"/>
                          <a:pt x="0" y="10"/>
                          <a:pt x="0" y="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68" name="Freeform 467">
                    <a:extLst>
                      <a:ext uri="{FF2B5EF4-FFF2-40B4-BE49-F238E27FC236}">
                        <a16:creationId xmlns:a16="http://schemas.microsoft.com/office/drawing/2014/main" id="{252889C5-D23F-F247-9137-878E55427D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439307" y="8543352"/>
                    <a:ext cx="90610" cy="118010"/>
                  </a:xfrm>
                  <a:custGeom>
                    <a:avLst/>
                    <a:gdLst>
                      <a:gd name="T0" fmla="*/ 1 w 9"/>
                      <a:gd name="T1" fmla="*/ 0 h 11"/>
                      <a:gd name="T2" fmla="*/ 8 w 9"/>
                      <a:gd name="T3" fmla="*/ 8 h 11"/>
                      <a:gd name="T4" fmla="*/ 5 w 9"/>
                      <a:gd name="T5" fmla="*/ 4 h 11"/>
                      <a:gd name="T6" fmla="*/ 1 w 9"/>
                      <a:gd name="T7" fmla="*/ 0 h 11"/>
                      <a:gd name="T8" fmla="*/ 1 w 9"/>
                      <a:gd name="T9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1" y="0"/>
                        </a:moveTo>
                        <a:cubicBezTo>
                          <a:pt x="0" y="1"/>
                          <a:pt x="5" y="11"/>
                          <a:pt x="8" y="8"/>
                        </a:cubicBezTo>
                        <a:cubicBezTo>
                          <a:pt x="9" y="6"/>
                          <a:pt x="6" y="4"/>
                          <a:pt x="5" y="4"/>
                        </a:cubicBezTo>
                        <a:cubicBezTo>
                          <a:pt x="4" y="3"/>
                          <a:pt x="1" y="0"/>
                          <a:pt x="1" y="0"/>
                        </a:cubicBezTo>
                        <a:cubicBezTo>
                          <a:pt x="0" y="1"/>
                          <a:pt x="2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69" name="Freeform 468">
                    <a:extLst>
                      <a:ext uri="{FF2B5EF4-FFF2-40B4-BE49-F238E27FC236}">
                        <a16:creationId xmlns:a16="http://schemas.microsoft.com/office/drawing/2014/main" id="{426B00D6-18AF-D843-B233-81B4B9F73C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704162" y="8760939"/>
                    <a:ext cx="59243" cy="62692"/>
                  </a:xfrm>
                  <a:custGeom>
                    <a:avLst/>
                    <a:gdLst>
                      <a:gd name="T0" fmla="*/ 6 w 6"/>
                      <a:gd name="T1" fmla="*/ 4 h 6"/>
                      <a:gd name="T2" fmla="*/ 1 w 6"/>
                      <a:gd name="T3" fmla="*/ 2 h 6"/>
                      <a:gd name="T4" fmla="*/ 6 w 6"/>
                      <a:gd name="T5" fmla="*/ 4 h 6"/>
                      <a:gd name="T6" fmla="*/ 6 w 6"/>
                      <a:gd name="T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6">
                        <a:moveTo>
                          <a:pt x="6" y="4"/>
                        </a:moveTo>
                        <a:cubicBezTo>
                          <a:pt x="6" y="2"/>
                          <a:pt x="0" y="0"/>
                          <a:pt x="1" y="2"/>
                        </a:cubicBezTo>
                        <a:cubicBezTo>
                          <a:pt x="1" y="3"/>
                          <a:pt x="6" y="5"/>
                          <a:pt x="6" y="4"/>
                        </a:cubicBezTo>
                        <a:cubicBezTo>
                          <a:pt x="6" y="3"/>
                          <a:pt x="6" y="6"/>
                          <a:pt x="6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70" name="Freeform 469">
                    <a:extLst>
                      <a:ext uri="{FF2B5EF4-FFF2-40B4-BE49-F238E27FC236}">
                        <a16:creationId xmlns:a16="http://schemas.microsoft.com/office/drawing/2014/main" id="{A4290503-4762-3240-9217-5109B8A373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41433" y="8661365"/>
                    <a:ext cx="94095" cy="66379"/>
                  </a:xfrm>
                  <a:custGeom>
                    <a:avLst/>
                    <a:gdLst>
                      <a:gd name="T0" fmla="*/ 8 w 9"/>
                      <a:gd name="T1" fmla="*/ 6 h 6"/>
                      <a:gd name="T2" fmla="*/ 0 w 9"/>
                      <a:gd name="T3" fmla="*/ 1 h 6"/>
                      <a:gd name="T4" fmla="*/ 3 w 9"/>
                      <a:gd name="T5" fmla="*/ 4 h 6"/>
                      <a:gd name="T6" fmla="*/ 8 w 9"/>
                      <a:gd name="T7" fmla="*/ 6 h 6"/>
                      <a:gd name="T8" fmla="*/ 8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8" y="6"/>
                        </a:moveTo>
                        <a:cubicBezTo>
                          <a:pt x="6" y="5"/>
                          <a:pt x="3" y="0"/>
                          <a:pt x="0" y="1"/>
                        </a:cubicBezTo>
                        <a:cubicBezTo>
                          <a:pt x="0" y="2"/>
                          <a:pt x="3" y="3"/>
                          <a:pt x="3" y="4"/>
                        </a:cubicBezTo>
                        <a:cubicBezTo>
                          <a:pt x="5" y="4"/>
                          <a:pt x="6" y="5"/>
                          <a:pt x="8" y="6"/>
                        </a:cubicBezTo>
                        <a:cubicBezTo>
                          <a:pt x="9" y="6"/>
                          <a:pt x="6" y="5"/>
                          <a:pt x="8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71" name="Freeform 470">
                    <a:extLst>
                      <a:ext uri="{FF2B5EF4-FFF2-40B4-BE49-F238E27FC236}">
                        <a16:creationId xmlns:a16="http://schemas.microsoft.com/office/drawing/2014/main" id="{13FA938D-3269-EE47-838C-2B21A0358A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550823" y="8617109"/>
                    <a:ext cx="41820" cy="55320"/>
                  </a:xfrm>
                  <a:custGeom>
                    <a:avLst/>
                    <a:gdLst>
                      <a:gd name="T0" fmla="*/ 4 w 4"/>
                      <a:gd name="T1" fmla="*/ 4 h 5"/>
                      <a:gd name="T2" fmla="*/ 0 w 4"/>
                      <a:gd name="T3" fmla="*/ 0 h 5"/>
                      <a:gd name="T4" fmla="*/ 4 w 4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5">
                        <a:moveTo>
                          <a:pt x="4" y="4"/>
                        </a:moveTo>
                        <a:cubicBezTo>
                          <a:pt x="4" y="2"/>
                          <a:pt x="0" y="0"/>
                          <a:pt x="0" y="0"/>
                        </a:cubicBezTo>
                        <a:cubicBezTo>
                          <a:pt x="0" y="1"/>
                          <a:pt x="4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72" name="Freeform 471">
                    <a:extLst>
                      <a:ext uri="{FF2B5EF4-FFF2-40B4-BE49-F238E27FC236}">
                        <a16:creationId xmlns:a16="http://schemas.microsoft.com/office/drawing/2014/main" id="{EE4FC8BD-D25B-584B-848C-5FA02A1295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27199" y="9376809"/>
                    <a:ext cx="163792" cy="129075"/>
                  </a:xfrm>
                  <a:custGeom>
                    <a:avLst/>
                    <a:gdLst>
                      <a:gd name="T0" fmla="*/ 15 w 16"/>
                      <a:gd name="T1" fmla="*/ 11 h 12"/>
                      <a:gd name="T2" fmla="*/ 2 w 16"/>
                      <a:gd name="T3" fmla="*/ 0 h 12"/>
                      <a:gd name="T4" fmla="*/ 15 w 16"/>
                      <a:gd name="T5" fmla="*/ 11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6" h="12">
                        <a:moveTo>
                          <a:pt x="15" y="11"/>
                        </a:moveTo>
                        <a:cubicBezTo>
                          <a:pt x="16" y="12"/>
                          <a:pt x="3" y="0"/>
                          <a:pt x="2" y="0"/>
                        </a:cubicBezTo>
                        <a:cubicBezTo>
                          <a:pt x="0" y="0"/>
                          <a:pt x="7" y="9"/>
                          <a:pt x="15" y="1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73" name="Freeform 472">
                    <a:extLst>
                      <a:ext uri="{FF2B5EF4-FFF2-40B4-BE49-F238E27FC236}">
                        <a16:creationId xmlns:a16="http://schemas.microsoft.com/office/drawing/2014/main" id="{826A0C52-3A76-0749-8232-37F0460A8F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366305" y="10199201"/>
                    <a:ext cx="115005" cy="151203"/>
                  </a:xfrm>
                  <a:custGeom>
                    <a:avLst/>
                    <a:gdLst>
                      <a:gd name="T0" fmla="*/ 11 w 11"/>
                      <a:gd name="T1" fmla="*/ 14 h 14"/>
                      <a:gd name="T2" fmla="*/ 9 w 11"/>
                      <a:gd name="T3" fmla="*/ 10 h 14"/>
                      <a:gd name="T4" fmla="*/ 9 w 11"/>
                      <a:gd name="T5" fmla="*/ 7 h 14"/>
                      <a:gd name="T6" fmla="*/ 0 w 11"/>
                      <a:gd name="T7" fmla="*/ 0 h 14"/>
                      <a:gd name="T8" fmla="*/ 3 w 11"/>
                      <a:gd name="T9" fmla="*/ 4 h 14"/>
                      <a:gd name="T10" fmla="*/ 5 w 11"/>
                      <a:gd name="T11" fmla="*/ 8 h 14"/>
                      <a:gd name="T12" fmla="*/ 8 w 11"/>
                      <a:gd name="T13" fmla="*/ 11 h 14"/>
                      <a:gd name="T14" fmla="*/ 11 w 11"/>
                      <a:gd name="T15" fmla="*/ 1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1" h="14">
                        <a:moveTo>
                          <a:pt x="11" y="14"/>
                        </a:moveTo>
                        <a:cubicBezTo>
                          <a:pt x="10" y="12"/>
                          <a:pt x="11" y="11"/>
                          <a:pt x="9" y="10"/>
                        </a:cubicBezTo>
                        <a:cubicBezTo>
                          <a:pt x="8" y="8"/>
                          <a:pt x="9" y="8"/>
                          <a:pt x="9" y="7"/>
                        </a:cubicBezTo>
                        <a:cubicBezTo>
                          <a:pt x="8" y="5"/>
                          <a:pt x="0" y="1"/>
                          <a:pt x="0" y="0"/>
                        </a:cubicBezTo>
                        <a:cubicBezTo>
                          <a:pt x="0" y="1"/>
                          <a:pt x="3" y="3"/>
                          <a:pt x="3" y="4"/>
                        </a:cubicBezTo>
                        <a:cubicBezTo>
                          <a:pt x="4" y="6"/>
                          <a:pt x="4" y="7"/>
                          <a:pt x="5" y="8"/>
                        </a:cubicBezTo>
                        <a:cubicBezTo>
                          <a:pt x="6" y="9"/>
                          <a:pt x="9" y="10"/>
                          <a:pt x="8" y="11"/>
                        </a:cubicBezTo>
                        <a:cubicBezTo>
                          <a:pt x="8" y="13"/>
                          <a:pt x="9" y="13"/>
                          <a:pt x="11" y="1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74" name="Freeform 473">
                    <a:extLst>
                      <a:ext uri="{FF2B5EF4-FFF2-40B4-BE49-F238E27FC236}">
                        <a16:creationId xmlns:a16="http://schemas.microsoft.com/office/drawing/2014/main" id="{75382AAC-B69D-994A-9C58-0DDF94CC1F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397671" y="10339341"/>
                    <a:ext cx="264855" cy="328220"/>
                  </a:xfrm>
                  <a:custGeom>
                    <a:avLst/>
                    <a:gdLst>
                      <a:gd name="T0" fmla="*/ 8 w 26"/>
                      <a:gd name="T1" fmla="*/ 2 h 30"/>
                      <a:gd name="T2" fmla="*/ 7 w 26"/>
                      <a:gd name="T3" fmla="*/ 11 h 30"/>
                      <a:gd name="T4" fmla="*/ 5 w 26"/>
                      <a:gd name="T5" fmla="*/ 18 h 30"/>
                      <a:gd name="T6" fmla="*/ 9 w 26"/>
                      <a:gd name="T7" fmla="*/ 25 h 30"/>
                      <a:gd name="T8" fmla="*/ 14 w 26"/>
                      <a:gd name="T9" fmla="*/ 26 h 30"/>
                      <a:gd name="T10" fmla="*/ 17 w 26"/>
                      <a:gd name="T11" fmla="*/ 22 h 30"/>
                      <a:gd name="T12" fmla="*/ 18 w 26"/>
                      <a:gd name="T13" fmla="*/ 16 h 30"/>
                      <a:gd name="T14" fmla="*/ 22 w 26"/>
                      <a:gd name="T15" fmla="*/ 14 h 30"/>
                      <a:gd name="T16" fmla="*/ 26 w 26"/>
                      <a:gd name="T17" fmla="*/ 10 h 30"/>
                      <a:gd name="T18" fmla="*/ 25 w 26"/>
                      <a:gd name="T19" fmla="*/ 6 h 30"/>
                      <a:gd name="T20" fmla="*/ 20 w 26"/>
                      <a:gd name="T21" fmla="*/ 8 h 30"/>
                      <a:gd name="T22" fmla="*/ 14 w 26"/>
                      <a:gd name="T23" fmla="*/ 5 h 30"/>
                      <a:gd name="T24" fmla="*/ 11 w 26"/>
                      <a:gd name="T25" fmla="*/ 0 h 30"/>
                      <a:gd name="T26" fmla="*/ 11 w 26"/>
                      <a:gd name="T27" fmla="*/ 3 h 30"/>
                      <a:gd name="T28" fmla="*/ 8 w 26"/>
                      <a:gd name="T29" fmla="*/ 2 h 30"/>
                      <a:gd name="T30" fmla="*/ 8 w 26"/>
                      <a:gd name="T31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30">
                        <a:moveTo>
                          <a:pt x="8" y="2"/>
                        </a:moveTo>
                        <a:cubicBezTo>
                          <a:pt x="7" y="2"/>
                          <a:pt x="7" y="9"/>
                          <a:pt x="7" y="11"/>
                        </a:cubicBezTo>
                        <a:cubicBezTo>
                          <a:pt x="6" y="13"/>
                          <a:pt x="0" y="16"/>
                          <a:pt x="5" y="18"/>
                        </a:cubicBezTo>
                        <a:cubicBezTo>
                          <a:pt x="8" y="19"/>
                          <a:pt x="11" y="21"/>
                          <a:pt x="9" y="25"/>
                        </a:cubicBezTo>
                        <a:cubicBezTo>
                          <a:pt x="6" y="30"/>
                          <a:pt x="11" y="29"/>
                          <a:pt x="14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9" y="19"/>
                          <a:pt x="18" y="19"/>
                          <a:pt x="18" y="16"/>
                        </a:cubicBezTo>
                        <a:cubicBezTo>
                          <a:pt x="19" y="14"/>
                          <a:pt x="21" y="14"/>
                          <a:pt x="22" y="14"/>
                        </a:cubicBezTo>
                        <a:cubicBezTo>
                          <a:pt x="23" y="15"/>
                          <a:pt x="25" y="11"/>
                          <a:pt x="26" y="10"/>
                        </a:cubicBezTo>
                        <a:cubicBezTo>
                          <a:pt x="26" y="9"/>
                          <a:pt x="26" y="6"/>
                          <a:pt x="25" y="6"/>
                        </a:cubicBezTo>
                        <a:cubicBezTo>
                          <a:pt x="23" y="6"/>
                          <a:pt x="21" y="8"/>
                          <a:pt x="20" y="8"/>
                        </a:cubicBezTo>
                        <a:cubicBezTo>
                          <a:pt x="18" y="8"/>
                          <a:pt x="15" y="7"/>
                          <a:pt x="14" y="5"/>
                        </a:cubicBezTo>
                        <a:cubicBezTo>
                          <a:pt x="13" y="4"/>
                          <a:pt x="13" y="0"/>
                          <a:pt x="11" y="0"/>
                        </a:cubicBezTo>
                        <a:cubicBezTo>
                          <a:pt x="11" y="0"/>
                          <a:pt x="11" y="3"/>
                          <a:pt x="11" y="3"/>
                        </a:cubicBezTo>
                        <a:cubicBezTo>
                          <a:pt x="10" y="3"/>
                          <a:pt x="9" y="1"/>
                          <a:pt x="8" y="2"/>
                        </a:cubicBezTo>
                        <a:cubicBezTo>
                          <a:pt x="7" y="2"/>
                          <a:pt x="9" y="1"/>
                          <a:pt x="8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75" name="Freeform 474">
                    <a:extLst>
                      <a:ext uri="{FF2B5EF4-FFF2-40B4-BE49-F238E27FC236}">
                        <a16:creationId xmlns:a16="http://schemas.microsoft.com/office/drawing/2014/main" id="{580675C9-D2EF-A547-A275-DB21EA98A0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49176" y="10579051"/>
                    <a:ext cx="400771" cy="413040"/>
                  </a:xfrm>
                  <a:custGeom>
                    <a:avLst/>
                    <a:gdLst>
                      <a:gd name="T0" fmla="*/ 33 w 39"/>
                      <a:gd name="T1" fmla="*/ 4 h 38"/>
                      <a:gd name="T2" fmla="*/ 30 w 39"/>
                      <a:gd name="T3" fmla="*/ 1 h 38"/>
                      <a:gd name="T4" fmla="*/ 26 w 39"/>
                      <a:gd name="T5" fmla="*/ 8 h 38"/>
                      <a:gd name="T6" fmla="*/ 22 w 39"/>
                      <a:gd name="T7" fmla="*/ 13 h 38"/>
                      <a:gd name="T8" fmla="*/ 15 w 39"/>
                      <a:gd name="T9" fmla="*/ 18 h 38"/>
                      <a:gd name="T10" fmla="*/ 9 w 39"/>
                      <a:gd name="T11" fmla="*/ 22 h 38"/>
                      <a:gd name="T12" fmla="*/ 4 w 39"/>
                      <a:gd name="T13" fmla="*/ 27 h 38"/>
                      <a:gd name="T14" fmla="*/ 2 w 39"/>
                      <a:gd name="T15" fmla="*/ 33 h 38"/>
                      <a:gd name="T16" fmla="*/ 1 w 39"/>
                      <a:gd name="T17" fmla="*/ 34 h 38"/>
                      <a:gd name="T18" fmla="*/ 3 w 39"/>
                      <a:gd name="T19" fmla="*/ 35 h 38"/>
                      <a:gd name="T20" fmla="*/ 10 w 39"/>
                      <a:gd name="T21" fmla="*/ 37 h 38"/>
                      <a:gd name="T22" fmla="*/ 19 w 39"/>
                      <a:gd name="T23" fmla="*/ 34 h 38"/>
                      <a:gd name="T24" fmla="*/ 22 w 39"/>
                      <a:gd name="T25" fmla="*/ 27 h 38"/>
                      <a:gd name="T26" fmla="*/ 27 w 39"/>
                      <a:gd name="T27" fmla="*/ 22 h 38"/>
                      <a:gd name="T28" fmla="*/ 29 w 39"/>
                      <a:gd name="T29" fmla="*/ 21 h 38"/>
                      <a:gd name="T30" fmla="*/ 33 w 39"/>
                      <a:gd name="T31" fmla="*/ 21 h 38"/>
                      <a:gd name="T32" fmla="*/ 32 w 39"/>
                      <a:gd name="T33" fmla="*/ 19 h 38"/>
                      <a:gd name="T34" fmla="*/ 32 w 39"/>
                      <a:gd name="T35" fmla="*/ 17 h 38"/>
                      <a:gd name="T36" fmla="*/ 38 w 39"/>
                      <a:gd name="T37" fmla="*/ 9 h 38"/>
                      <a:gd name="T38" fmla="*/ 38 w 39"/>
                      <a:gd name="T39" fmla="*/ 6 h 38"/>
                      <a:gd name="T40" fmla="*/ 38 w 39"/>
                      <a:gd name="T41" fmla="*/ 4 h 38"/>
                      <a:gd name="T42" fmla="*/ 37 w 39"/>
                      <a:gd name="T43" fmla="*/ 4 h 38"/>
                      <a:gd name="T44" fmla="*/ 37 w 39"/>
                      <a:gd name="T45" fmla="*/ 2 h 38"/>
                      <a:gd name="T46" fmla="*/ 33 w 39"/>
                      <a:gd name="T47" fmla="*/ 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9" h="38">
                        <a:moveTo>
                          <a:pt x="33" y="4"/>
                        </a:moveTo>
                        <a:cubicBezTo>
                          <a:pt x="33" y="4"/>
                          <a:pt x="32" y="0"/>
                          <a:pt x="30" y="1"/>
                        </a:cubicBezTo>
                        <a:cubicBezTo>
                          <a:pt x="27" y="3"/>
                          <a:pt x="28" y="5"/>
                          <a:pt x="26" y="8"/>
                        </a:cubicBezTo>
                        <a:cubicBezTo>
                          <a:pt x="25" y="9"/>
                          <a:pt x="24" y="12"/>
                          <a:pt x="22" y="13"/>
                        </a:cubicBezTo>
                        <a:cubicBezTo>
                          <a:pt x="20" y="16"/>
                          <a:pt x="18" y="17"/>
                          <a:pt x="15" y="18"/>
                        </a:cubicBezTo>
                        <a:cubicBezTo>
                          <a:pt x="13" y="19"/>
                          <a:pt x="12" y="21"/>
                          <a:pt x="9" y="22"/>
                        </a:cubicBezTo>
                        <a:cubicBezTo>
                          <a:pt x="7" y="23"/>
                          <a:pt x="7" y="27"/>
                          <a:pt x="4" y="27"/>
                        </a:cubicBezTo>
                        <a:cubicBezTo>
                          <a:pt x="0" y="28"/>
                          <a:pt x="4" y="31"/>
                          <a:pt x="2" y="33"/>
                        </a:cubicBezTo>
                        <a:cubicBezTo>
                          <a:pt x="1" y="33"/>
                          <a:pt x="0" y="33"/>
                          <a:pt x="1" y="34"/>
                        </a:cubicBezTo>
                        <a:cubicBezTo>
                          <a:pt x="1" y="35"/>
                          <a:pt x="1" y="35"/>
                          <a:pt x="3" y="35"/>
                        </a:cubicBezTo>
                        <a:cubicBezTo>
                          <a:pt x="5" y="35"/>
                          <a:pt x="8" y="37"/>
                          <a:pt x="10" y="37"/>
                        </a:cubicBezTo>
                        <a:cubicBezTo>
                          <a:pt x="14" y="38"/>
                          <a:pt x="16" y="36"/>
                          <a:pt x="19" y="34"/>
                        </a:cubicBezTo>
                        <a:cubicBezTo>
                          <a:pt x="21" y="32"/>
                          <a:pt x="22" y="30"/>
                          <a:pt x="22" y="27"/>
                        </a:cubicBezTo>
                        <a:cubicBezTo>
                          <a:pt x="23" y="24"/>
                          <a:pt x="24" y="24"/>
                          <a:pt x="27" y="22"/>
                        </a:cubicBezTo>
                        <a:cubicBezTo>
                          <a:pt x="28" y="22"/>
                          <a:pt x="28" y="21"/>
                          <a:pt x="29" y="21"/>
                        </a:cubicBezTo>
                        <a:cubicBezTo>
                          <a:pt x="30" y="21"/>
                          <a:pt x="31" y="21"/>
                          <a:pt x="33" y="21"/>
                        </a:cubicBezTo>
                        <a:cubicBezTo>
                          <a:pt x="34" y="20"/>
                          <a:pt x="33" y="19"/>
                          <a:pt x="32" y="19"/>
                        </a:cubicBezTo>
                        <a:cubicBezTo>
                          <a:pt x="31" y="18"/>
                          <a:pt x="31" y="18"/>
                          <a:pt x="32" y="17"/>
                        </a:cubicBezTo>
                        <a:cubicBezTo>
                          <a:pt x="34" y="14"/>
                          <a:pt x="36" y="12"/>
                          <a:pt x="38" y="9"/>
                        </a:cubicBezTo>
                        <a:cubicBezTo>
                          <a:pt x="38" y="8"/>
                          <a:pt x="38" y="7"/>
                          <a:pt x="38" y="6"/>
                        </a:cubicBezTo>
                        <a:cubicBezTo>
                          <a:pt x="38" y="5"/>
                          <a:pt x="38" y="5"/>
                          <a:pt x="38" y="4"/>
                        </a:cubicBezTo>
                        <a:cubicBezTo>
                          <a:pt x="39" y="3"/>
                          <a:pt x="37" y="4"/>
                          <a:pt x="37" y="4"/>
                        </a:cubicBezTo>
                        <a:cubicBezTo>
                          <a:pt x="37" y="3"/>
                          <a:pt x="37" y="3"/>
                          <a:pt x="37" y="2"/>
                        </a:cubicBezTo>
                        <a:cubicBezTo>
                          <a:pt x="36" y="3"/>
                          <a:pt x="35" y="5"/>
                          <a:pt x="33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76" name="Freeform 475">
                    <a:extLst>
                      <a:ext uri="{FF2B5EF4-FFF2-40B4-BE49-F238E27FC236}">
                        <a16:creationId xmlns:a16="http://schemas.microsoft.com/office/drawing/2014/main" id="{DC5C43A3-1548-4C4D-8A5B-742E22C9C9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1903" y="10992094"/>
                    <a:ext cx="20911" cy="22128"/>
                  </a:xfrm>
                  <a:custGeom>
                    <a:avLst/>
                    <a:gdLst>
                      <a:gd name="T0" fmla="*/ 2 w 2"/>
                      <a:gd name="T1" fmla="*/ 2 h 2"/>
                      <a:gd name="T2" fmla="*/ 1 w 2"/>
                      <a:gd name="T3" fmla="*/ 0 h 2"/>
                      <a:gd name="T4" fmla="*/ 0 w 2"/>
                      <a:gd name="T5" fmla="*/ 2 h 2"/>
                      <a:gd name="T6" fmla="*/ 2 w 2"/>
                      <a:gd name="T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2">
                        <a:moveTo>
                          <a:pt x="2" y="2"/>
                        </a:moveTo>
                        <a:cubicBezTo>
                          <a:pt x="2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1" y="2"/>
                          <a:pt x="2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77" name="Freeform 476">
                    <a:extLst>
                      <a:ext uri="{FF2B5EF4-FFF2-40B4-BE49-F238E27FC236}">
                        <a16:creationId xmlns:a16="http://schemas.microsoft.com/office/drawing/2014/main" id="{42401CF8-6182-DB45-B1A2-2CB070260B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37470" y="10590116"/>
                    <a:ext cx="195161" cy="195458"/>
                  </a:xfrm>
                  <a:custGeom>
                    <a:avLst/>
                    <a:gdLst>
                      <a:gd name="T0" fmla="*/ 0 w 19"/>
                      <a:gd name="T1" fmla="*/ 2 h 18"/>
                      <a:gd name="T2" fmla="*/ 2 w 19"/>
                      <a:gd name="T3" fmla="*/ 7 h 18"/>
                      <a:gd name="T4" fmla="*/ 4 w 19"/>
                      <a:gd name="T5" fmla="*/ 10 h 18"/>
                      <a:gd name="T6" fmla="*/ 3 w 19"/>
                      <a:gd name="T7" fmla="*/ 12 h 18"/>
                      <a:gd name="T8" fmla="*/ 9 w 19"/>
                      <a:gd name="T9" fmla="*/ 18 h 18"/>
                      <a:gd name="T10" fmla="*/ 12 w 19"/>
                      <a:gd name="T11" fmla="*/ 15 h 18"/>
                      <a:gd name="T12" fmla="*/ 13 w 19"/>
                      <a:gd name="T13" fmla="*/ 17 h 18"/>
                      <a:gd name="T14" fmla="*/ 14 w 19"/>
                      <a:gd name="T15" fmla="*/ 14 h 18"/>
                      <a:gd name="T16" fmla="*/ 16 w 19"/>
                      <a:gd name="T17" fmla="*/ 15 h 18"/>
                      <a:gd name="T18" fmla="*/ 18 w 19"/>
                      <a:gd name="T19" fmla="*/ 7 h 18"/>
                      <a:gd name="T20" fmla="*/ 16 w 19"/>
                      <a:gd name="T21" fmla="*/ 1 h 18"/>
                      <a:gd name="T22" fmla="*/ 7 w 19"/>
                      <a:gd name="T23" fmla="*/ 3 h 18"/>
                      <a:gd name="T24" fmla="*/ 0 w 19"/>
                      <a:gd name="T25" fmla="*/ 2 h 18"/>
                      <a:gd name="T26" fmla="*/ 0 w 19"/>
                      <a:gd name="T27" fmla="*/ 2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9" h="18">
                        <a:moveTo>
                          <a:pt x="0" y="2"/>
                        </a:moveTo>
                        <a:cubicBezTo>
                          <a:pt x="0" y="3"/>
                          <a:pt x="2" y="6"/>
                          <a:pt x="2" y="7"/>
                        </a:cubicBezTo>
                        <a:cubicBezTo>
                          <a:pt x="3" y="8"/>
                          <a:pt x="4" y="9"/>
                          <a:pt x="4" y="10"/>
                        </a:cubicBezTo>
                        <a:cubicBezTo>
                          <a:pt x="4" y="11"/>
                          <a:pt x="3" y="11"/>
                          <a:pt x="3" y="12"/>
                        </a:cubicBezTo>
                        <a:cubicBezTo>
                          <a:pt x="4" y="15"/>
                          <a:pt x="7" y="17"/>
                          <a:pt x="9" y="18"/>
                        </a:cubicBezTo>
                        <a:cubicBezTo>
                          <a:pt x="11" y="18"/>
                          <a:pt x="11" y="16"/>
                          <a:pt x="12" y="15"/>
                        </a:cubicBezTo>
                        <a:cubicBezTo>
                          <a:pt x="12" y="15"/>
                          <a:pt x="13" y="17"/>
                          <a:pt x="13" y="17"/>
                        </a:cubicBezTo>
                        <a:cubicBezTo>
                          <a:pt x="13" y="16"/>
                          <a:pt x="13" y="14"/>
                          <a:pt x="14" y="14"/>
                        </a:cubicBezTo>
                        <a:cubicBezTo>
                          <a:pt x="15" y="13"/>
                          <a:pt x="15" y="15"/>
                          <a:pt x="16" y="15"/>
                        </a:cubicBezTo>
                        <a:cubicBezTo>
                          <a:pt x="15" y="15"/>
                          <a:pt x="18" y="8"/>
                          <a:pt x="18" y="7"/>
                        </a:cubicBezTo>
                        <a:cubicBezTo>
                          <a:pt x="18" y="6"/>
                          <a:pt x="19" y="0"/>
                          <a:pt x="16" y="1"/>
                        </a:cubicBezTo>
                        <a:cubicBezTo>
                          <a:pt x="13" y="2"/>
                          <a:pt x="10" y="4"/>
                          <a:pt x="7" y="3"/>
                        </a:cubicBezTo>
                        <a:cubicBezTo>
                          <a:pt x="6" y="3"/>
                          <a:pt x="1" y="0"/>
                          <a:pt x="0" y="2"/>
                        </a:cubicBezTo>
                        <a:cubicBezTo>
                          <a:pt x="0" y="3"/>
                          <a:pt x="1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78" name="Freeform 477">
                    <a:extLst>
                      <a:ext uri="{FF2B5EF4-FFF2-40B4-BE49-F238E27FC236}">
                        <a16:creationId xmlns:a16="http://schemas.microsoft.com/office/drawing/2014/main" id="{032EC4F8-DC0A-0048-B350-3AE0D62495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090808" y="10534799"/>
                    <a:ext cx="31364" cy="55320"/>
                  </a:xfrm>
                  <a:custGeom>
                    <a:avLst/>
                    <a:gdLst>
                      <a:gd name="T0" fmla="*/ 3 w 3"/>
                      <a:gd name="T1" fmla="*/ 4 h 5"/>
                      <a:gd name="T2" fmla="*/ 1 w 3"/>
                      <a:gd name="T3" fmla="*/ 0 h 5"/>
                      <a:gd name="T4" fmla="*/ 3 w 3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5">
                        <a:moveTo>
                          <a:pt x="3" y="4"/>
                        </a:moveTo>
                        <a:cubicBezTo>
                          <a:pt x="3" y="5"/>
                          <a:pt x="0" y="1"/>
                          <a:pt x="1" y="0"/>
                        </a:cubicBezTo>
                        <a:cubicBezTo>
                          <a:pt x="2" y="0"/>
                          <a:pt x="3" y="1"/>
                          <a:pt x="3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79" name="Freeform 478">
                    <a:extLst>
                      <a:ext uri="{FF2B5EF4-FFF2-40B4-BE49-F238E27FC236}">
                        <a16:creationId xmlns:a16="http://schemas.microsoft.com/office/drawing/2014/main" id="{340003EB-3FAA-BB4F-8EA6-34F939554F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885195" y="10534799"/>
                    <a:ext cx="20911" cy="22128"/>
                  </a:xfrm>
                  <a:custGeom>
                    <a:avLst/>
                    <a:gdLst>
                      <a:gd name="T0" fmla="*/ 1 w 2"/>
                      <a:gd name="T1" fmla="*/ 2 h 2"/>
                      <a:gd name="T2" fmla="*/ 1 w 2"/>
                      <a:gd name="T3" fmla="*/ 0 h 2"/>
                      <a:gd name="T4" fmla="*/ 1 w 2"/>
                      <a:gd name="T5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1" y="2"/>
                        </a:moveTo>
                        <a:cubicBezTo>
                          <a:pt x="0" y="2"/>
                          <a:pt x="0" y="0"/>
                          <a:pt x="1" y="0"/>
                        </a:cubicBezTo>
                        <a:cubicBezTo>
                          <a:pt x="2" y="0"/>
                          <a:pt x="2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80" name="Freeform 610">
                    <a:extLst>
                      <a:ext uri="{FF2B5EF4-FFF2-40B4-BE49-F238E27FC236}">
                        <a16:creationId xmlns:a16="http://schemas.microsoft.com/office/drawing/2014/main" id="{67087B9F-3928-EE44-AD4E-97E765FC3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191684" y="8358957"/>
                    <a:ext cx="20911" cy="11065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0 w 2"/>
                      <a:gd name="T3" fmla="*/ 0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2" y="1"/>
                          <a:pt x="0" y="0"/>
                          <a:pt x="0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81" name="Freeform 612">
                    <a:extLst>
                      <a:ext uri="{FF2B5EF4-FFF2-40B4-BE49-F238E27FC236}">
                        <a16:creationId xmlns:a16="http://schemas.microsoft.com/office/drawing/2014/main" id="{86C6DDB5-0306-2845-BF3C-670F425D1D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519271" y="10265581"/>
                    <a:ext cx="69700" cy="55320"/>
                  </a:xfrm>
                  <a:custGeom>
                    <a:avLst/>
                    <a:gdLst>
                      <a:gd name="T0" fmla="*/ 6 w 7"/>
                      <a:gd name="T1" fmla="*/ 2 h 5"/>
                      <a:gd name="T2" fmla="*/ 1 w 7"/>
                      <a:gd name="T3" fmla="*/ 2 h 5"/>
                      <a:gd name="T4" fmla="*/ 6 w 7"/>
                      <a:gd name="T5" fmla="*/ 2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" h="5">
                        <a:moveTo>
                          <a:pt x="6" y="2"/>
                        </a:moveTo>
                        <a:cubicBezTo>
                          <a:pt x="7" y="0"/>
                          <a:pt x="0" y="1"/>
                          <a:pt x="1" y="2"/>
                        </a:cubicBezTo>
                        <a:cubicBezTo>
                          <a:pt x="1" y="3"/>
                          <a:pt x="5" y="5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82" name="Freeform 707">
                    <a:extLst>
                      <a:ext uri="{FF2B5EF4-FFF2-40B4-BE49-F238E27FC236}">
                        <a16:creationId xmlns:a16="http://schemas.microsoft.com/office/drawing/2014/main" id="{B956CA40-124B-EA49-95AD-8E033AD9D3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292746" y="8336829"/>
                    <a:ext cx="460016" cy="413040"/>
                  </a:xfrm>
                  <a:custGeom>
                    <a:avLst/>
                    <a:gdLst>
                      <a:gd name="T0" fmla="*/ 45 w 45"/>
                      <a:gd name="T1" fmla="*/ 29 h 38"/>
                      <a:gd name="T2" fmla="*/ 45 w 45"/>
                      <a:gd name="T3" fmla="*/ 26 h 38"/>
                      <a:gd name="T4" fmla="*/ 45 w 45"/>
                      <a:gd name="T5" fmla="*/ 24 h 38"/>
                      <a:gd name="T6" fmla="*/ 45 w 45"/>
                      <a:gd name="T7" fmla="*/ 15 h 38"/>
                      <a:gd name="T8" fmla="*/ 45 w 45"/>
                      <a:gd name="T9" fmla="*/ 6 h 38"/>
                      <a:gd name="T10" fmla="*/ 35 w 45"/>
                      <a:gd name="T11" fmla="*/ 3 h 38"/>
                      <a:gd name="T12" fmla="*/ 30 w 45"/>
                      <a:gd name="T13" fmla="*/ 0 h 38"/>
                      <a:gd name="T14" fmla="*/ 26 w 45"/>
                      <a:gd name="T15" fmla="*/ 3 h 38"/>
                      <a:gd name="T16" fmla="*/ 22 w 45"/>
                      <a:gd name="T17" fmla="*/ 5 h 38"/>
                      <a:gd name="T18" fmla="*/ 18 w 45"/>
                      <a:gd name="T19" fmla="*/ 10 h 38"/>
                      <a:gd name="T20" fmla="*/ 14 w 45"/>
                      <a:gd name="T21" fmla="*/ 8 h 38"/>
                      <a:gd name="T22" fmla="*/ 11 w 45"/>
                      <a:gd name="T23" fmla="*/ 5 h 38"/>
                      <a:gd name="T24" fmla="*/ 9 w 45"/>
                      <a:gd name="T25" fmla="*/ 6 h 38"/>
                      <a:gd name="T26" fmla="*/ 7 w 45"/>
                      <a:gd name="T27" fmla="*/ 5 h 38"/>
                      <a:gd name="T28" fmla="*/ 4 w 45"/>
                      <a:gd name="T29" fmla="*/ 6 h 38"/>
                      <a:gd name="T30" fmla="*/ 0 w 45"/>
                      <a:gd name="T31" fmla="*/ 7 h 38"/>
                      <a:gd name="T32" fmla="*/ 3 w 45"/>
                      <a:gd name="T33" fmla="*/ 8 h 38"/>
                      <a:gd name="T34" fmla="*/ 4 w 45"/>
                      <a:gd name="T35" fmla="*/ 11 h 38"/>
                      <a:gd name="T36" fmla="*/ 7 w 45"/>
                      <a:gd name="T37" fmla="*/ 14 h 38"/>
                      <a:gd name="T38" fmla="*/ 9 w 45"/>
                      <a:gd name="T39" fmla="*/ 8 h 38"/>
                      <a:gd name="T40" fmla="*/ 10 w 45"/>
                      <a:gd name="T41" fmla="*/ 12 h 38"/>
                      <a:gd name="T42" fmla="*/ 15 w 45"/>
                      <a:gd name="T43" fmla="*/ 12 h 38"/>
                      <a:gd name="T44" fmla="*/ 18 w 45"/>
                      <a:gd name="T45" fmla="*/ 15 h 38"/>
                      <a:gd name="T46" fmla="*/ 27 w 45"/>
                      <a:gd name="T47" fmla="*/ 19 h 38"/>
                      <a:gd name="T48" fmla="*/ 32 w 45"/>
                      <a:gd name="T49" fmla="*/ 22 h 38"/>
                      <a:gd name="T50" fmla="*/ 34 w 45"/>
                      <a:gd name="T51" fmla="*/ 26 h 38"/>
                      <a:gd name="T52" fmla="*/ 36 w 45"/>
                      <a:gd name="T53" fmla="*/ 27 h 38"/>
                      <a:gd name="T54" fmla="*/ 34 w 45"/>
                      <a:gd name="T55" fmla="*/ 28 h 38"/>
                      <a:gd name="T56" fmla="*/ 36 w 45"/>
                      <a:gd name="T57" fmla="*/ 29 h 38"/>
                      <a:gd name="T58" fmla="*/ 35 w 45"/>
                      <a:gd name="T59" fmla="*/ 30 h 38"/>
                      <a:gd name="T60" fmla="*/ 32 w 45"/>
                      <a:gd name="T61" fmla="*/ 31 h 38"/>
                      <a:gd name="T62" fmla="*/ 29 w 45"/>
                      <a:gd name="T63" fmla="*/ 34 h 38"/>
                      <a:gd name="T64" fmla="*/ 34 w 45"/>
                      <a:gd name="T65" fmla="*/ 35 h 38"/>
                      <a:gd name="T66" fmla="*/ 36 w 45"/>
                      <a:gd name="T67" fmla="*/ 31 h 38"/>
                      <a:gd name="T68" fmla="*/ 36 w 45"/>
                      <a:gd name="T69" fmla="*/ 33 h 38"/>
                      <a:gd name="T70" fmla="*/ 40 w 45"/>
                      <a:gd name="T71" fmla="*/ 32 h 38"/>
                      <a:gd name="T72" fmla="*/ 45 w 45"/>
                      <a:gd name="T73" fmla="*/ 38 h 38"/>
                      <a:gd name="T74" fmla="*/ 45 w 45"/>
                      <a:gd name="T75" fmla="*/ 29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45" h="38">
                        <a:moveTo>
                          <a:pt x="45" y="29"/>
                        </a:moveTo>
                        <a:cubicBezTo>
                          <a:pt x="45" y="28"/>
                          <a:pt x="44" y="27"/>
                          <a:pt x="45" y="26"/>
                        </a:cubicBezTo>
                        <a:cubicBezTo>
                          <a:pt x="45" y="25"/>
                          <a:pt x="45" y="25"/>
                          <a:pt x="45" y="24"/>
                        </a:cubicBezTo>
                        <a:cubicBezTo>
                          <a:pt x="45" y="21"/>
                          <a:pt x="45" y="18"/>
                          <a:pt x="45" y="15"/>
                        </a:cubicBezTo>
                        <a:cubicBezTo>
                          <a:pt x="45" y="12"/>
                          <a:pt x="45" y="9"/>
                          <a:pt x="45" y="6"/>
                        </a:cubicBezTo>
                        <a:cubicBezTo>
                          <a:pt x="45" y="6"/>
                          <a:pt x="36" y="3"/>
                          <a:pt x="35" y="3"/>
                        </a:cubicBezTo>
                        <a:cubicBezTo>
                          <a:pt x="33" y="2"/>
                          <a:pt x="32" y="1"/>
                          <a:pt x="30" y="0"/>
                        </a:cubicBezTo>
                        <a:cubicBezTo>
                          <a:pt x="27" y="0"/>
                          <a:pt x="27" y="2"/>
                          <a:pt x="26" y="3"/>
                        </a:cubicBezTo>
                        <a:cubicBezTo>
                          <a:pt x="26" y="4"/>
                          <a:pt x="23" y="4"/>
                          <a:pt x="22" y="5"/>
                        </a:cubicBezTo>
                        <a:cubicBezTo>
                          <a:pt x="21" y="7"/>
                          <a:pt x="20" y="9"/>
                          <a:pt x="18" y="10"/>
                        </a:cubicBezTo>
                        <a:cubicBezTo>
                          <a:pt x="16" y="11"/>
                          <a:pt x="14" y="10"/>
                          <a:pt x="14" y="8"/>
                        </a:cubicBezTo>
                        <a:cubicBezTo>
                          <a:pt x="13" y="6"/>
                          <a:pt x="12" y="6"/>
                          <a:pt x="11" y="5"/>
                        </a:cubicBezTo>
                        <a:cubicBezTo>
                          <a:pt x="11" y="3"/>
                          <a:pt x="10" y="5"/>
                          <a:pt x="9" y="6"/>
                        </a:cubicBezTo>
                        <a:cubicBezTo>
                          <a:pt x="8" y="6"/>
                          <a:pt x="7" y="5"/>
                          <a:pt x="7" y="5"/>
                        </a:cubicBezTo>
                        <a:cubicBezTo>
                          <a:pt x="6" y="5"/>
                          <a:pt x="5" y="6"/>
                          <a:pt x="4" y="6"/>
                        </a:cubicBezTo>
                        <a:cubicBezTo>
                          <a:pt x="4" y="7"/>
                          <a:pt x="0" y="6"/>
                          <a:pt x="0" y="7"/>
                        </a:cubicBezTo>
                        <a:cubicBezTo>
                          <a:pt x="0" y="8"/>
                          <a:pt x="2" y="8"/>
                          <a:pt x="3" y="8"/>
                        </a:cubicBezTo>
                        <a:cubicBezTo>
                          <a:pt x="4" y="9"/>
                          <a:pt x="4" y="10"/>
                          <a:pt x="4" y="11"/>
                        </a:cubicBezTo>
                        <a:cubicBezTo>
                          <a:pt x="4" y="13"/>
                          <a:pt x="7" y="13"/>
                          <a:pt x="7" y="14"/>
                        </a:cubicBezTo>
                        <a:cubicBezTo>
                          <a:pt x="7" y="12"/>
                          <a:pt x="7" y="9"/>
                          <a:pt x="9" y="8"/>
                        </a:cubicBezTo>
                        <a:cubicBezTo>
                          <a:pt x="7" y="9"/>
                          <a:pt x="8" y="11"/>
                          <a:pt x="10" y="12"/>
                        </a:cubicBezTo>
                        <a:cubicBezTo>
                          <a:pt x="12" y="13"/>
                          <a:pt x="13" y="13"/>
                          <a:pt x="15" y="12"/>
                        </a:cubicBezTo>
                        <a:cubicBezTo>
                          <a:pt x="12" y="13"/>
                          <a:pt x="17" y="15"/>
                          <a:pt x="18" y="15"/>
                        </a:cubicBezTo>
                        <a:cubicBezTo>
                          <a:pt x="21" y="16"/>
                          <a:pt x="24" y="18"/>
                          <a:pt x="27" y="19"/>
                        </a:cubicBezTo>
                        <a:cubicBezTo>
                          <a:pt x="29" y="20"/>
                          <a:pt x="31" y="21"/>
                          <a:pt x="32" y="22"/>
                        </a:cubicBezTo>
                        <a:cubicBezTo>
                          <a:pt x="32" y="24"/>
                          <a:pt x="33" y="25"/>
                          <a:pt x="34" y="26"/>
                        </a:cubicBezTo>
                        <a:cubicBezTo>
                          <a:pt x="34" y="26"/>
                          <a:pt x="36" y="27"/>
                          <a:pt x="36" y="27"/>
                        </a:cubicBezTo>
                        <a:cubicBezTo>
                          <a:pt x="36" y="27"/>
                          <a:pt x="34" y="28"/>
                          <a:pt x="34" y="28"/>
                        </a:cubicBezTo>
                        <a:cubicBezTo>
                          <a:pt x="34" y="28"/>
                          <a:pt x="36" y="28"/>
                          <a:pt x="36" y="29"/>
                        </a:cubicBezTo>
                        <a:cubicBezTo>
                          <a:pt x="36" y="28"/>
                          <a:pt x="35" y="29"/>
                          <a:pt x="35" y="30"/>
                        </a:cubicBezTo>
                        <a:cubicBezTo>
                          <a:pt x="34" y="31"/>
                          <a:pt x="33" y="30"/>
                          <a:pt x="32" y="31"/>
                        </a:cubicBezTo>
                        <a:cubicBezTo>
                          <a:pt x="31" y="31"/>
                          <a:pt x="28" y="34"/>
                          <a:pt x="29" y="34"/>
                        </a:cubicBezTo>
                        <a:cubicBezTo>
                          <a:pt x="30" y="35"/>
                          <a:pt x="32" y="35"/>
                          <a:pt x="34" y="35"/>
                        </a:cubicBezTo>
                        <a:cubicBezTo>
                          <a:pt x="34" y="34"/>
                          <a:pt x="35" y="30"/>
                          <a:pt x="36" y="31"/>
                        </a:cubicBezTo>
                        <a:cubicBezTo>
                          <a:pt x="36" y="32"/>
                          <a:pt x="33" y="33"/>
                          <a:pt x="36" y="33"/>
                        </a:cubicBezTo>
                        <a:cubicBezTo>
                          <a:pt x="38" y="34"/>
                          <a:pt x="39" y="34"/>
                          <a:pt x="40" y="32"/>
                        </a:cubicBezTo>
                        <a:cubicBezTo>
                          <a:pt x="39" y="34"/>
                          <a:pt x="44" y="37"/>
                          <a:pt x="45" y="38"/>
                        </a:cubicBezTo>
                        <a:cubicBezTo>
                          <a:pt x="45" y="35"/>
                          <a:pt x="45" y="32"/>
                          <a:pt x="45" y="2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83" name="Freeform 708">
                    <a:extLst>
                      <a:ext uri="{FF2B5EF4-FFF2-40B4-BE49-F238E27FC236}">
                        <a16:creationId xmlns:a16="http://schemas.microsoft.com/office/drawing/2014/main" id="{B3D94D7C-DBFA-E64F-BCD8-E6106C08B6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742308" y="8403216"/>
                    <a:ext cx="522745" cy="442543"/>
                  </a:xfrm>
                  <a:custGeom>
                    <a:avLst/>
                    <a:gdLst>
                      <a:gd name="T0" fmla="*/ 50 w 51"/>
                      <a:gd name="T1" fmla="*/ 39 h 41"/>
                      <a:gd name="T2" fmla="*/ 45 w 51"/>
                      <a:gd name="T3" fmla="*/ 37 h 41"/>
                      <a:gd name="T4" fmla="*/ 47 w 51"/>
                      <a:gd name="T5" fmla="*/ 36 h 41"/>
                      <a:gd name="T6" fmla="*/ 42 w 51"/>
                      <a:gd name="T7" fmla="*/ 34 h 41"/>
                      <a:gd name="T8" fmla="*/ 38 w 51"/>
                      <a:gd name="T9" fmla="*/ 30 h 41"/>
                      <a:gd name="T10" fmla="*/ 37 w 51"/>
                      <a:gd name="T11" fmla="*/ 28 h 41"/>
                      <a:gd name="T12" fmla="*/ 34 w 51"/>
                      <a:gd name="T13" fmla="*/ 26 h 41"/>
                      <a:gd name="T14" fmla="*/ 29 w 51"/>
                      <a:gd name="T15" fmla="*/ 21 h 41"/>
                      <a:gd name="T16" fmla="*/ 34 w 51"/>
                      <a:gd name="T17" fmla="*/ 21 h 41"/>
                      <a:gd name="T18" fmla="*/ 34 w 51"/>
                      <a:gd name="T19" fmla="*/ 18 h 41"/>
                      <a:gd name="T20" fmla="*/ 31 w 51"/>
                      <a:gd name="T21" fmla="*/ 17 h 41"/>
                      <a:gd name="T22" fmla="*/ 25 w 51"/>
                      <a:gd name="T23" fmla="*/ 12 h 41"/>
                      <a:gd name="T24" fmla="*/ 19 w 51"/>
                      <a:gd name="T25" fmla="*/ 7 h 41"/>
                      <a:gd name="T26" fmla="*/ 16 w 51"/>
                      <a:gd name="T27" fmla="*/ 6 h 41"/>
                      <a:gd name="T28" fmla="*/ 13 w 51"/>
                      <a:gd name="T29" fmla="*/ 4 h 41"/>
                      <a:gd name="T30" fmla="*/ 8 w 51"/>
                      <a:gd name="T31" fmla="*/ 2 h 41"/>
                      <a:gd name="T32" fmla="*/ 1 w 51"/>
                      <a:gd name="T33" fmla="*/ 0 h 41"/>
                      <a:gd name="T34" fmla="*/ 1 w 51"/>
                      <a:gd name="T35" fmla="*/ 10 h 41"/>
                      <a:gd name="T36" fmla="*/ 1 w 51"/>
                      <a:gd name="T37" fmla="*/ 20 h 41"/>
                      <a:gd name="T38" fmla="*/ 1 w 51"/>
                      <a:gd name="T39" fmla="*/ 25 h 41"/>
                      <a:gd name="T40" fmla="*/ 1 w 51"/>
                      <a:gd name="T41" fmla="*/ 30 h 41"/>
                      <a:gd name="T42" fmla="*/ 4 w 51"/>
                      <a:gd name="T43" fmla="*/ 33 h 41"/>
                      <a:gd name="T44" fmla="*/ 13 w 51"/>
                      <a:gd name="T45" fmla="*/ 31 h 41"/>
                      <a:gd name="T46" fmla="*/ 9 w 51"/>
                      <a:gd name="T47" fmla="*/ 28 h 41"/>
                      <a:gd name="T48" fmla="*/ 14 w 51"/>
                      <a:gd name="T49" fmla="*/ 30 h 41"/>
                      <a:gd name="T50" fmla="*/ 13 w 51"/>
                      <a:gd name="T51" fmla="*/ 26 h 41"/>
                      <a:gd name="T52" fmla="*/ 15 w 51"/>
                      <a:gd name="T53" fmla="*/ 27 h 41"/>
                      <a:gd name="T54" fmla="*/ 18 w 51"/>
                      <a:gd name="T55" fmla="*/ 25 h 41"/>
                      <a:gd name="T56" fmla="*/ 26 w 51"/>
                      <a:gd name="T57" fmla="*/ 27 h 41"/>
                      <a:gd name="T58" fmla="*/ 31 w 51"/>
                      <a:gd name="T59" fmla="*/ 33 h 41"/>
                      <a:gd name="T60" fmla="*/ 36 w 51"/>
                      <a:gd name="T61" fmla="*/ 38 h 41"/>
                      <a:gd name="T62" fmla="*/ 45 w 51"/>
                      <a:gd name="T63" fmla="*/ 40 h 41"/>
                      <a:gd name="T64" fmla="*/ 48 w 51"/>
                      <a:gd name="T65" fmla="*/ 40 h 41"/>
                      <a:gd name="T66" fmla="*/ 50 w 51"/>
                      <a:gd name="T67" fmla="*/ 39 h 41"/>
                      <a:gd name="T68" fmla="*/ 50 w 51"/>
                      <a:gd name="T69" fmla="*/ 39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51" h="41">
                        <a:moveTo>
                          <a:pt x="50" y="39"/>
                        </a:moveTo>
                        <a:cubicBezTo>
                          <a:pt x="48" y="38"/>
                          <a:pt x="46" y="38"/>
                          <a:pt x="45" y="37"/>
                        </a:cubicBezTo>
                        <a:cubicBezTo>
                          <a:pt x="44" y="36"/>
                          <a:pt x="46" y="35"/>
                          <a:pt x="47" y="36"/>
                        </a:cubicBezTo>
                        <a:cubicBezTo>
                          <a:pt x="45" y="35"/>
                          <a:pt x="42" y="36"/>
                          <a:pt x="42" y="34"/>
                        </a:cubicBezTo>
                        <a:cubicBezTo>
                          <a:pt x="42" y="32"/>
                          <a:pt x="39" y="32"/>
                          <a:pt x="38" y="30"/>
                        </a:cubicBezTo>
                        <a:cubicBezTo>
                          <a:pt x="37" y="29"/>
                          <a:pt x="38" y="29"/>
                          <a:pt x="37" y="28"/>
                        </a:cubicBezTo>
                        <a:cubicBezTo>
                          <a:pt x="36" y="27"/>
                          <a:pt x="35" y="27"/>
                          <a:pt x="34" y="26"/>
                        </a:cubicBezTo>
                        <a:cubicBezTo>
                          <a:pt x="34" y="26"/>
                          <a:pt x="30" y="21"/>
                          <a:pt x="29" y="21"/>
                        </a:cubicBezTo>
                        <a:cubicBezTo>
                          <a:pt x="30" y="20"/>
                          <a:pt x="33" y="21"/>
                          <a:pt x="34" y="21"/>
                        </a:cubicBezTo>
                        <a:cubicBezTo>
                          <a:pt x="36" y="21"/>
                          <a:pt x="35" y="20"/>
                          <a:pt x="34" y="18"/>
                        </a:cubicBezTo>
                        <a:cubicBezTo>
                          <a:pt x="34" y="17"/>
                          <a:pt x="32" y="17"/>
                          <a:pt x="31" y="17"/>
                        </a:cubicBezTo>
                        <a:cubicBezTo>
                          <a:pt x="28" y="15"/>
                          <a:pt x="26" y="14"/>
                          <a:pt x="25" y="12"/>
                        </a:cubicBezTo>
                        <a:cubicBezTo>
                          <a:pt x="24" y="10"/>
                          <a:pt x="21" y="8"/>
                          <a:pt x="19" y="7"/>
                        </a:cubicBezTo>
                        <a:cubicBezTo>
                          <a:pt x="18" y="6"/>
                          <a:pt x="17" y="6"/>
                          <a:pt x="16" y="6"/>
                        </a:cubicBezTo>
                        <a:cubicBezTo>
                          <a:pt x="15" y="6"/>
                          <a:pt x="14" y="4"/>
                          <a:pt x="13" y="4"/>
                        </a:cubicBezTo>
                        <a:cubicBezTo>
                          <a:pt x="12" y="3"/>
                          <a:pt x="10" y="3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1" y="3"/>
                          <a:pt x="1" y="7"/>
                          <a:pt x="1" y="10"/>
                        </a:cubicBezTo>
                        <a:cubicBezTo>
                          <a:pt x="1" y="13"/>
                          <a:pt x="2" y="17"/>
                          <a:pt x="1" y="20"/>
                        </a:cubicBezTo>
                        <a:cubicBezTo>
                          <a:pt x="0" y="21"/>
                          <a:pt x="1" y="23"/>
                          <a:pt x="1" y="25"/>
                        </a:cubicBezTo>
                        <a:cubicBezTo>
                          <a:pt x="1" y="27"/>
                          <a:pt x="1" y="28"/>
                          <a:pt x="1" y="30"/>
                        </a:cubicBezTo>
                        <a:cubicBezTo>
                          <a:pt x="1" y="33"/>
                          <a:pt x="2" y="33"/>
                          <a:pt x="4" y="33"/>
                        </a:cubicBezTo>
                        <a:cubicBezTo>
                          <a:pt x="7" y="33"/>
                          <a:pt x="10" y="33"/>
                          <a:pt x="13" y="31"/>
                        </a:cubicBezTo>
                        <a:cubicBezTo>
                          <a:pt x="14" y="31"/>
                          <a:pt x="9" y="28"/>
                          <a:pt x="9" y="28"/>
                        </a:cubicBezTo>
                        <a:cubicBezTo>
                          <a:pt x="10" y="28"/>
                          <a:pt x="14" y="31"/>
                          <a:pt x="14" y="30"/>
                        </a:cubicBezTo>
                        <a:cubicBezTo>
                          <a:pt x="14" y="29"/>
                          <a:pt x="13" y="28"/>
                          <a:pt x="13" y="26"/>
                        </a:cubicBezTo>
                        <a:cubicBezTo>
                          <a:pt x="13" y="26"/>
                          <a:pt x="16" y="28"/>
                          <a:pt x="15" y="27"/>
                        </a:cubicBezTo>
                        <a:cubicBezTo>
                          <a:pt x="15" y="25"/>
                          <a:pt x="17" y="25"/>
                          <a:pt x="18" y="25"/>
                        </a:cubicBezTo>
                        <a:cubicBezTo>
                          <a:pt x="19" y="25"/>
                          <a:pt x="26" y="28"/>
                          <a:pt x="26" y="27"/>
                        </a:cubicBezTo>
                        <a:cubicBezTo>
                          <a:pt x="26" y="29"/>
                          <a:pt x="30" y="31"/>
                          <a:pt x="31" y="33"/>
                        </a:cubicBezTo>
                        <a:cubicBezTo>
                          <a:pt x="32" y="35"/>
                          <a:pt x="34" y="38"/>
                          <a:pt x="36" y="38"/>
                        </a:cubicBezTo>
                        <a:cubicBezTo>
                          <a:pt x="39" y="38"/>
                          <a:pt x="42" y="39"/>
                          <a:pt x="45" y="40"/>
                        </a:cubicBezTo>
                        <a:cubicBezTo>
                          <a:pt x="46" y="40"/>
                          <a:pt x="48" y="41"/>
                          <a:pt x="48" y="40"/>
                        </a:cubicBezTo>
                        <a:cubicBezTo>
                          <a:pt x="48" y="39"/>
                          <a:pt x="51" y="39"/>
                          <a:pt x="50" y="39"/>
                        </a:cubicBezTo>
                        <a:cubicBezTo>
                          <a:pt x="49" y="38"/>
                          <a:pt x="51" y="39"/>
                          <a:pt x="50" y="3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7D74BBFC-8C36-0644-89AC-7753A5CF01C5}"/>
                    </a:ext>
                  </a:extLst>
                </p:cNvPr>
                <p:cNvGrpSpPr/>
                <p:nvPr/>
              </p:nvGrpSpPr>
              <p:grpSpPr>
                <a:xfrm>
                  <a:off x="11118217" y="3549972"/>
                  <a:ext cx="10300433" cy="6513939"/>
                  <a:chOff x="11131138" y="2399379"/>
                  <a:chExt cx="10176108" cy="6435319"/>
                </a:xfrm>
                <a:grpFill/>
              </p:grpSpPr>
              <p:sp>
                <p:nvSpPr>
                  <p:cNvPr id="286" name="Freeform 404">
                    <a:extLst>
                      <a:ext uri="{FF2B5EF4-FFF2-40B4-BE49-F238E27FC236}">
                        <a16:creationId xmlns:a16="http://schemas.microsoft.com/office/drawing/2014/main" id="{CB9B8F8B-87FE-4A41-BDD8-B3264DEDBB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7660" y="4641596"/>
                    <a:ext cx="407739" cy="652750"/>
                  </a:xfrm>
                  <a:custGeom>
                    <a:avLst/>
                    <a:gdLst>
                      <a:gd name="T0" fmla="*/ 7 w 40"/>
                      <a:gd name="T1" fmla="*/ 0 h 60"/>
                      <a:gd name="T2" fmla="*/ 4 w 40"/>
                      <a:gd name="T3" fmla="*/ 3 h 60"/>
                      <a:gd name="T4" fmla="*/ 2 w 40"/>
                      <a:gd name="T5" fmla="*/ 8 h 60"/>
                      <a:gd name="T6" fmla="*/ 5 w 40"/>
                      <a:gd name="T7" fmla="*/ 14 h 60"/>
                      <a:gd name="T8" fmla="*/ 3 w 40"/>
                      <a:gd name="T9" fmla="*/ 18 h 60"/>
                      <a:gd name="T10" fmla="*/ 3 w 40"/>
                      <a:gd name="T11" fmla="*/ 19 h 60"/>
                      <a:gd name="T12" fmla="*/ 2 w 40"/>
                      <a:gd name="T13" fmla="*/ 23 h 60"/>
                      <a:gd name="T14" fmla="*/ 5 w 40"/>
                      <a:gd name="T15" fmla="*/ 23 h 60"/>
                      <a:gd name="T16" fmla="*/ 7 w 40"/>
                      <a:gd name="T17" fmla="*/ 19 h 60"/>
                      <a:gd name="T18" fmla="*/ 7 w 40"/>
                      <a:gd name="T19" fmla="*/ 23 h 60"/>
                      <a:gd name="T20" fmla="*/ 11 w 40"/>
                      <a:gd name="T21" fmla="*/ 27 h 60"/>
                      <a:gd name="T22" fmla="*/ 14 w 40"/>
                      <a:gd name="T23" fmla="*/ 30 h 60"/>
                      <a:gd name="T24" fmla="*/ 16 w 40"/>
                      <a:gd name="T25" fmla="*/ 36 h 60"/>
                      <a:gd name="T26" fmla="*/ 8 w 40"/>
                      <a:gd name="T27" fmla="*/ 39 h 60"/>
                      <a:gd name="T28" fmla="*/ 9 w 40"/>
                      <a:gd name="T29" fmla="*/ 42 h 60"/>
                      <a:gd name="T30" fmla="*/ 5 w 40"/>
                      <a:gd name="T31" fmla="*/ 47 h 60"/>
                      <a:gd name="T32" fmla="*/ 9 w 40"/>
                      <a:gd name="T33" fmla="*/ 48 h 60"/>
                      <a:gd name="T34" fmla="*/ 18 w 40"/>
                      <a:gd name="T35" fmla="*/ 48 h 60"/>
                      <a:gd name="T36" fmla="*/ 10 w 40"/>
                      <a:gd name="T37" fmla="*/ 52 h 60"/>
                      <a:gd name="T38" fmla="*/ 7 w 40"/>
                      <a:gd name="T39" fmla="*/ 55 h 60"/>
                      <a:gd name="T40" fmla="*/ 3 w 40"/>
                      <a:gd name="T41" fmla="*/ 59 h 60"/>
                      <a:gd name="T42" fmla="*/ 5 w 40"/>
                      <a:gd name="T43" fmla="*/ 60 h 60"/>
                      <a:gd name="T44" fmla="*/ 12 w 40"/>
                      <a:gd name="T45" fmla="*/ 57 h 60"/>
                      <a:gd name="T46" fmla="*/ 19 w 40"/>
                      <a:gd name="T47" fmla="*/ 55 h 60"/>
                      <a:gd name="T48" fmla="*/ 27 w 40"/>
                      <a:gd name="T49" fmla="*/ 54 h 60"/>
                      <a:gd name="T50" fmla="*/ 38 w 40"/>
                      <a:gd name="T51" fmla="*/ 51 h 60"/>
                      <a:gd name="T52" fmla="*/ 38 w 40"/>
                      <a:gd name="T53" fmla="*/ 46 h 60"/>
                      <a:gd name="T54" fmla="*/ 32 w 40"/>
                      <a:gd name="T55" fmla="*/ 41 h 60"/>
                      <a:gd name="T56" fmla="*/ 31 w 40"/>
                      <a:gd name="T57" fmla="*/ 36 h 60"/>
                      <a:gd name="T58" fmla="*/ 30 w 40"/>
                      <a:gd name="T59" fmla="*/ 34 h 60"/>
                      <a:gd name="T60" fmla="*/ 23 w 40"/>
                      <a:gd name="T61" fmla="*/ 25 h 60"/>
                      <a:gd name="T62" fmla="*/ 12 w 40"/>
                      <a:gd name="T63" fmla="*/ 18 h 60"/>
                      <a:gd name="T64" fmla="*/ 14 w 40"/>
                      <a:gd name="T65" fmla="*/ 16 h 60"/>
                      <a:gd name="T66" fmla="*/ 21 w 40"/>
                      <a:gd name="T67" fmla="*/ 8 h 60"/>
                      <a:gd name="T68" fmla="*/ 9 w 40"/>
                      <a:gd name="T69" fmla="*/ 7 h 60"/>
                      <a:gd name="T70" fmla="*/ 9 w 40"/>
                      <a:gd name="T71" fmla="*/ 6 h 60"/>
                      <a:gd name="T72" fmla="*/ 15 w 40"/>
                      <a:gd name="T73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0" h="60">
                        <a:moveTo>
                          <a:pt x="15" y="0"/>
                        </a:moveTo>
                        <a:cubicBezTo>
                          <a:pt x="12" y="0"/>
                          <a:pt x="10" y="1"/>
                          <a:pt x="7" y="0"/>
                        </a:cubicBezTo>
                        <a:cubicBezTo>
                          <a:pt x="6" y="0"/>
                          <a:pt x="5" y="0"/>
                          <a:pt x="5" y="1"/>
                        </a:cubicBezTo>
                        <a:cubicBezTo>
                          <a:pt x="6" y="3"/>
                          <a:pt x="5" y="2"/>
                          <a:pt x="4" y="3"/>
                        </a:cubicBezTo>
                        <a:cubicBezTo>
                          <a:pt x="5" y="2"/>
                          <a:pt x="5" y="4"/>
                          <a:pt x="5" y="4"/>
                        </a:cubicBezTo>
                        <a:cubicBezTo>
                          <a:pt x="4" y="6"/>
                          <a:pt x="1" y="5"/>
                          <a:pt x="2" y="8"/>
                        </a:cubicBezTo>
                        <a:cubicBezTo>
                          <a:pt x="4" y="10"/>
                          <a:pt x="3" y="11"/>
                          <a:pt x="2" y="13"/>
                        </a:cubicBezTo>
                        <a:cubicBezTo>
                          <a:pt x="2" y="15"/>
                          <a:pt x="4" y="15"/>
                          <a:pt x="5" y="14"/>
                        </a:cubicBezTo>
                        <a:cubicBezTo>
                          <a:pt x="4" y="15"/>
                          <a:pt x="5" y="15"/>
                          <a:pt x="5" y="16"/>
                        </a:cubicBezTo>
                        <a:cubicBezTo>
                          <a:pt x="5" y="15"/>
                          <a:pt x="3" y="18"/>
                          <a:pt x="3" y="18"/>
                        </a:cubicBezTo>
                        <a:cubicBezTo>
                          <a:pt x="2" y="18"/>
                          <a:pt x="0" y="18"/>
                          <a:pt x="0" y="20"/>
                        </a:cubicBezTo>
                        <a:cubicBezTo>
                          <a:pt x="1" y="20"/>
                          <a:pt x="2" y="18"/>
                          <a:pt x="3" y="19"/>
                        </a:cubicBezTo>
                        <a:cubicBezTo>
                          <a:pt x="3" y="20"/>
                          <a:pt x="3" y="21"/>
                          <a:pt x="3" y="21"/>
                        </a:cubicBezTo>
                        <a:cubicBezTo>
                          <a:pt x="2" y="22"/>
                          <a:pt x="2" y="23"/>
                          <a:pt x="2" y="23"/>
                        </a:cubicBezTo>
                        <a:cubicBezTo>
                          <a:pt x="2" y="24"/>
                          <a:pt x="3" y="22"/>
                          <a:pt x="4" y="22"/>
                        </a:cubicBezTo>
                        <a:cubicBezTo>
                          <a:pt x="4" y="21"/>
                          <a:pt x="5" y="23"/>
                          <a:pt x="5" y="23"/>
                        </a:cubicBezTo>
                        <a:cubicBezTo>
                          <a:pt x="6" y="23"/>
                          <a:pt x="5" y="19"/>
                          <a:pt x="4" y="19"/>
                        </a:cubicBezTo>
                        <a:cubicBezTo>
                          <a:pt x="5" y="19"/>
                          <a:pt x="7" y="20"/>
                          <a:pt x="7" y="19"/>
                        </a:cubicBezTo>
                        <a:cubicBezTo>
                          <a:pt x="7" y="19"/>
                          <a:pt x="6" y="20"/>
                          <a:pt x="6" y="20"/>
                        </a:cubicBezTo>
                        <a:cubicBezTo>
                          <a:pt x="6" y="21"/>
                          <a:pt x="7" y="22"/>
                          <a:pt x="7" y="23"/>
                        </a:cubicBezTo>
                        <a:cubicBezTo>
                          <a:pt x="7" y="24"/>
                          <a:pt x="4" y="27"/>
                          <a:pt x="7" y="27"/>
                        </a:cubicBezTo>
                        <a:cubicBezTo>
                          <a:pt x="7" y="27"/>
                          <a:pt x="10" y="27"/>
                          <a:pt x="11" y="27"/>
                        </a:cubicBezTo>
                        <a:cubicBezTo>
                          <a:pt x="12" y="26"/>
                          <a:pt x="15" y="26"/>
                          <a:pt x="15" y="26"/>
                        </a:cubicBezTo>
                        <a:cubicBezTo>
                          <a:pt x="14" y="28"/>
                          <a:pt x="13" y="28"/>
                          <a:pt x="14" y="30"/>
                        </a:cubicBezTo>
                        <a:cubicBezTo>
                          <a:pt x="15" y="33"/>
                          <a:pt x="15" y="31"/>
                          <a:pt x="16" y="32"/>
                        </a:cubicBezTo>
                        <a:cubicBezTo>
                          <a:pt x="16" y="33"/>
                          <a:pt x="15" y="35"/>
                          <a:pt x="16" y="36"/>
                        </a:cubicBezTo>
                        <a:cubicBezTo>
                          <a:pt x="17" y="38"/>
                          <a:pt x="14" y="38"/>
                          <a:pt x="13" y="38"/>
                        </a:cubicBezTo>
                        <a:cubicBezTo>
                          <a:pt x="11" y="39"/>
                          <a:pt x="10" y="37"/>
                          <a:pt x="8" y="39"/>
                        </a:cubicBezTo>
                        <a:cubicBezTo>
                          <a:pt x="7" y="41"/>
                          <a:pt x="12" y="40"/>
                          <a:pt x="11" y="41"/>
                        </a:cubicBezTo>
                        <a:cubicBezTo>
                          <a:pt x="11" y="41"/>
                          <a:pt x="9" y="42"/>
                          <a:pt x="9" y="42"/>
                        </a:cubicBezTo>
                        <a:cubicBezTo>
                          <a:pt x="9" y="43"/>
                          <a:pt x="10" y="43"/>
                          <a:pt x="9" y="44"/>
                        </a:cubicBezTo>
                        <a:cubicBezTo>
                          <a:pt x="8" y="45"/>
                          <a:pt x="7" y="46"/>
                          <a:pt x="5" y="47"/>
                        </a:cubicBezTo>
                        <a:cubicBezTo>
                          <a:pt x="4" y="48"/>
                          <a:pt x="6" y="49"/>
                          <a:pt x="6" y="49"/>
                        </a:cubicBezTo>
                        <a:cubicBezTo>
                          <a:pt x="7" y="49"/>
                          <a:pt x="9" y="48"/>
                          <a:pt x="9" y="48"/>
                        </a:cubicBezTo>
                        <a:cubicBezTo>
                          <a:pt x="9" y="49"/>
                          <a:pt x="12" y="49"/>
                          <a:pt x="13" y="50"/>
                        </a:cubicBezTo>
                        <a:cubicBezTo>
                          <a:pt x="15" y="50"/>
                          <a:pt x="17" y="48"/>
                          <a:pt x="18" y="48"/>
                        </a:cubicBezTo>
                        <a:cubicBezTo>
                          <a:pt x="18" y="48"/>
                          <a:pt x="16" y="53"/>
                          <a:pt x="13" y="52"/>
                        </a:cubicBezTo>
                        <a:cubicBezTo>
                          <a:pt x="12" y="51"/>
                          <a:pt x="11" y="52"/>
                          <a:pt x="10" y="52"/>
                        </a:cubicBezTo>
                        <a:cubicBezTo>
                          <a:pt x="8" y="52"/>
                          <a:pt x="9" y="51"/>
                          <a:pt x="8" y="51"/>
                        </a:cubicBezTo>
                        <a:cubicBezTo>
                          <a:pt x="8" y="51"/>
                          <a:pt x="8" y="54"/>
                          <a:pt x="7" y="55"/>
                        </a:cubicBezTo>
                        <a:cubicBezTo>
                          <a:pt x="7" y="55"/>
                          <a:pt x="6" y="56"/>
                          <a:pt x="5" y="57"/>
                        </a:cubicBezTo>
                        <a:cubicBezTo>
                          <a:pt x="5" y="57"/>
                          <a:pt x="3" y="58"/>
                          <a:pt x="3" y="59"/>
                        </a:cubicBezTo>
                        <a:cubicBezTo>
                          <a:pt x="3" y="59"/>
                          <a:pt x="5" y="59"/>
                          <a:pt x="5" y="59"/>
                        </a:cubicBezTo>
                        <a:cubicBezTo>
                          <a:pt x="5" y="59"/>
                          <a:pt x="4" y="59"/>
                          <a:pt x="5" y="60"/>
                        </a:cubicBezTo>
                        <a:cubicBezTo>
                          <a:pt x="5" y="60"/>
                          <a:pt x="7" y="57"/>
                          <a:pt x="8" y="57"/>
                        </a:cubicBezTo>
                        <a:cubicBezTo>
                          <a:pt x="9" y="57"/>
                          <a:pt x="11" y="58"/>
                          <a:pt x="12" y="57"/>
                        </a:cubicBezTo>
                        <a:cubicBezTo>
                          <a:pt x="14" y="57"/>
                          <a:pt x="13" y="55"/>
                          <a:pt x="15" y="55"/>
                        </a:cubicBezTo>
                        <a:cubicBezTo>
                          <a:pt x="16" y="54"/>
                          <a:pt x="17" y="55"/>
                          <a:pt x="19" y="55"/>
                        </a:cubicBezTo>
                        <a:cubicBezTo>
                          <a:pt x="20" y="56"/>
                          <a:pt x="21" y="54"/>
                          <a:pt x="23" y="55"/>
                        </a:cubicBezTo>
                        <a:cubicBezTo>
                          <a:pt x="24" y="56"/>
                          <a:pt x="26" y="55"/>
                          <a:pt x="27" y="54"/>
                        </a:cubicBezTo>
                        <a:cubicBezTo>
                          <a:pt x="29" y="54"/>
                          <a:pt x="32" y="54"/>
                          <a:pt x="34" y="54"/>
                        </a:cubicBezTo>
                        <a:cubicBezTo>
                          <a:pt x="34" y="54"/>
                          <a:pt x="38" y="51"/>
                          <a:pt x="38" y="51"/>
                        </a:cubicBezTo>
                        <a:cubicBezTo>
                          <a:pt x="37" y="50"/>
                          <a:pt x="33" y="51"/>
                          <a:pt x="33" y="50"/>
                        </a:cubicBezTo>
                        <a:cubicBezTo>
                          <a:pt x="33" y="49"/>
                          <a:pt x="37" y="46"/>
                          <a:pt x="38" y="46"/>
                        </a:cubicBezTo>
                        <a:cubicBezTo>
                          <a:pt x="39" y="44"/>
                          <a:pt x="40" y="40"/>
                          <a:pt x="36" y="40"/>
                        </a:cubicBezTo>
                        <a:cubicBezTo>
                          <a:pt x="35" y="40"/>
                          <a:pt x="33" y="41"/>
                          <a:pt x="32" y="41"/>
                        </a:cubicBezTo>
                        <a:cubicBezTo>
                          <a:pt x="30" y="40"/>
                          <a:pt x="32" y="40"/>
                          <a:pt x="32" y="39"/>
                        </a:cubicBezTo>
                        <a:cubicBezTo>
                          <a:pt x="32" y="38"/>
                          <a:pt x="32" y="37"/>
                          <a:pt x="31" y="36"/>
                        </a:cubicBezTo>
                        <a:cubicBezTo>
                          <a:pt x="31" y="36"/>
                          <a:pt x="27" y="35"/>
                          <a:pt x="28" y="34"/>
                        </a:cubicBezTo>
                        <a:cubicBezTo>
                          <a:pt x="28" y="34"/>
                          <a:pt x="30" y="35"/>
                          <a:pt x="30" y="34"/>
                        </a:cubicBezTo>
                        <a:cubicBezTo>
                          <a:pt x="31" y="33"/>
                          <a:pt x="30" y="32"/>
                          <a:pt x="29" y="31"/>
                        </a:cubicBezTo>
                        <a:cubicBezTo>
                          <a:pt x="26" y="29"/>
                          <a:pt x="25" y="29"/>
                          <a:pt x="23" y="25"/>
                        </a:cubicBezTo>
                        <a:cubicBezTo>
                          <a:pt x="22" y="23"/>
                          <a:pt x="21" y="21"/>
                          <a:pt x="18" y="19"/>
                        </a:cubicBezTo>
                        <a:cubicBezTo>
                          <a:pt x="17" y="18"/>
                          <a:pt x="13" y="20"/>
                          <a:pt x="12" y="18"/>
                        </a:cubicBezTo>
                        <a:cubicBezTo>
                          <a:pt x="12" y="18"/>
                          <a:pt x="18" y="17"/>
                          <a:pt x="17" y="16"/>
                        </a:cubicBezTo>
                        <a:cubicBezTo>
                          <a:pt x="17" y="16"/>
                          <a:pt x="15" y="17"/>
                          <a:pt x="14" y="16"/>
                        </a:cubicBezTo>
                        <a:cubicBezTo>
                          <a:pt x="14" y="16"/>
                          <a:pt x="18" y="15"/>
                          <a:pt x="18" y="15"/>
                        </a:cubicBezTo>
                        <a:cubicBezTo>
                          <a:pt x="19" y="14"/>
                          <a:pt x="22" y="9"/>
                          <a:pt x="21" y="8"/>
                        </a:cubicBezTo>
                        <a:cubicBezTo>
                          <a:pt x="20" y="6"/>
                          <a:pt x="17" y="6"/>
                          <a:pt x="15" y="6"/>
                        </a:cubicBezTo>
                        <a:cubicBezTo>
                          <a:pt x="14" y="7"/>
                          <a:pt x="9" y="7"/>
                          <a:pt x="9" y="7"/>
                        </a:cubicBezTo>
                        <a:cubicBezTo>
                          <a:pt x="9" y="7"/>
                          <a:pt x="11" y="6"/>
                          <a:pt x="11" y="6"/>
                        </a:cubicBezTo>
                        <a:cubicBezTo>
                          <a:pt x="11" y="6"/>
                          <a:pt x="9" y="5"/>
                          <a:pt x="9" y="6"/>
                        </a:cubicBezTo>
                        <a:cubicBezTo>
                          <a:pt x="9" y="5"/>
                          <a:pt x="18" y="1"/>
                          <a:pt x="15" y="0"/>
                        </a:cubicBezTo>
                        <a:cubicBezTo>
                          <a:pt x="14" y="0"/>
                          <a:pt x="17" y="1"/>
                          <a:pt x="15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87" name="Freeform 406">
                    <a:extLst>
                      <a:ext uri="{FF2B5EF4-FFF2-40B4-BE49-F238E27FC236}">
                        <a16:creationId xmlns:a16="http://schemas.microsoft.com/office/drawing/2014/main" id="{AD168873-413A-084E-A9F1-4B3DFD72DB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278063" y="2919366"/>
                    <a:ext cx="920032" cy="671193"/>
                  </a:xfrm>
                  <a:custGeom>
                    <a:avLst/>
                    <a:gdLst>
                      <a:gd name="T0" fmla="*/ 77 w 90"/>
                      <a:gd name="T1" fmla="*/ 2 h 62"/>
                      <a:gd name="T2" fmla="*/ 66 w 90"/>
                      <a:gd name="T3" fmla="*/ 6 h 62"/>
                      <a:gd name="T4" fmla="*/ 51 w 90"/>
                      <a:gd name="T5" fmla="*/ 8 h 62"/>
                      <a:gd name="T6" fmla="*/ 48 w 90"/>
                      <a:gd name="T7" fmla="*/ 9 h 62"/>
                      <a:gd name="T8" fmla="*/ 39 w 90"/>
                      <a:gd name="T9" fmla="*/ 11 h 62"/>
                      <a:gd name="T10" fmla="*/ 32 w 90"/>
                      <a:gd name="T11" fmla="*/ 14 h 62"/>
                      <a:gd name="T12" fmla="*/ 26 w 90"/>
                      <a:gd name="T13" fmla="*/ 19 h 62"/>
                      <a:gd name="T14" fmla="*/ 26 w 90"/>
                      <a:gd name="T15" fmla="*/ 21 h 62"/>
                      <a:gd name="T16" fmla="*/ 27 w 90"/>
                      <a:gd name="T17" fmla="*/ 23 h 62"/>
                      <a:gd name="T18" fmla="*/ 23 w 90"/>
                      <a:gd name="T19" fmla="*/ 25 h 62"/>
                      <a:gd name="T20" fmla="*/ 21 w 90"/>
                      <a:gd name="T21" fmla="*/ 28 h 62"/>
                      <a:gd name="T22" fmla="*/ 21 w 90"/>
                      <a:gd name="T23" fmla="*/ 29 h 62"/>
                      <a:gd name="T24" fmla="*/ 14 w 90"/>
                      <a:gd name="T25" fmla="*/ 31 h 62"/>
                      <a:gd name="T26" fmla="*/ 19 w 90"/>
                      <a:gd name="T27" fmla="*/ 34 h 62"/>
                      <a:gd name="T28" fmla="*/ 9 w 90"/>
                      <a:gd name="T29" fmla="*/ 38 h 62"/>
                      <a:gd name="T30" fmla="*/ 6 w 90"/>
                      <a:gd name="T31" fmla="*/ 41 h 62"/>
                      <a:gd name="T32" fmla="*/ 5 w 90"/>
                      <a:gd name="T33" fmla="*/ 47 h 62"/>
                      <a:gd name="T34" fmla="*/ 4 w 90"/>
                      <a:gd name="T35" fmla="*/ 53 h 62"/>
                      <a:gd name="T36" fmla="*/ 12 w 90"/>
                      <a:gd name="T37" fmla="*/ 55 h 62"/>
                      <a:gd name="T38" fmla="*/ 12 w 90"/>
                      <a:gd name="T39" fmla="*/ 56 h 62"/>
                      <a:gd name="T40" fmla="*/ 16 w 90"/>
                      <a:gd name="T41" fmla="*/ 62 h 62"/>
                      <a:gd name="T42" fmla="*/ 26 w 90"/>
                      <a:gd name="T43" fmla="*/ 61 h 62"/>
                      <a:gd name="T44" fmla="*/ 26 w 90"/>
                      <a:gd name="T45" fmla="*/ 59 h 62"/>
                      <a:gd name="T46" fmla="*/ 20 w 90"/>
                      <a:gd name="T47" fmla="*/ 48 h 62"/>
                      <a:gd name="T48" fmla="*/ 20 w 90"/>
                      <a:gd name="T49" fmla="*/ 42 h 62"/>
                      <a:gd name="T50" fmla="*/ 22 w 90"/>
                      <a:gd name="T51" fmla="*/ 40 h 62"/>
                      <a:gd name="T52" fmla="*/ 21 w 90"/>
                      <a:gd name="T53" fmla="*/ 36 h 62"/>
                      <a:gd name="T54" fmla="*/ 27 w 90"/>
                      <a:gd name="T55" fmla="*/ 34 h 62"/>
                      <a:gd name="T56" fmla="*/ 27 w 90"/>
                      <a:gd name="T57" fmla="*/ 32 h 62"/>
                      <a:gd name="T58" fmla="*/ 32 w 90"/>
                      <a:gd name="T59" fmla="*/ 31 h 62"/>
                      <a:gd name="T60" fmla="*/ 35 w 90"/>
                      <a:gd name="T61" fmla="*/ 29 h 62"/>
                      <a:gd name="T62" fmla="*/ 35 w 90"/>
                      <a:gd name="T63" fmla="*/ 26 h 62"/>
                      <a:gd name="T64" fmla="*/ 42 w 90"/>
                      <a:gd name="T65" fmla="*/ 24 h 62"/>
                      <a:gd name="T66" fmla="*/ 45 w 90"/>
                      <a:gd name="T67" fmla="*/ 22 h 62"/>
                      <a:gd name="T68" fmla="*/ 58 w 90"/>
                      <a:gd name="T69" fmla="*/ 15 h 62"/>
                      <a:gd name="T70" fmla="*/ 81 w 90"/>
                      <a:gd name="T71" fmla="*/ 8 h 62"/>
                      <a:gd name="T72" fmla="*/ 84 w 90"/>
                      <a:gd name="T73" fmla="*/ 1 h 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90" h="62">
                        <a:moveTo>
                          <a:pt x="84" y="1"/>
                        </a:moveTo>
                        <a:cubicBezTo>
                          <a:pt x="81" y="1"/>
                          <a:pt x="80" y="0"/>
                          <a:pt x="77" y="2"/>
                        </a:cubicBezTo>
                        <a:cubicBezTo>
                          <a:pt x="76" y="2"/>
                          <a:pt x="72" y="3"/>
                          <a:pt x="73" y="4"/>
                        </a:cubicBezTo>
                        <a:cubicBezTo>
                          <a:pt x="72" y="4"/>
                          <a:pt x="68" y="6"/>
                          <a:pt x="66" y="6"/>
                        </a:cubicBezTo>
                        <a:cubicBezTo>
                          <a:pt x="64" y="6"/>
                          <a:pt x="61" y="7"/>
                          <a:pt x="59" y="8"/>
                        </a:cubicBezTo>
                        <a:cubicBezTo>
                          <a:pt x="56" y="8"/>
                          <a:pt x="54" y="8"/>
                          <a:pt x="51" y="8"/>
                        </a:cubicBezTo>
                        <a:cubicBezTo>
                          <a:pt x="51" y="8"/>
                          <a:pt x="45" y="8"/>
                          <a:pt x="46" y="9"/>
                        </a:cubicBezTo>
                        <a:cubicBezTo>
                          <a:pt x="46" y="9"/>
                          <a:pt x="48" y="9"/>
                          <a:pt x="48" y="9"/>
                        </a:cubicBezTo>
                        <a:cubicBezTo>
                          <a:pt x="47" y="10"/>
                          <a:pt x="45" y="10"/>
                          <a:pt x="44" y="11"/>
                        </a:cubicBezTo>
                        <a:cubicBezTo>
                          <a:pt x="43" y="11"/>
                          <a:pt x="41" y="11"/>
                          <a:pt x="39" y="11"/>
                        </a:cubicBezTo>
                        <a:cubicBezTo>
                          <a:pt x="38" y="11"/>
                          <a:pt x="38" y="11"/>
                          <a:pt x="36" y="12"/>
                        </a:cubicBezTo>
                        <a:cubicBezTo>
                          <a:pt x="35" y="15"/>
                          <a:pt x="34" y="14"/>
                          <a:pt x="32" y="14"/>
                        </a:cubicBezTo>
                        <a:cubicBezTo>
                          <a:pt x="30" y="15"/>
                          <a:pt x="31" y="17"/>
                          <a:pt x="28" y="17"/>
                        </a:cubicBezTo>
                        <a:cubicBezTo>
                          <a:pt x="26" y="17"/>
                          <a:pt x="27" y="19"/>
                          <a:pt x="26" y="19"/>
                        </a:cubicBezTo>
                        <a:cubicBezTo>
                          <a:pt x="25" y="20"/>
                          <a:pt x="22" y="18"/>
                          <a:pt x="23" y="19"/>
                        </a:cubicBezTo>
                        <a:cubicBezTo>
                          <a:pt x="23" y="20"/>
                          <a:pt x="26" y="21"/>
                          <a:pt x="26" y="21"/>
                        </a:cubicBezTo>
                        <a:cubicBezTo>
                          <a:pt x="26" y="21"/>
                          <a:pt x="22" y="22"/>
                          <a:pt x="22" y="22"/>
                        </a:cubicBezTo>
                        <a:cubicBezTo>
                          <a:pt x="22" y="23"/>
                          <a:pt x="27" y="23"/>
                          <a:pt x="27" y="23"/>
                        </a:cubicBezTo>
                        <a:cubicBezTo>
                          <a:pt x="27" y="24"/>
                          <a:pt x="20" y="24"/>
                          <a:pt x="21" y="25"/>
                        </a:cubicBezTo>
                        <a:cubicBezTo>
                          <a:pt x="21" y="24"/>
                          <a:pt x="23" y="25"/>
                          <a:pt x="23" y="25"/>
                        </a:cubicBezTo>
                        <a:cubicBezTo>
                          <a:pt x="21" y="26"/>
                          <a:pt x="20" y="25"/>
                          <a:pt x="20" y="26"/>
                        </a:cubicBezTo>
                        <a:cubicBezTo>
                          <a:pt x="19" y="27"/>
                          <a:pt x="21" y="28"/>
                          <a:pt x="21" y="28"/>
                        </a:cubicBezTo>
                        <a:cubicBezTo>
                          <a:pt x="20" y="28"/>
                          <a:pt x="19" y="28"/>
                          <a:pt x="18" y="28"/>
                        </a:cubicBezTo>
                        <a:cubicBezTo>
                          <a:pt x="18" y="28"/>
                          <a:pt x="20" y="29"/>
                          <a:pt x="21" y="29"/>
                        </a:cubicBezTo>
                        <a:cubicBezTo>
                          <a:pt x="19" y="29"/>
                          <a:pt x="18" y="29"/>
                          <a:pt x="17" y="30"/>
                        </a:cubicBezTo>
                        <a:cubicBezTo>
                          <a:pt x="16" y="31"/>
                          <a:pt x="15" y="31"/>
                          <a:pt x="14" y="31"/>
                        </a:cubicBezTo>
                        <a:cubicBezTo>
                          <a:pt x="12" y="32"/>
                          <a:pt x="12" y="33"/>
                          <a:pt x="14" y="33"/>
                        </a:cubicBezTo>
                        <a:cubicBezTo>
                          <a:pt x="15" y="33"/>
                          <a:pt x="18" y="34"/>
                          <a:pt x="19" y="34"/>
                        </a:cubicBezTo>
                        <a:cubicBezTo>
                          <a:pt x="17" y="35"/>
                          <a:pt x="15" y="33"/>
                          <a:pt x="15" y="36"/>
                        </a:cubicBezTo>
                        <a:cubicBezTo>
                          <a:pt x="15" y="37"/>
                          <a:pt x="10" y="37"/>
                          <a:pt x="9" y="38"/>
                        </a:cubicBezTo>
                        <a:cubicBezTo>
                          <a:pt x="8" y="39"/>
                          <a:pt x="9" y="39"/>
                          <a:pt x="9" y="40"/>
                        </a:cubicBezTo>
                        <a:cubicBezTo>
                          <a:pt x="9" y="40"/>
                          <a:pt x="6" y="41"/>
                          <a:pt x="6" y="41"/>
                        </a:cubicBezTo>
                        <a:cubicBezTo>
                          <a:pt x="2" y="42"/>
                          <a:pt x="7" y="42"/>
                          <a:pt x="7" y="43"/>
                        </a:cubicBezTo>
                        <a:cubicBezTo>
                          <a:pt x="8" y="44"/>
                          <a:pt x="5" y="47"/>
                          <a:pt x="5" y="47"/>
                        </a:cubicBezTo>
                        <a:cubicBezTo>
                          <a:pt x="3" y="49"/>
                          <a:pt x="0" y="47"/>
                          <a:pt x="0" y="51"/>
                        </a:cubicBezTo>
                        <a:cubicBezTo>
                          <a:pt x="0" y="55"/>
                          <a:pt x="2" y="53"/>
                          <a:pt x="4" y="53"/>
                        </a:cubicBezTo>
                        <a:cubicBezTo>
                          <a:pt x="6" y="54"/>
                          <a:pt x="7" y="55"/>
                          <a:pt x="9" y="54"/>
                        </a:cubicBezTo>
                        <a:cubicBezTo>
                          <a:pt x="9" y="54"/>
                          <a:pt x="11" y="56"/>
                          <a:pt x="12" y="55"/>
                        </a:cubicBezTo>
                        <a:cubicBezTo>
                          <a:pt x="12" y="55"/>
                          <a:pt x="10" y="55"/>
                          <a:pt x="10" y="56"/>
                        </a:cubicBezTo>
                        <a:cubicBezTo>
                          <a:pt x="11" y="56"/>
                          <a:pt x="12" y="56"/>
                          <a:pt x="12" y="56"/>
                        </a:cubicBezTo>
                        <a:cubicBezTo>
                          <a:pt x="12" y="56"/>
                          <a:pt x="10" y="60"/>
                          <a:pt x="10" y="60"/>
                        </a:cubicBezTo>
                        <a:cubicBezTo>
                          <a:pt x="12" y="61"/>
                          <a:pt x="14" y="61"/>
                          <a:pt x="16" y="62"/>
                        </a:cubicBezTo>
                        <a:cubicBezTo>
                          <a:pt x="19" y="62"/>
                          <a:pt x="20" y="62"/>
                          <a:pt x="23" y="62"/>
                        </a:cubicBezTo>
                        <a:cubicBezTo>
                          <a:pt x="24" y="61"/>
                          <a:pt x="25" y="61"/>
                          <a:pt x="26" y="61"/>
                        </a:cubicBezTo>
                        <a:cubicBezTo>
                          <a:pt x="27" y="62"/>
                          <a:pt x="28" y="62"/>
                          <a:pt x="30" y="62"/>
                        </a:cubicBezTo>
                        <a:cubicBezTo>
                          <a:pt x="31" y="62"/>
                          <a:pt x="27" y="59"/>
                          <a:pt x="26" y="59"/>
                        </a:cubicBezTo>
                        <a:cubicBezTo>
                          <a:pt x="24" y="57"/>
                          <a:pt x="23" y="55"/>
                          <a:pt x="22" y="53"/>
                        </a:cubicBezTo>
                        <a:cubicBezTo>
                          <a:pt x="20" y="51"/>
                          <a:pt x="21" y="50"/>
                          <a:pt x="20" y="48"/>
                        </a:cubicBezTo>
                        <a:cubicBezTo>
                          <a:pt x="19" y="45"/>
                          <a:pt x="18" y="45"/>
                          <a:pt x="20" y="43"/>
                        </a:cubicBezTo>
                        <a:cubicBezTo>
                          <a:pt x="21" y="43"/>
                          <a:pt x="20" y="43"/>
                          <a:pt x="20" y="42"/>
                        </a:cubicBezTo>
                        <a:cubicBezTo>
                          <a:pt x="21" y="41"/>
                          <a:pt x="24" y="42"/>
                          <a:pt x="24" y="41"/>
                        </a:cubicBezTo>
                        <a:cubicBezTo>
                          <a:pt x="24" y="41"/>
                          <a:pt x="22" y="40"/>
                          <a:pt x="22" y="40"/>
                        </a:cubicBezTo>
                        <a:cubicBezTo>
                          <a:pt x="23" y="39"/>
                          <a:pt x="26" y="40"/>
                          <a:pt x="26" y="39"/>
                        </a:cubicBezTo>
                        <a:cubicBezTo>
                          <a:pt x="26" y="38"/>
                          <a:pt x="21" y="37"/>
                          <a:pt x="21" y="36"/>
                        </a:cubicBezTo>
                        <a:cubicBezTo>
                          <a:pt x="21" y="36"/>
                          <a:pt x="29" y="37"/>
                          <a:pt x="29" y="37"/>
                        </a:cubicBezTo>
                        <a:cubicBezTo>
                          <a:pt x="29" y="36"/>
                          <a:pt x="27" y="35"/>
                          <a:pt x="27" y="34"/>
                        </a:cubicBezTo>
                        <a:cubicBezTo>
                          <a:pt x="27" y="33"/>
                          <a:pt x="30" y="35"/>
                          <a:pt x="31" y="34"/>
                        </a:cubicBezTo>
                        <a:cubicBezTo>
                          <a:pt x="31" y="33"/>
                          <a:pt x="27" y="31"/>
                          <a:pt x="27" y="32"/>
                        </a:cubicBezTo>
                        <a:cubicBezTo>
                          <a:pt x="27" y="31"/>
                          <a:pt x="31" y="33"/>
                          <a:pt x="32" y="32"/>
                        </a:cubicBezTo>
                        <a:cubicBezTo>
                          <a:pt x="32" y="32"/>
                          <a:pt x="33" y="31"/>
                          <a:pt x="32" y="31"/>
                        </a:cubicBezTo>
                        <a:cubicBezTo>
                          <a:pt x="32" y="31"/>
                          <a:pt x="30" y="29"/>
                          <a:pt x="30" y="29"/>
                        </a:cubicBezTo>
                        <a:cubicBezTo>
                          <a:pt x="32" y="29"/>
                          <a:pt x="33" y="30"/>
                          <a:pt x="35" y="29"/>
                        </a:cubicBezTo>
                        <a:cubicBezTo>
                          <a:pt x="35" y="28"/>
                          <a:pt x="37" y="27"/>
                          <a:pt x="37" y="27"/>
                        </a:cubicBezTo>
                        <a:cubicBezTo>
                          <a:pt x="37" y="26"/>
                          <a:pt x="35" y="26"/>
                          <a:pt x="35" y="26"/>
                        </a:cubicBezTo>
                        <a:cubicBezTo>
                          <a:pt x="36" y="26"/>
                          <a:pt x="39" y="26"/>
                          <a:pt x="39" y="24"/>
                        </a:cubicBezTo>
                        <a:cubicBezTo>
                          <a:pt x="39" y="22"/>
                          <a:pt x="41" y="25"/>
                          <a:pt x="42" y="24"/>
                        </a:cubicBezTo>
                        <a:cubicBezTo>
                          <a:pt x="42" y="24"/>
                          <a:pt x="41" y="23"/>
                          <a:pt x="41" y="23"/>
                        </a:cubicBezTo>
                        <a:cubicBezTo>
                          <a:pt x="42" y="22"/>
                          <a:pt x="45" y="23"/>
                          <a:pt x="45" y="22"/>
                        </a:cubicBezTo>
                        <a:cubicBezTo>
                          <a:pt x="46" y="21"/>
                          <a:pt x="45" y="20"/>
                          <a:pt x="44" y="20"/>
                        </a:cubicBezTo>
                        <a:cubicBezTo>
                          <a:pt x="49" y="18"/>
                          <a:pt x="53" y="16"/>
                          <a:pt x="58" y="15"/>
                        </a:cubicBezTo>
                        <a:cubicBezTo>
                          <a:pt x="61" y="14"/>
                          <a:pt x="65" y="13"/>
                          <a:pt x="68" y="12"/>
                        </a:cubicBezTo>
                        <a:cubicBezTo>
                          <a:pt x="73" y="11"/>
                          <a:pt x="77" y="10"/>
                          <a:pt x="81" y="8"/>
                        </a:cubicBezTo>
                        <a:cubicBezTo>
                          <a:pt x="83" y="8"/>
                          <a:pt x="86" y="6"/>
                          <a:pt x="88" y="4"/>
                        </a:cubicBezTo>
                        <a:cubicBezTo>
                          <a:pt x="90" y="2"/>
                          <a:pt x="86" y="1"/>
                          <a:pt x="84" y="1"/>
                        </a:cubicBezTo>
                        <a:cubicBezTo>
                          <a:pt x="82" y="1"/>
                          <a:pt x="86" y="1"/>
                          <a:pt x="84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88" name="Freeform 407">
                    <a:extLst>
                      <a:ext uri="{FF2B5EF4-FFF2-40B4-BE49-F238E27FC236}">
                        <a16:creationId xmlns:a16="http://schemas.microsoft.com/office/drawing/2014/main" id="{422B2C1F-175F-A446-9E48-0094A483BE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37390" y="2639089"/>
                    <a:ext cx="327588" cy="173330"/>
                  </a:xfrm>
                  <a:custGeom>
                    <a:avLst/>
                    <a:gdLst>
                      <a:gd name="T0" fmla="*/ 16 w 32"/>
                      <a:gd name="T1" fmla="*/ 6 h 16"/>
                      <a:gd name="T2" fmla="*/ 19 w 32"/>
                      <a:gd name="T3" fmla="*/ 1 h 16"/>
                      <a:gd name="T4" fmla="*/ 16 w 32"/>
                      <a:gd name="T5" fmla="*/ 0 h 16"/>
                      <a:gd name="T6" fmla="*/ 15 w 32"/>
                      <a:gd name="T7" fmla="*/ 2 h 16"/>
                      <a:gd name="T8" fmla="*/ 10 w 32"/>
                      <a:gd name="T9" fmla="*/ 2 h 16"/>
                      <a:gd name="T10" fmla="*/ 9 w 32"/>
                      <a:gd name="T11" fmla="*/ 4 h 16"/>
                      <a:gd name="T12" fmla="*/ 12 w 32"/>
                      <a:gd name="T13" fmla="*/ 4 h 16"/>
                      <a:gd name="T14" fmla="*/ 10 w 32"/>
                      <a:gd name="T15" fmla="*/ 8 h 16"/>
                      <a:gd name="T16" fmla="*/ 5 w 32"/>
                      <a:gd name="T17" fmla="*/ 10 h 16"/>
                      <a:gd name="T18" fmla="*/ 1 w 32"/>
                      <a:gd name="T19" fmla="*/ 15 h 16"/>
                      <a:gd name="T20" fmla="*/ 8 w 32"/>
                      <a:gd name="T21" fmla="*/ 15 h 16"/>
                      <a:gd name="T22" fmla="*/ 17 w 32"/>
                      <a:gd name="T23" fmla="*/ 14 h 16"/>
                      <a:gd name="T24" fmla="*/ 28 w 32"/>
                      <a:gd name="T25" fmla="*/ 12 h 16"/>
                      <a:gd name="T26" fmla="*/ 29 w 32"/>
                      <a:gd name="T27" fmla="*/ 7 h 16"/>
                      <a:gd name="T28" fmla="*/ 22 w 32"/>
                      <a:gd name="T29" fmla="*/ 3 h 16"/>
                      <a:gd name="T30" fmla="*/ 16 w 32"/>
                      <a:gd name="T31" fmla="*/ 6 h 16"/>
                      <a:gd name="T32" fmla="*/ 16 w 32"/>
                      <a:gd name="T33" fmla="*/ 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2" h="16">
                        <a:moveTo>
                          <a:pt x="16" y="6"/>
                        </a:moveTo>
                        <a:cubicBezTo>
                          <a:pt x="16" y="6"/>
                          <a:pt x="19" y="2"/>
                          <a:pt x="19" y="1"/>
                        </a:cubicBezTo>
                        <a:cubicBezTo>
                          <a:pt x="18" y="0"/>
                          <a:pt x="17" y="0"/>
                          <a:pt x="16" y="0"/>
                        </a:cubicBezTo>
                        <a:cubicBezTo>
                          <a:pt x="15" y="0"/>
                          <a:pt x="15" y="2"/>
                          <a:pt x="15" y="2"/>
                        </a:cubicBezTo>
                        <a:cubicBezTo>
                          <a:pt x="13" y="2"/>
                          <a:pt x="12" y="0"/>
                          <a:pt x="10" y="2"/>
                        </a:cubicBezTo>
                        <a:cubicBezTo>
                          <a:pt x="10" y="2"/>
                          <a:pt x="8" y="3"/>
                          <a:pt x="9" y="4"/>
                        </a:cubicBezTo>
                        <a:cubicBezTo>
                          <a:pt x="10" y="4"/>
                          <a:pt x="11" y="5"/>
                          <a:pt x="12" y="4"/>
                        </a:cubicBezTo>
                        <a:cubicBezTo>
                          <a:pt x="10" y="5"/>
                          <a:pt x="5" y="6"/>
                          <a:pt x="10" y="8"/>
                        </a:cubicBezTo>
                        <a:cubicBezTo>
                          <a:pt x="7" y="7"/>
                          <a:pt x="6" y="8"/>
                          <a:pt x="5" y="10"/>
                        </a:cubicBezTo>
                        <a:cubicBezTo>
                          <a:pt x="4" y="11"/>
                          <a:pt x="0" y="15"/>
                          <a:pt x="1" y="15"/>
                        </a:cubicBezTo>
                        <a:cubicBezTo>
                          <a:pt x="3" y="16"/>
                          <a:pt x="6" y="16"/>
                          <a:pt x="8" y="15"/>
                        </a:cubicBezTo>
                        <a:cubicBezTo>
                          <a:pt x="11" y="13"/>
                          <a:pt x="14" y="13"/>
                          <a:pt x="17" y="14"/>
                        </a:cubicBezTo>
                        <a:cubicBezTo>
                          <a:pt x="21" y="14"/>
                          <a:pt x="24" y="13"/>
                          <a:pt x="28" y="12"/>
                        </a:cubicBezTo>
                        <a:cubicBezTo>
                          <a:pt x="30" y="11"/>
                          <a:pt x="32" y="8"/>
                          <a:pt x="29" y="7"/>
                        </a:cubicBezTo>
                        <a:cubicBezTo>
                          <a:pt x="27" y="6"/>
                          <a:pt x="24" y="2"/>
                          <a:pt x="22" y="3"/>
                        </a:cubicBezTo>
                        <a:cubicBezTo>
                          <a:pt x="20" y="3"/>
                          <a:pt x="18" y="6"/>
                          <a:pt x="16" y="6"/>
                        </a:cubicBezTo>
                        <a:cubicBezTo>
                          <a:pt x="15" y="6"/>
                          <a:pt x="17" y="6"/>
                          <a:pt x="16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89" name="Freeform 408">
                    <a:extLst>
                      <a:ext uri="{FF2B5EF4-FFF2-40B4-BE49-F238E27FC236}">
                        <a16:creationId xmlns:a16="http://schemas.microsoft.com/office/drawing/2014/main" id="{635864ED-5C9B-8D4D-A1F0-BA47CEC2DB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372532" y="2539517"/>
                    <a:ext cx="306678" cy="173330"/>
                  </a:xfrm>
                  <a:custGeom>
                    <a:avLst/>
                    <a:gdLst>
                      <a:gd name="T0" fmla="*/ 26 w 30"/>
                      <a:gd name="T1" fmla="*/ 10 h 16"/>
                      <a:gd name="T2" fmla="*/ 28 w 30"/>
                      <a:gd name="T3" fmla="*/ 7 h 16"/>
                      <a:gd name="T4" fmla="*/ 29 w 30"/>
                      <a:gd name="T5" fmla="*/ 5 h 16"/>
                      <a:gd name="T6" fmla="*/ 26 w 30"/>
                      <a:gd name="T7" fmla="*/ 3 h 16"/>
                      <a:gd name="T8" fmla="*/ 22 w 30"/>
                      <a:gd name="T9" fmla="*/ 3 h 16"/>
                      <a:gd name="T10" fmla="*/ 17 w 30"/>
                      <a:gd name="T11" fmla="*/ 4 h 16"/>
                      <a:gd name="T12" fmla="*/ 18 w 30"/>
                      <a:gd name="T13" fmla="*/ 1 h 16"/>
                      <a:gd name="T14" fmla="*/ 12 w 30"/>
                      <a:gd name="T15" fmla="*/ 1 h 16"/>
                      <a:gd name="T16" fmla="*/ 5 w 30"/>
                      <a:gd name="T17" fmla="*/ 4 h 16"/>
                      <a:gd name="T18" fmla="*/ 7 w 30"/>
                      <a:gd name="T19" fmla="*/ 4 h 16"/>
                      <a:gd name="T20" fmla="*/ 0 w 30"/>
                      <a:gd name="T21" fmla="*/ 8 h 16"/>
                      <a:gd name="T22" fmla="*/ 4 w 30"/>
                      <a:gd name="T23" fmla="*/ 9 h 16"/>
                      <a:gd name="T24" fmla="*/ 7 w 30"/>
                      <a:gd name="T25" fmla="*/ 12 h 16"/>
                      <a:gd name="T26" fmla="*/ 12 w 30"/>
                      <a:gd name="T27" fmla="*/ 13 h 16"/>
                      <a:gd name="T28" fmla="*/ 19 w 30"/>
                      <a:gd name="T29" fmla="*/ 16 h 16"/>
                      <a:gd name="T30" fmla="*/ 28 w 30"/>
                      <a:gd name="T31" fmla="*/ 15 h 16"/>
                      <a:gd name="T32" fmla="*/ 26 w 30"/>
                      <a:gd name="T33" fmla="*/ 10 h 16"/>
                      <a:gd name="T34" fmla="*/ 26 w 30"/>
                      <a:gd name="T35" fmla="*/ 1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0" h="16">
                        <a:moveTo>
                          <a:pt x="26" y="10"/>
                        </a:moveTo>
                        <a:cubicBezTo>
                          <a:pt x="29" y="11"/>
                          <a:pt x="27" y="9"/>
                          <a:pt x="28" y="7"/>
                        </a:cubicBezTo>
                        <a:cubicBezTo>
                          <a:pt x="28" y="6"/>
                          <a:pt x="29" y="6"/>
                          <a:pt x="29" y="5"/>
                        </a:cubicBezTo>
                        <a:cubicBezTo>
                          <a:pt x="29" y="4"/>
                          <a:pt x="27" y="3"/>
                          <a:pt x="26" y="3"/>
                        </a:cubicBezTo>
                        <a:cubicBezTo>
                          <a:pt x="25" y="2"/>
                          <a:pt x="23" y="2"/>
                          <a:pt x="22" y="3"/>
                        </a:cubicBezTo>
                        <a:cubicBezTo>
                          <a:pt x="22" y="3"/>
                          <a:pt x="17" y="4"/>
                          <a:pt x="17" y="4"/>
                        </a:cubicBezTo>
                        <a:cubicBezTo>
                          <a:pt x="17" y="4"/>
                          <a:pt x="21" y="2"/>
                          <a:pt x="18" y="1"/>
                        </a:cubicBezTo>
                        <a:cubicBezTo>
                          <a:pt x="16" y="0"/>
                          <a:pt x="14" y="1"/>
                          <a:pt x="12" y="1"/>
                        </a:cubicBezTo>
                        <a:cubicBezTo>
                          <a:pt x="11" y="1"/>
                          <a:pt x="6" y="2"/>
                          <a:pt x="5" y="4"/>
                        </a:cubicBezTo>
                        <a:cubicBezTo>
                          <a:pt x="5" y="4"/>
                          <a:pt x="7" y="4"/>
                          <a:pt x="7" y="4"/>
                        </a:cubicBezTo>
                        <a:cubicBezTo>
                          <a:pt x="7" y="4"/>
                          <a:pt x="0" y="7"/>
                          <a:pt x="0" y="8"/>
                        </a:cubicBezTo>
                        <a:cubicBezTo>
                          <a:pt x="0" y="8"/>
                          <a:pt x="4" y="9"/>
                          <a:pt x="4" y="9"/>
                        </a:cubicBezTo>
                        <a:cubicBezTo>
                          <a:pt x="5" y="9"/>
                          <a:pt x="6" y="11"/>
                          <a:pt x="7" y="12"/>
                        </a:cubicBezTo>
                        <a:cubicBezTo>
                          <a:pt x="9" y="13"/>
                          <a:pt x="10" y="13"/>
                          <a:pt x="12" y="13"/>
                        </a:cubicBezTo>
                        <a:cubicBezTo>
                          <a:pt x="14" y="14"/>
                          <a:pt x="17" y="16"/>
                          <a:pt x="19" y="16"/>
                        </a:cubicBezTo>
                        <a:cubicBezTo>
                          <a:pt x="22" y="16"/>
                          <a:pt x="25" y="16"/>
                          <a:pt x="28" y="15"/>
                        </a:cubicBezTo>
                        <a:cubicBezTo>
                          <a:pt x="30" y="15"/>
                          <a:pt x="26" y="10"/>
                          <a:pt x="26" y="10"/>
                        </a:cubicBezTo>
                        <a:cubicBezTo>
                          <a:pt x="27" y="10"/>
                          <a:pt x="25" y="10"/>
                          <a:pt x="26" y="1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90" name="Freeform 409">
                    <a:extLst>
                      <a:ext uri="{FF2B5EF4-FFF2-40B4-BE49-F238E27FC236}">
                        <a16:creationId xmlns:a16="http://schemas.microsoft.com/office/drawing/2014/main" id="{EA17419B-5268-C442-81AA-F38EBD0106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281922" y="2550579"/>
                    <a:ext cx="153338" cy="55320"/>
                  </a:xfrm>
                  <a:custGeom>
                    <a:avLst/>
                    <a:gdLst>
                      <a:gd name="T0" fmla="*/ 9 w 15"/>
                      <a:gd name="T1" fmla="*/ 1 h 5"/>
                      <a:gd name="T2" fmla="*/ 4 w 15"/>
                      <a:gd name="T3" fmla="*/ 1 h 5"/>
                      <a:gd name="T4" fmla="*/ 0 w 15"/>
                      <a:gd name="T5" fmla="*/ 1 h 5"/>
                      <a:gd name="T6" fmla="*/ 1 w 15"/>
                      <a:gd name="T7" fmla="*/ 3 h 5"/>
                      <a:gd name="T8" fmla="*/ 6 w 15"/>
                      <a:gd name="T9" fmla="*/ 5 h 5"/>
                      <a:gd name="T10" fmla="*/ 9 w 15"/>
                      <a:gd name="T11" fmla="*/ 1 h 5"/>
                      <a:gd name="T12" fmla="*/ 9 w 15"/>
                      <a:gd name="T13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5">
                        <a:moveTo>
                          <a:pt x="9" y="1"/>
                        </a:moveTo>
                        <a:cubicBezTo>
                          <a:pt x="8" y="1"/>
                          <a:pt x="6" y="1"/>
                          <a:pt x="4" y="1"/>
                        </a:cubicBezTo>
                        <a:cubicBezTo>
                          <a:pt x="3" y="1"/>
                          <a:pt x="1" y="0"/>
                          <a:pt x="0" y="1"/>
                        </a:cubicBezTo>
                        <a:cubicBezTo>
                          <a:pt x="0" y="1"/>
                          <a:pt x="0" y="3"/>
                          <a:pt x="1" y="3"/>
                        </a:cubicBezTo>
                        <a:cubicBezTo>
                          <a:pt x="3" y="4"/>
                          <a:pt x="4" y="5"/>
                          <a:pt x="6" y="5"/>
                        </a:cubicBezTo>
                        <a:cubicBezTo>
                          <a:pt x="8" y="5"/>
                          <a:pt x="15" y="2"/>
                          <a:pt x="9" y="1"/>
                        </a:cubicBezTo>
                        <a:cubicBezTo>
                          <a:pt x="8" y="1"/>
                          <a:pt x="10" y="2"/>
                          <a:pt x="9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91" name="Freeform 410">
                    <a:extLst>
                      <a:ext uri="{FF2B5EF4-FFF2-40B4-BE49-F238E27FC236}">
                        <a16:creationId xmlns:a16="http://schemas.microsoft.com/office/drawing/2014/main" id="{9834B0BA-5BE8-5048-BBDE-979BB78248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309801" y="2399379"/>
                    <a:ext cx="257886" cy="173330"/>
                  </a:xfrm>
                  <a:custGeom>
                    <a:avLst/>
                    <a:gdLst>
                      <a:gd name="T0" fmla="*/ 7 w 25"/>
                      <a:gd name="T1" fmla="*/ 15 h 16"/>
                      <a:gd name="T2" fmla="*/ 3 w 25"/>
                      <a:gd name="T3" fmla="*/ 13 h 16"/>
                      <a:gd name="T4" fmla="*/ 4 w 25"/>
                      <a:gd name="T5" fmla="*/ 12 h 16"/>
                      <a:gd name="T6" fmla="*/ 0 w 25"/>
                      <a:gd name="T7" fmla="*/ 12 h 16"/>
                      <a:gd name="T8" fmla="*/ 3 w 25"/>
                      <a:gd name="T9" fmla="*/ 11 h 16"/>
                      <a:gd name="T10" fmla="*/ 2 w 25"/>
                      <a:gd name="T11" fmla="*/ 10 h 16"/>
                      <a:gd name="T12" fmla="*/ 6 w 25"/>
                      <a:gd name="T13" fmla="*/ 6 h 16"/>
                      <a:gd name="T14" fmla="*/ 5 w 25"/>
                      <a:gd name="T15" fmla="*/ 6 h 16"/>
                      <a:gd name="T16" fmla="*/ 11 w 25"/>
                      <a:gd name="T17" fmla="*/ 3 h 16"/>
                      <a:gd name="T18" fmla="*/ 18 w 25"/>
                      <a:gd name="T19" fmla="*/ 0 h 16"/>
                      <a:gd name="T20" fmla="*/ 20 w 25"/>
                      <a:gd name="T21" fmla="*/ 4 h 16"/>
                      <a:gd name="T22" fmla="*/ 25 w 25"/>
                      <a:gd name="T23" fmla="*/ 7 h 16"/>
                      <a:gd name="T24" fmla="*/ 21 w 25"/>
                      <a:gd name="T25" fmla="*/ 9 h 16"/>
                      <a:gd name="T26" fmla="*/ 23 w 25"/>
                      <a:gd name="T27" fmla="*/ 12 h 16"/>
                      <a:gd name="T28" fmla="*/ 19 w 25"/>
                      <a:gd name="T29" fmla="*/ 13 h 16"/>
                      <a:gd name="T30" fmla="*/ 7 w 25"/>
                      <a:gd name="T31" fmla="*/ 15 h 16"/>
                      <a:gd name="T32" fmla="*/ 7 w 25"/>
                      <a:gd name="T33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5" h="16">
                        <a:moveTo>
                          <a:pt x="7" y="15"/>
                        </a:moveTo>
                        <a:cubicBezTo>
                          <a:pt x="6" y="14"/>
                          <a:pt x="4" y="14"/>
                          <a:pt x="3" y="13"/>
                        </a:cubicBezTo>
                        <a:cubicBezTo>
                          <a:pt x="2" y="12"/>
                          <a:pt x="4" y="12"/>
                          <a:pt x="4" y="12"/>
                        </a:cubicBezTo>
                        <a:cubicBezTo>
                          <a:pt x="4" y="12"/>
                          <a:pt x="0" y="13"/>
                          <a:pt x="0" y="12"/>
                        </a:cubicBezTo>
                        <a:cubicBezTo>
                          <a:pt x="0" y="10"/>
                          <a:pt x="3" y="11"/>
                          <a:pt x="3" y="11"/>
                        </a:cubicBezTo>
                        <a:cubicBezTo>
                          <a:pt x="3" y="10"/>
                          <a:pt x="2" y="10"/>
                          <a:pt x="2" y="10"/>
                        </a:cubicBezTo>
                        <a:cubicBezTo>
                          <a:pt x="2" y="10"/>
                          <a:pt x="7" y="7"/>
                          <a:pt x="6" y="6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6" y="4"/>
                          <a:pt x="9" y="4"/>
                          <a:pt x="11" y="3"/>
                        </a:cubicBezTo>
                        <a:cubicBezTo>
                          <a:pt x="13" y="2"/>
                          <a:pt x="16" y="1"/>
                          <a:pt x="18" y="0"/>
                        </a:cubicBezTo>
                        <a:cubicBezTo>
                          <a:pt x="18" y="0"/>
                          <a:pt x="19" y="3"/>
                          <a:pt x="20" y="4"/>
                        </a:cubicBezTo>
                        <a:cubicBezTo>
                          <a:pt x="20" y="4"/>
                          <a:pt x="25" y="6"/>
                          <a:pt x="25" y="7"/>
                        </a:cubicBezTo>
                        <a:cubicBezTo>
                          <a:pt x="25" y="8"/>
                          <a:pt x="20" y="7"/>
                          <a:pt x="21" y="9"/>
                        </a:cubicBezTo>
                        <a:cubicBezTo>
                          <a:pt x="21" y="9"/>
                          <a:pt x="23" y="10"/>
                          <a:pt x="23" y="12"/>
                        </a:cubicBezTo>
                        <a:cubicBezTo>
                          <a:pt x="22" y="12"/>
                          <a:pt x="20" y="12"/>
                          <a:pt x="19" y="13"/>
                        </a:cubicBezTo>
                        <a:cubicBezTo>
                          <a:pt x="16" y="14"/>
                          <a:pt x="10" y="16"/>
                          <a:pt x="7" y="15"/>
                        </a:cubicBezTo>
                        <a:cubicBezTo>
                          <a:pt x="6" y="14"/>
                          <a:pt x="9" y="16"/>
                          <a:pt x="7" y="1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92" name="Freeform 411">
                    <a:extLst>
                      <a:ext uri="{FF2B5EF4-FFF2-40B4-BE49-F238E27FC236}">
                        <a16:creationId xmlns:a16="http://schemas.microsoft.com/office/drawing/2014/main" id="{5F9F35C3-BDA5-EE4B-B3E8-AE8F3E0B0F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028080" y="3081631"/>
                    <a:ext cx="257886" cy="88507"/>
                  </a:xfrm>
                  <a:custGeom>
                    <a:avLst/>
                    <a:gdLst>
                      <a:gd name="T0" fmla="*/ 5 w 25"/>
                      <a:gd name="T1" fmla="*/ 3 h 8"/>
                      <a:gd name="T2" fmla="*/ 3 w 25"/>
                      <a:gd name="T3" fmla="*/ 1 h 8"/>
                      <a:gd name="T4" fmla="*/ 1 w 25"/>
                      <a:gd name="T5" fmla="*/ 2 h 8"/>
                      <a:gd name="T6" fmla="*/ 2 w 25"/>
                      <a:gd name="T7" fmla="*/ 4 h 8"/>
                      <a:gd name="T8" fmla="*/ 5 w 25"/>
                      <a:gd name="T9" fmla="*/ 6 h 8"/>
                      <a:gd name="T10" fmla="*/ 16 w 25"/>
                      <a:gd name="T11" fmla="*/ 8 h 8"/>
                      <a:gd name="T12" fmla="*/ 24 w 25"/>
                      <a:gd name="T13" fmla="*/ 5 h 8"/>
                      <a:gd name="T14" fmla="*/ 23 w 25"/>
                      <a:gd name="T15" fmla="*/ 6 h 8"/>
                      <a:gd name="T16" fmla="*/ 20 w 25"/>
                      <a:gd name="T17" fmla="*/ 4 h 8"/>
                      <a:gd name="T18" fmla="*/ 15 w 25"/>
                      <a:gd name="T19" fmla="*/ 4 h 8"/>
                      <a:gd name="T20" fmla="*/ 10 w 25"/>
                      <a:gd name="T21" fmla="*/ 2 h 8"/>
                      <a:gd name="T22" fmla="*/ 5 w 25"/>
                      <a:gd name="T2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" h="8">
                        <a:moveTo>
                          <a:pt x="5" y="3"/>
                        </a:moveTo>
                        <a:cubicBezTo>
                          <a:pt x="4" y="3"/>
                          <a:pt x="4" y="1"/>
                          <a:pt x="3" y="1"/>
                        </a:cubicBezTo>
                        <a:cubicBezTo>
                          <a:pt x="3" y="0"/>
                          <a:pt x="1" y="2"/>
                          <a:pt x="1" y="2"/>
                        </a:cubicBezTo>
                        <a:cubicBezTo>
                          <a:pt x="0" y="4"/>
                          <a:pt x="1" y="4"/>
                          <a:pt x="2" y="4"/>
                        </a:cubicBezTo>
                        <a:cubicBezTo>
                          <a:pt x="3" y="4"/>
                          <a:pt x="4" y="6"/>
                          <a:pt x="5" y="6"/>
                        </a:cubicBezTo>
                        <a:cubicBezTo>
                          <a:pt x="9" y="7"/>
                          <a:pt x="12" y="8"/>
                          <a:pt x="16" y="8"/>
                        </a:cubicBezTo>
                        <a:cubicBezTo>
                          <a:pt x="17" y="8"/>
                          <a:pt x="25" y="7"/>
                          <a:pt x="24" y="5"/>
                        </a:cubicBezTo>
                        <a:cubicBezTo>
                          <a:pt x="23" y="5"/>
                          <a:pt x="23" y="6"/>
                          <a:pt x="23" y="6"/>
                        </a:cubicBezTo>
                        <a:cubicBezTo>
                          <a:pt x="22" y="6"/>
                          <a:pt x="21" y="5"/>
                          <a:pt x="20" y="4"/>
                        </a:cubicBezTo>
                        <a:cubicBezTo>
                          <a:pt x="19" y="4"/>
                          <a:pt x="17" y="3"/>
                          <a:pt x="15" y="4"/>
                        </a:cubicBezTo>
                        <a:cubicBezTo>
                          <a:pt x="14" y="4"/>
                          <a:pt x="12" y="2"/>
                          <a:pt x="10" y="2"/>
                        </a:cubicBezTo>
                        <a:cubicBezTo>
                          <a:pt x="8" y="2"/>
                          <a:pt x="7" y="3"/>
                          <a:pt x="5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93" name="Freeform 412">
                    <a:extLst>
                      <a:ext uri="{FF2B5EF4-FFF2-40B4-BE49-F238E27FC236}">
                        <a16:creationId xmlns:a16="http://schemas.microsoft.com/office/drawing/2014/main" id="{DB3385A9-ED40-D141-A376-1B19DBB38B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700492" y="3254959"/>
                    <a:ext cx="216069" cy="88507"/>
                  </a:xfrm>
                  <a:custGeom>
                    <a:avLst/>
                    <a:gdLst>
                      <a:gd name="T0" fmla="*/ 2 w 21"/>
                      <a:gd name="T1" fmla="*/ 6 h 8"/>
                      <a:gd name="T2" fmla="*/ 8 w 21"/>
                      <a:gd name="T3" fmla="*/ 6 h 8"/>
                      <a:gd name="T4" fmla="*/ 14 w 21"/>
                      <a:gd name="T5" fmla="*/ 8 h 8"/>
                      <a:gd name="T6" fmla="*/ 19 w 21"/>
                      <a:gd name="T7" fmla="*/ 7 h 8"/>
                      <a:gd name="T8" fmla="*/ 17 w 21"/>
                      <a:gd name="T9" fmla="*/ 4 h 8"/>
                      <a:gd name="T10" fmla="*/ 7 w 21"/>
                      <a:gd name="T11" fmla="*/ 2 h 8"/>
                      <a:gd name="T12" fmla="*/ 4 w 21"/>
                      <a:gd name="T13" fmla="*/ 5 h 8"/>
                      <a:gd name="T14" fmla="*/ 2 w 21"/>
                      <a:gd name="T15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1" h="8">
                        <a:moveTo>
                          <a:pt x="2" y="6"/>
                        </a:moveTo>
                        <a:cubicBezTo>
                          <a:pt x="5" y="6"/>
                          <a:pt x="6" y="6"/>
                          <a:pt x="8" y="6"/>
                        </a:cubicBezTo>
                        <a:cubicBezTo>
                          <a:pt x="10" y="7"/>
                          <a:pt x="12" y="7"/>
                          <a:pt x="14" y="8"/>
                        </a:cubicBezTo>
                        <a:cubicBezTo>
                          <a:pt x="16" y="8"/>
                          <a:pt x="18" y="8"/>
                          <a:pt x="19" y="7"/>
                        </a:cubicBezTo>
                        <a:cubicBezTo>
                          <a:pt x="21" y="6"/>
                          <a:pt x="18" y="5"/>
                          <a:pt x="17" y="4"/>
                        </a:cubicBezTo>
                        <a:cubicBezTo>
                          <a:pt x="14" y="2"/>
                          <a:pt x="11" y="0"/>
                          <a:pt x="7" y="2"/>
                        </a:cubicBezTo>
                        <a:cubicBezTo>
                          <a:pt x="5" y="3"/>
                          <a:pt x="5" y="4"/>
                          <a:pt x="4" y="5"/>
                        </a:cubicBezTo>
                        <a:cubicBezTo>
                          <a:pt x="3" y="5"/>
                          <a:pt x="0" y="6"/>
                          <a:pt x="2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94" name="Freeform 413">
                    <a:extLst>
                      <a:ext uri="{FF2B5EF4-FFF2-40B4-BE49-F238E27FC236}">
                        <a16:creationId xmlns:a16="http://schemas.microsoft.com/office/drawing/2014/main" id="{F956051D-2396-4447-BA38-62CB601AFD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710948" y="3214397"/>
                    <a:ext cx="83638" cy="51630"/>
                  </a:xfrm>
                  <a:custGeom>
                    <a:avLst/>
                    <a:gdLst>
                      <a:gd name="T0" fmla="*/ 3 w 8"/>
                      <a:gd name="T1" fmla="*/ 5 h 5"/>
                      <a:gd name="T2" fmla="*/ 4 w 8"/>
                      <a:gd name="T3" fmla="*/ 1 h 5"/>
                      <a:gd name="T4" fmla="*/ 3 w 8"/>
                      <a:gd name="T5" fmla="*/ 5 h 5"/>
                      <a:gd name="T6" fmla="*/ 3 w 8"/>
                      <a:gd name="T7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" h="5">
                        <a:moveTo>
                          <a:pt x="3" y="5"/>
                        </a:moveTo>
                        <a:cubicBezTo>
                          <a:pt x="0" y="5"/>
                          <a:pt x="1" y="0"/>
                          <a:pt x="4" y="1"/>
                        </a:cubicBezTo>
                        <a:cubicBezTo>
                          <a:pt x="8" y="2"/>
                          <a:pt x="6" y="4"/>
                          <a:pt x="3" y="5"/>
                        </a:cubicBezTo>
                        <a:cubicBezTo>
                          <a:pt x="1" y="5"/>
                          <a:pt x="5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95" name="Freeform 414">
                    <a:extLst>
                      <a:ext uri="{FF2B5EF4-FFF2-40B4-BE49-F238E27FC236}">
                        <a16:creationId xmlns:a16="http://schemas.microsoft.com/office/drawing/2014/main" id="{C6B6D403-B5A9-124D-A5F7-ACA254480C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487907" y="3059504"/>
                    <a:ext cx="31364" cy="55320"/>
                  </a:xfrm>
                  <a:custGeom>
                    <a:avLst/>
                    <a:gdLst>
                      <a:gd name="T0" fmla="*/ 1 w 3"/>
                      <a:gd name="T1" fmla="*/ 3 h 5"/>
                      <a:gd name="T2" fmla="*/ 3 w 3"/>
                      <a:gd name="T3" fmla="*/ 1 h 5"/>
                      <a:gd name="T4" fmla="*/ 1 w 3"/>
                      <a:gd name="T5" fmla="*/ 5 h 5"/>
                      <a:gd name="T6" fmla="*/ 1 w 3"/>
                      <a:gd name="T7" fmla="*/ 3 h 5"/>
                      <a:gd name="T8" fmla="*/ 1 w 3"/>
                      <a:gd name="T9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1" y="3"/>
                        </a:moveTo>
                        <a:cubicBezTo>
                          <a:pt x="0" y="2"/>
                          <a:pt x="2" y="0"/>
                          <a:pt x="3" y="1"/>
                        </a:cubicBezTo>
                        <a:cubicBezTo>
                          <a:pt x="3" y="2"/>
                          <a:pt x="2" y="5"/>
                          <a:pt x="1" y="5"/>
                        </a:cubicBezTo>
                        <a:cubicBezTo>
                          <a:pt x="1" y="5"/>
                          <a:pt x="1" y="3"/>
                          <a:pt x="1" y="3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96" name="Freeform 415">
                    <a:extLst>
                      <a:ext uri="{FF2B5EF4-FFF2-40B4-BE49-F238E27FC236}">
                        <a16:creationId xmlns:a16="http://schemas.microsoft.com/office/drawing/2014/main" id="{ED25E65E-BE86-FD4C-B695-CDC8472EBD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487907" y="3221769"/>
                    <a:ext cx="41820" cy="55320"/>
                  </a:xfrm>
                  <a:custGeom>
                    <a:avLst/>
                    <a:gdLst>
                      <a:gd name="T0" fmla="*/ 4 w 4"/>
                      <a:gd name="T1" fmla="*/ 4 h 5"/>
                      <a:gd name="T2" fmla="*/ 0 w 4"/>
                      <a:gd name="T3" fmla="*/ 1 h 5"/>
                      <a:gd name="T4" fmla="*/ 4 w 4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5">
                        <a:moveTo>
                          <a:pt x="4" y="4"/>
                        </a:moveTo>
                        <a:cubicBezTo>
                          <a:pt x="4" y="3"/>
                          <a:pt x="1" y="0"/>
                          <a:pt x="0" y="1"/>
                        </a:cubicBezTo>
                        <a:cubicBezTo>
                          <a:pt x="0" y="1"/>
                          <a:pt x="3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97" name="Freeform 416">
                    <a:extLst>
                      <a:ext uri="{FF2B5EF4-FFF2-40B4-BE49-F238E27FC236}">
                        <a16:creationId xmlns:a16="http://schemas.microsoft.com/office/drawing/2014/main" id="{6AB27B2A-4AC9-8648-8CBC-44EC375C9A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557607" y="3018939"/>
                    <a:ext cx="432136" cy="173330"/>
                  </a:xfrm>
                  <a:custGeom>
                    <a:avLst/>
                    <a:gdLst>
                      <a:gd name="T0" fmla="*/ 34 w 42"/>
                      <a:gd name="T1" fmla="*/ 4 h 16"/>
                      <a:gd name="T2" fmla="*/ 29 w 42"/>
                      <a:gd name="T3" fmla="*/ 3 h 16"/>
                      <a:gd name="T4" fmla="*/ 23 w 42"/>
                      <a:gd name="T5" fmla="*/ 0 h 16"/>
                      <a:gd name="T6" fmla="*/ 22 w 42"/>
                      <a:gd name="T7" fmla="*/ 2 h 16"/>
                      <a:gd name="T8" fmla="*/ 20 w 42"/>
                      <a:gd name="T9" fmla="*/ 6 h 16"/>
                      <a:gd name="T10" fmla="*/ 11 w 42"/>
                      <a:gd name="T11" fmla="*/ 1 h 16"/>
                      <a:gd name="T12" fmla="*/ 4 w 42"/>
                      <a:gd name="T13" fmla="*/ 3 h 16"/>
                      <a:gd name="T14" fmla="*/ 2 w 42"/>
                      <a:gd name="T15" fmla="*/ 6 h 16"/>
                      <a:gd name="T16" fmla="*/ 1 w 42"/>
                      <a:gd name="T17" fmla="*/ 10 h 16"/>
                      <a:gd name="T18" fmla="*/ 9 w 42"/>
                      <a:gd name="T19" fmla="*/ 14 h 16"/>
                      <a:gd name="T20" fmla="*/ 13 w 42"/>
                      <a:gd name="T21" fmla="*/ 15 h 16"/>
                      <a:gd name="T22" fmla="*/ 15 w 42"/>
                      <a:gd name="T23" fmla="*/ 13 h 16"/>
                      <a:gd name="T24" fmla="*/ 16 w 42"/>
                      <a:gd name="T25" fmla="*/ 14 h 16"/>
                      <a:gd name="T26" fmla="*/ 18 w 42"/>
                      <a:gd name="T27" fmla="*/ 14 h 16"/>
                      <a:gd name="T28" fmla="*/ 25 w 42"/>
                      <a:gd name="T29" fmla="*/ 12 h 16"/>
                      <a:gd name="T30" fmla="*/ 28 w 42"/>
                      <a:gd name="T31" fmla="*/ 14 h 16"/>
                      <a:gd name="T32" fmla="*/ 34 w 42"/>
                      <a:gd name="T33" fmla="*/ 13 h 16"/>
                      <a:gd name="T34" fmla="*/ 33 w 42"/>
                      <a:gd name="T35" fmla="*/ 12 h 16"/>
                      <a:gd name="T36" fmla="*/ 37 w 42"/>
                      <a:gd name="T37" fmla="*/ 12 h 16"/>
                      <a:gd name="T38" fmla="*/ 39 w 42"/>
                      <a:gd name="T39" fmla="*/ 11 h 16"/>
                      <a:gd name="T40" fmla="*/ 40 w 42"/>
                      <a:gd name="T41" fmla="*/ 9 h 16"/>
                      <a:gd name="T42" fmla="*/ 39 w 42"/>
                      <a:gd name="T43" fmla="*/ 9 h 16"/>
                      <a:gd name="T44" fmla="*/ 42 w 42"/>
                      <a:gd name="T45" fmla="*/ 6 h 16"/>
                      <a:gd name="T46" fmla="*/ 34 w 42"/>
                      <a:gd name="T47" fmla="*/ 4 h 16"/>
                      <a:gd name="T48" fmla="*/ 34 w 42"/>
                      <a:gd name="T49" fmla="*/ 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6">
                        <a:moveTo>
                          <a:pt x="34" y="4"/>
                        </a:moveTo>
                        <a:cubicBezTo>
                          <a:pt x="32" y="3"/>
                          <a:pt x="31" y="4"/>
                          <a:pt x="29" y="3"/>
                        </a:cubicBezTo>
                        <a:cubicBezTo>
                          <a:pt x="29" y="3"/>
                          <a:pt x="24" y="0"/>
                          <a:pt x="23" y="0"/>
                        </a:cubicBezTo>
                        <a:cubicBezTo>
                          <a:pt x="23" y="0"/>
                          <a:pt x="24" y="1"/>
                          <a:pt x="22" y="2"/>
                        </a:cubicBezTo>
                        <a:cubicBezTo>
                          <a:pt x="20" y="2"/>
                          <a:pt x="22" y="5"/>
                          <a:pt x="20" y="6"/>
                        </a:cubicBezTo>
                        <a:cubicBezTo>
                          <a:pt x="19" y="6"/>
                          <a:pt x="12" y="1"/>
                          <a:pt x="11" y="1"/>
                        </a:cubicBezTo>
                        <a:cubicBezTo>
                          <a:pt x="9" y="0"/>
                          <a:pt x="4" y="1"/>
                          <a:pt x="4" y="3"/>
                        </a:cubicBezTo>
                        <a:cubicBezTo>
                          <a:pt x="4" y="5"/>
                          <a:pt x="0" y="4"/>
                          <a:pt x="2" y="6"/>
                        </a:cubicBezTo>
                        <a:cubicBezTo>
                          <a:pt x="3" y="7"/>
                          <a:pt x="0" y="9"/>
                          <a:pt x="1" y="10"/>
                        </a:cubicBezTo>
                        <a:cubicBezTo>
                          <a:pt x="3" y="12"/>
                          <a:pt x="6" y="13"/>
                          <a:pt x="9" y="14"/>
                        </a:cubicBezTo>
                        <a:cubicBezTo>
                          <a:pt x="10" y="15"/>
                          <a:pt x="12" y="16"/>
                          <a:pt x="13" y="15"/>
                        </a:cubicBezTo>
                        <a:cubicBezTo>
                          <a:pt x="14" y="15"/>
                          <a:pt x="14" y="12"/>
                          <a:pt x="15" y="13"/>
                        </a:cubicBezTo>
                        <a:cubicBezTo>
                          <a:pt x="15" y="13"/>
                          <a:pt x="15" y="14"/>
                          <a:pt x="16" y="14"/>
                        </a:cubicBezTo>
                        <a:cubicBezTo>
                          <a:pt x="17" y="14"/>
                          <a:pt x="18" y="14"/>
                          <a:pt x="18" y="14"/>
                        </a:cubicBezTo>
                        <a:cubicBezTo>
                          <a:pt x="20" y="13"/>
                          <a:pt x="22" y="13"/>
                          <a:pt x="25" y="12"/>
                        </a:cubicBezTo>
                        <a:cubicBezTo>
                          <a:pt x="27" y="12"/>
                          <a:pt x="27" y="14"/>
                          <a:pt x="28" y="14"/>
                        </a:cubicBezTo>
                        <a:cubicBezTo>
                          <a:pt x="29" y="14"/>
                          <a:pt x="34" y="13"/>
                          <a:pt x="34" y="13"/>
                        </a:cubicBezTo>
                        <a:cubicBezTo>
                          <a:pt x="34" y="13"/>
                          <a:pt x="33" y="12"/>
                          <a:pt x="33" y="12"/>
                        </a:cubicBezTo>
                        <a:cubicBezTo>
                          <a:pt x="33" y="11"/>
                          <a:pt x="36" y="12"/>
                          <a:pt x="37" y="12"/>
                        </a:cubicBezTo>
                        <a:cubicBezTo>
                          <a:pt x="37" y="12"/>
                          <a:pt x="39" y="12"/>
                          <a:pt x="39" y="11"/>
                        </a:cubicBezTo>
                        <a:cubicBezTo>
                          <a:pt x="39" y="10"/>
                          <a:pt x="40" y="9"/>
                          <a:pt x="40" y="9"/>
                        </a:cubicBezTo>
                        <a:cubicBezTo>
                          <a:pt x="40" y="9"/>
                          <a:pt x="40" y="9"/>
                          <a:pt x="39" y="9"/>
                        </a:cubicBezTo>
                        <a:cubicBezTo>
                          <a:pt x="39" y="8"/>
                          <a:pt x="42" y="7"/>
                          <a:pt x="42" y="6"/>
                        </a:cubicBezTo>
                        <a:cubicBezTo>
                          <a:pt x="41" y="5"/>
                          <a:pt x="36" y="4"/>
                          <a:pt x="34" y="4"/>
                        </a:cubicBezTo>
                        <a:cubicBezTo>
                          <a:pt x="32" y="3"/>
                          <a:pt x="36" y="4"/>
                          <a:pt x="34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98" name="Freeform 417">
                    <a:extLst>
                      <a:ext uri="{FF2B5EF4-FFF2-40B4-BE49-F238E27FC236}">
                        <a16:creationId xmlns:a16="http://schemas.microsoft.com/office/drawing/2014/main" id="{45332926-F921-B143-8620-F21C1CEBB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805042" y="3070569"/>
                    <a:ext cx="80154" cy="88507"/>
                  </a:xfrm>
                  <a:custGeom>
                    <a:avLst/>
                    <a:gdLst>
                      <a:gd name="T0" fmla="*/ 7 w 8"/>
                      <a:gd name="T1" fmla="*/ 6 h 8"/>
                      <a:gd name="T2" fmla="*/ 4 w 8"/>
                      <a:gd name="T3" fmla="*/ 0 h 8"/>
                      <a:gd name="T4" fmla="*/ 6 w 8"/>
                      <a:gd name="T5" fmla="*/ 2 h 8"/>
                      <a:gd name="T6" fmla="*/ 7 w 8"/>
                      <a:gd name="T7" fmla="*/ 6 h 8"/>
                      <a:gd name="T8" fmla="*/ 7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7" y="6"/>
                        </a:moveTo>
                        <a:cubicBezTo>
                          <a:pt x="6" y="7"/>
                          <a:pt x="0" y="1"/>
                          <a:pt x="4" y="0"/>
                        </a:cubicBezTo>
                        <a:cubicBezTo>
                          <a:pt x="5" y="0"/>
                          <a:pt x="8" y="0"/>
                          <a:pt x="6" y="2"/>
                        </a:cubicBezTo>
                        <a:cubicBezTo>
                          <a:pt x="3" y="4"/>
                          <a:pt x="7" y="4"/>
                          <a:pt x="7" y="6"/>
                        </a:cubicBezTo>
                        <a:cubicBezTo>
                          <a:pt x="6" y="8"/>
                          <a:pt x="7" y="5"/>
                          <a:pt x="7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99" name="Freeform 418">
                    <a:extLst>
                      <a:ext uri="{FF2B5EF4-FFF2-40B4-BE49-F238E27FC236}">
                        <a16:creationId xmlns:a16="http://schemas.microsoft.com/office/drawing/2014/main" id="{739B8EC8-21A1-6045-94C9-516283581B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43270" y="3656936"/>
                    <a:ext cx="111517" cy="66379"/>
                  </a:xfrm>
                  <a:custGeom>
                    <a:avLst/>
                    <a:gdLst>
                      <a:gd name="T0" fmla="*/ 3 w 11"/>
                      <a:gd name="T1" fmla="*/ 4 h 6"/>
                      <a:gd name="T2" fmla="*/ 1 w 11"/>
                      <a:gd name="T3" fmla="*/ 1 h 6"/>
                      <a:gd name="T4" fmla="*/ 6 w 11"/>
                      <a:gd name="T5" fmla="*/ 1 h 6"/>
                      <a:gd name="T6" fmla="*/ 3 w 11"/>
                      <a:gd name="T7" fmla="*/ 4 h 6"/>
                      <a:gd name="T8" fmla="*/ 3 w 11"/>
                      <a:gd name="T9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6">
                        <a:moveTo>
                          <a:pt x="3" y="4"/>
                        </a:moveTo>
                        <a:cubicBezTo>
                          <a:pt x="1" y="3"/>
                          <a:pt x="0" y="3"/>
                          <a:pt x="1" y="1"/>
                        </a:cubicBezTo>
                        <a:cubicBezTo>
                          <a:pt x="2" y="0"/>
                          <a:pt x="4" y="1"/>
                          <a:pt x="6" y="1"/>
                        </a:cubicBezTo>
                        <a:cubicBezTo>
                          <a:pt x="11" y="2"/>
                          <a:pt x="6" y="6"/>
                          <a:pt x="3" y="4"/>
                        </a:cubicBezTo>
                        <a:cubicBezTo>
                          <a:pt x="2" y="3"/>
                          <a:pt x="4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00" name="Freeform 419">
                    <a:extLst>
                      <a:ext uri="{FF2B5EF4-FFF2-40B4-BE49-F238E27FC236}">
                        <a16:creationId xmlns:a16="http://schemas.microsoft.com/office/drawing/2014/main" id="{28F490C2-6639-0A42-9B85-C23CEBB606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27199" y="4608407"/>
                    <a:ext cx="62727" cy="55320"/>
                  </a:xfrm>
                  <a:custGeom>
                    <a:avLst/>
                    <a:gdLst>
                      <a:gd name="T0" fmla="*/ 5 w 6"/>
                      <a:gd name="T1" fmla="*/ 2 h 5"/>
                      <a:gd name="T2" fmla="*/ 5 w 6"/>
                      <a:gd name="T3" fmla="*/ 1 h 5"/>
                      <a:gd name="T4" fmla="*/ 2 w 6"/>
                      <a:gd name="T5" fmla="*/ 1 h 5"/>
                      <a:gd name="T6" fmla="*/ 1 w 6"/>
                      <a:gd name="T7" fmla="*/ 3 h 5"/>
                      <a:gd name="T8" fmla="*/ 0 w 6"/>
                      <a:gd name="T9" fmla="*/ 4 h 5"/>
                      <a:gd name="T10" fmla="*/ 5 w 6"/>
                      <a:gd name="T11" fmla="*/ 2 h 5"/>
                      <a:gd name="T12" fmla="*/ 5 w 6"/>
                      <a:gd name="T13" fmla="*/ 2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5">
                        <a:moveTo>
                          <a:pt x="5" y="2"/>
                        </a:moveTo>
                        <a:cubicBezTo>
                          <a:pt x="6" y="2"/>
                          <a:pt x="5" y="1"/>
                          <a:pt x="5" y="1"/>
                        </a:cubicBezTo>
                        <a:cubicBezTo>
                          <a:pt x="4" y="0"/>
                          <a:pt x="3" y="1"/>
                          <a:pt x="2" y="1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3"/>
                          <a:pt x="0" y="5"/>
                          <a:pt x="0" y="4"/>
                        </a:cubicBezTo>
                        <a:cubicBezTo>
                          <a:pt x="0" y="4"/>
                          <a:pt x="5" y="2"/>
                          <a:pt x="5" y="2"/>
                        </a:cubicBezTo>
                        <a:cubicBezTo>
                          <a:pt x="6" y="2"/>
                          <a:pt x="3" y="3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01" name="Freeform 420">
                    <a:extLst>
                      <a:ext uri="{FF2B5EF4-FFF2-40B4-BE49-F238E27FC236}">
                        <a16:creationId xmlns:a16="http://schemas.microsoft.com/office/drawing/2014/main" id="{D7D3AD0C-EAA4-E645-AD22-DB17B160F4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568061" y="4925563"/>
                    <a:ext cx="52274" cy="29502"/>
                  </a:xfrm>
                  <a:custGeom>
                    <a:avLst/>
                    <a:gdLst>
                      <a:gd name="T0" fmla="*/ 3 w 5"/>
                      <a:gd name="T1" fmla="*/ 3 h 3"/>
                      <a:gd name="T2" fmla="*/ 3 w 5"/>
                      <a:gd name="T3" fmla="*/ 0 h 3"/>
                      <a:gd name="T4" fmla="*/ 3 w 5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3">
                        <a:moveTo>
                          <a:pt x="3" y="3"/>
                        </a:moveTo>
                        <a:cubicBezTo>
                          <a:pt x="1" y="3"/>
                          <a:pt x="0" y="1"/>
                          <a:pt x="3" y="0"/>
                        </a:cubicBezTo>
                        <a:cubicBezTo>
                          <a:pt x="5" y="0"/>
                          <a:pt x="4" y="3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02" name="Freeform 421">
                    <a:extLst>
                      <a:ext uri="{FF2B5EF4-FFF2-40B4-BE49-F238E27FC236}">
                        <a16:creationId xmlns:a16="http://schemas.microsoft.com/office/drawing/2014/main" id="{CBAD5EB2-6B58-2A4F-98B7-394E8C431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488093" y="5250093"/>
                    <a:ext cx="52274" cy="51630"/>
                  </a:xfrm>
                  <a:custGeom>
                    <a:avLst/>
                    <a:gdLst>
                      <a:gd name="T0" fmla="*/ 5 w 5"/>
                      <a:gd name="T1" fmla="*/ 1 h 5"/>
                      <a:gd name="T2" fmla="*/ 1 w 5"/>
                      <a:gd name="T3" fmla="*/ 5 h 5"/>
                      <a:gd name="T4" fmla="*/ 4 w 5"/>
                      <a:gd name="T5" fmla="*/ 3 h 5"/>
                      <a:gd name="T6" fmla="*/ 5 w 5"/>
                      <a:gd name="T7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5">
                        <a:moveTo>
                          <a:pt x="5" y="1"/>
                        </a:moveTo>
                        <a:cubicBezTo>
                          <a:pt x="5" y="1"/>
                          <a:pt x="0" y="5"/>
                          <a:pt x="1" y="5"/>
                        </a:cubicBezTo>
                        <a:cubicBezTo>
                          <a:pt x="2" y="5"/>
                          <a:pt x="4" y="3"/>
                          <a:pt x="4" y="3"/>
                        </a:cubicBezTo>
                        <a:cubicBezTo>
                          <a:pt x="5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03" name="Freeform 422">
                    <a:extLst>
                      <a:ext uri="{FF2B5EF4-FFF2-40B4-BE49-F238E27FC236}">
                        <a16:creationId xmlns:a16="http://schemas.microsoft.com/office/drawing/2014/main" id="{C29E6D61-CFBB-CD4C-8C04-D97EE12371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456730" y="5334913"/>
                    <a:ext cx="20911" cy="11063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1 h 1"/>
                      <a:gd name="T4" fmla="*/ 1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2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04" name="Freeform 423">
                    <a:extLst>
                      <a:ext uri="{FF2B5EF4-FFF2-40B4-BE49-F238E27FC236}">
                        <a16:creationId xmlns:a16="http://schemas.microsoft.com/office/drawing/2014/main" id="{D066D803-359C-2F49-8E12-AE15714068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13847" y="5508243"/>
                    <a:ext cx="31364" cy="11063"/>
                  </a:xfrm>
                  <a:custGeom>
                    <a:avLst/>
                    <a:gdLst>
                      <a:gd name="T0" fmla="*/ 2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1">
                        <a:moveTo>
                          <a:pt x="2" y="0"/>
                        </a:moveTo>
                        <a:cubicBezTo>
                          <a:pt x="2" y="0"/>
                          <a:pt x="0" y="1"/>
                          <a:pt x="1" y="1"/>
                        </a:cubicBezTo>
                        <a:cubicBezTo>
                          <a:pt x="1" y="1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05" name="Freeform 424">
                    <a:extLst>
                      <a:ext uri="{FF2B5EF4-FFF2-40B4-BE49-F238E27FC236}">
                        <a16:creationId xmlns:a16="http://schemas.microsoft.com/office/drawing/2014/main" id="{65B1BBED-1FDF-9A4C-B256-55149591DE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191871" y="5563561"/>
                    <a:ext cx="73184" cy="44255"/>
                  </a:xfrm>
                  <a:custGeom>
                    <a:avLst/>
                    <a:gdLst>
                      <a:gd name="T0" fmla="*/ 6 w 7"/>
                      <a:gd name="T1" fmla="*/ 0 h 4"/>
                      <a:gd name="T2" fmla="*/ 1 w 7"/>
                      <a:gd name="T3" fmla="*/ 3 h 4"/>
                      <a:gd name="T4" fmla="*/ 6 w 7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" h="4">
                        <a:moveTo>
                          <a:pt x="6" y="0"/>
                        </a:moveTo>
                        <a:cubicBezTo>
                          <a:pt x="5" y="0"/>
                          <a:pt x="0" y="2"/>
                          <a:pt x="1" y="3"/>
                        </a:cubicBezTo>
                        <a:cubicBezTo>
                          <a:pt x="2" y="4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06" name="Freeform 425">
                    <a:extLst>
                      <a:ext uri="{FF2B5EF4-FFF2-40B4-BE49-F238E27FC236}">
                        <a16:creationId xmlns:a16="http://schemas.microsoft.com/office/drawing/2014/main" id="{93AEE828-3E56-D348-AC05-33574B35FF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111718" y="5607815"/>
                    <a:ext cx="59243" cy="40568"/>
                  </a:xfrm>
                  <a:custGeom>
                    <a:avLst/>
                    <a:gdLst>
                      <a:gd name="T0" fmla="*/ 5 w 6"/>
                      <a:gd name="T1" fmla="*/ 0 h 4"/>
                      <a:gd name="T2" fmla="*/ 1 w 6"/>
                      <a:gd name="T3" fmla="*/ 3 h 4"/>
                      <a:gd name="T4" fmla="*/ 5 w 6"/>
                      <a:gd name="T5" fmla="*/ 0 h 4"/>
                      <a:gd name="T6" fmla="*/ 5 w 6"/>
                      <a:gd name="T7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4">
                        <a:moveTo>
                          <a:pt x="5" y="0"/>
                        </a:moveTo>
                        <a:cubicBezTo>
                          <a:pt x="5" y="0"/>
                          <a:pt x="0" y="2"/>
                          <a:pt x="1" y="3"/>
                        </a:cubicBezTo>
                        <a:cubicBezTo>
                          <a:pt x="2" y="4"/>
                          <a:pt x="5" y="0"/>
                          <a:pt x="5" y="0"/>
                        </a:cubicBezTo>
                        <a:cubicBezTo>
                          <a:pt x="5" y="0"/>
                          <a:pt x="6" y="0"/>
                          <a:pt x="5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07" name="Freeform 426">
                    <a:extLst>
                      <a:ext uri="{FF2B5EF4-FFF2-40B4-BE49-F238E27FC236}">
                        <a16:creationId xmlns:a16="http://schemas.microsoft.com/office/drawing/2014/main" id="{11E18304-7D09-0E4A-A86C-A7549E907B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059444" y="5641005"/>
                    <a:ext cx="52274" cy="51630"/>
                  </a:xfrm>
                  <a:custGeom>
                    <a:avLst/>
                    <a:gdLst>
                      <a:gd name="T0" fmla="*/ 4 w 5"/>
                      <a:gd name="T1" fmla="*/ 0 h 5"/>
                      <a:gd name="T2" fmla="*/ 0 w 5"/>
                      <a:gd name="T3" fmla="*/ 4 h 5"/>
                      <a:gd name="T4" fmla="*/ 4 w 5"/>
                      <a:gd name="T5" fmla="*/ 0 h 5"/>
                      <a:gd name="T6" fmla="*/ 4 w 5"/>
                      <a:gd name="T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5">
                        <a:moveTo>
                          <a:pt x="4" y="0"/>
                        </a:moveTo>
                        <a:cubicBezTo>
                          <a:pt x="4" y="0"/>
                          <a:pt x="0" y="4"/>
                          <a:pt x="0" y="4"/>
                        </a:cubicBezTo>
                        <a:cubicBezTo>
                          <a:pt x="2" y="5"/>
                          <a:pt x="4" y="0"/>
                          <a:pt x="4" y="0"/>
                        </a:cubicBezTo>
                        <a:cubicBezTo>
                          <a:pt x="4" y="0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08" name="Freeform 427">
                    <a:extLst>
                      <a:ext uri="{FF2B5EF4-FFF2-40B4-BE49-F238E27FC236}">
                        <a16:creationId xmlns:a16="http://schemas.microsoft.com/office/drawing/2014/main" id="{B44B3166-EEDB-2541-8930-07C04984CE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048987" y="5714762"/>
                    <a:ext cx="10454" cy="1106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1 h 1"/>
                      <a:gd name="T4" fmla="*/ 1 w 1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09" name="Freeform 428">
                    <a:extLst>
                      <a:ext uri="{FF2B5EF4-FFF2-40B4-BE49-F238E27FC236}">
                        <a16:creationId xmlns:a16="http://schemas.microsoft.com/office/drawing/2014/main" id="{EB1820C0-5816-A644-AF58-EC9430F9A2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6713" y="5670508"/>
                    <a:ext cx="52274" cy="44255"/>
                  </a:xfrm>
                  <a:custGeom>
                    <a:avLst/>
                    <a:gdLst>
                      <a:gd name="T0" fmla="*/ 4 w 5"/>
                      <a:gd name="T1" fmla="*/ 1 h 4"/>
                      <a:gd name="T2" fmla="*/ 0 w 5"/>
                      <a:gd name="T3" fmla="*/ 4 h 4"/>
                      <a:gd name="T4" fmla="*/ 4 w 5"/>
                      <a:gd name="T5" fmla="*/ 1 h 4"/>
                      <a:gd name="T6" fmla="*/ 4 w 5"/>
                      <a:gd name="T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4">
                        <a:moveTo>
                          <a:pt x="4" y="1"/>
                        </a:moveTo>
                        <a:cubicBezTo>
                          <a:pt x="2" y="2"/>
                          <a:pt x="0" y="3"/>
                          <a:pt x="0" y="4"/>
                        </a:cubicBezTo>
                        <a:cubicBezTo>
                          <a:pt x="0" y="4"/>
                          <a:pt x="4" y="1"/>
                          <a:pt x="4" y="1"/>
                        </a:cubicBezTo>
                        <a:cubicBezTo>
                          <a:pt x="3" y="1"/>
                          <a:pt x="5" y="0"/>
                          <a:pt x="4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10" name="Freeform 429">
                    <a:extLst>
                      <a:ext uri="{FF2B5EF4-FFF2-40B4-BE49-F238E27FC236}">
                        <a16:creationId xmlns:a16="http://schemas.microsoft.com/office/drawing/2014/main" id="{385FBFEA-7076-CC4A-A439-F0F8E3B094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620335" y="6072485"/>
                    <a:ext cx="20911" cy="33190"/>
                  </a:xfrm>
                  <a:custGeom>
                    <a:avLst/>
                    <a:gdLst>
                      <a:gd name="T0" fmla="*/ 1 w 2"/>
                      <a:gd name="T1" fmla="*/ 0 h 3"/>
                      <a:gd name="T2" fmla="*/ 1 w 2"/>
                      <a:gd name="T3" fmla="*/ 3 h 3"/>
                      <a:gd name="T4" fmla="*/ 1 w 2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3">
                        <a:moveTo>
                          <a:pt x="1" y="0"/>
                        </a:moveTo>
                        <a:cubicBezTo>
                          <a:pt x="1" y="0"/>
                          <a:pt x="0" y="3"/>
                          <a:pt x="1" y="3"/>
                        </a:cubicBezTo>
                        <a:cubicBezTo>
                          <a:pt x="2" y="3"/>
                          <a:pt x="2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grpSp>
                <p:nvGrpSpPr>
                  <p:cNvPr id="311" name="Group 310">
                    <a:extLst>
                      <a:ext uri="{FF2B5EF4-FFF2-40B4-BE49-F238E27FC236}">
                        <a16:creationId xmlns:a16="http://schemas.microsoft.com/office/drawing/2014/main" id="{2BEED1AF-607B-CC45-B9EA-A2EE37134145}"/>
                      </a:ext>
                    </a:extLst>
                  </p:cNvPr>
                  <p:cNvGrpSpPr/>
                  <p:nvPr/>
                </p:nvGrpSpPr>
                <p:grpSpPr>
                  <a:xfrm>
                    <a:off x="18243963" y="5607815"/>
                    <a:ext cx="763204" cy="767074"/>
                    <a:chOff x="5961121" y="2686387"/>
                    <a:chExt cx="288233" cy="273757"/>
                  </a:xfrm>
                  <a:grpFill/>
                </p:grpSpPr>
                <p:sp>
                  <p:nvSpPr>
                    <p:cNvPr id="462" name="Freeform 461">
                      <a:extLst>
                        <a:ext uri="{FF2B5EF4-FFF2-40B4-BE49-F238E27FC236}">
                          <a16:creationId xmlns:a16="http://schemas.microsoft.com/office/drawing/2014/main" id="{4E3DD402-1C5D-B049-A973-BB55A6547FD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130902" y="2686387"/>
                      <a:ext cx="118452" cy="100026"/>
                    </a:xfrm>
                    <a:custGeom>
                      <a:avLst/>
                      <a:gdLst>
                        <a:gd name="T0" fmla="*/ 28 w 31"/>
                        <a:gd name="T1" fmla="*/ 10 h 26"/>
                        <a:gd name="T2" fmla="*/ 29 w 31"/>
                        <a:gd name="T3" fmla="*/ 7 h 26"/>
                        <a:gd name="T4" fmla="*/ 27 w 31"/>
                        <a:gd name="T5" fmla="*/ 10 h 26"/>
                        <a:gd name="T6" fmla="*/ 20 w 31"/>
                        <a:gd name="T7" fmla="*/ 8 h 26"/>
                        <a:gd name="T8" fmla="*/ 11 w 31"/>
                        <a:gd name="T9" fmla="*/ 1 h 26"/>
                        <a:gd name="T10" fmla="*/ 11 w 31"/>
                        <a:gd name="T11" fmla="*/ 5 h 26"/>
                        <a:gd name="T12" fmla="*/ 9 w 31"/>
                        <a:gd name="T13" fmla="*/ 11 h 26"/>
                        <a:gd name="T14" fmla="*/ 7 w 31"/>
                        <a:gd name="T15" fmla="*/ 14 h 26"/>
                        <a:gd name="T16" fmla="*/ 4 w 31"/>
                        <a:gd name="T17" fmla="*/ 14 h 26"/>
                        <a:gd name="T18" fmla="*/ 5 w 31"/>
                        <a:gd name="T19" fmla="*/ 16 h 26"/>
                        <a:gd name="T20" fmla="*/ 1 w 31"/>
                        <a:gd name="T21" fmla="*/ 18 h 26"/>
                        <a:gd name="T22" fmla="*/ 2 w 31"/>
                        <a:gd name="T23" fmla="*/ 23 h 26"/>
                        <a:gd name="T24" fmla="*/ 4 w 31"/>
                        <a:gd name="T25" fmla="*/ 25 h 26"/>
                        <a:gd name="T26" fmla="*/ 6 w 31"/>
                        <a:gd name="T27" fmla="*/ 23 h 26"/>
                        <a:gd name="T28" fmla="*/ 7 w 31"/>
                        <a:gd name="T29" fmla="*/ 23 h 26"/>
                        <a:gd name="T30" fmla="*/ 4 w 31"/>
                        <a:gd name="T31" fmla="*/ 20 h 26"/>
                        <a:gd name="T32" fmla="*/ 7 w 31"/>
                        <a:gd name="T33" fmla="*/ 19 h 26"/>
                        <a:gd name="T34" fmla="*/ 12 w 31"/>
                        <a:gd name="T35" fmla="*/ 18 h 26"/>
                        <a:gd name="T36" fmla="*/ 17 w 31"/>
                        <a:gd name="T37" fmla="*/ 21 h 26"/>
                        <a:gd name="T38" fmla="*/ 21 w 31"/>
                        <a:gd name="T39" fmla="*/ 16 h 26"/>
                        <a:gd name="T40" fmla="*/ 31 w 31"/>
                        <a:gd name="T41" fmla="*/ 14 h 26"/>
                        <a:gd name="T42" fmla="*/ 29 w 31"/>
                        <a:gd name="T43" fmla="*/ 12 h 26"/>
                        <a:gd name="T44" fmla="*/ 28 w 31"/>
                        <a:gd name="T45" fmla="*/ 10 h 26"/>
                        <a:gd name="T46" fmla="*/ 28 w 31"/>
                        <a:gd name="T47" fmla="*/ 10 h 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31" h="26">
                          <a:moveTo>
                            <a:pt x="28" y="10"/>
                          </a:moveTo>
                          <a:cubicBezTo>
                            <a:pt x="28" y="10"/>
                            <a:pt x="29" y="8"/>
                            <a:pt x="29" y="7"/>
                          </a:cubicBezTo>
                          <a:cubicBezTo>
                            <a:pt x="29" y="8"/>
                            <a:pt x="27" y="10"/>
                            <a:pt x="27" y="10"/>
                          </a:cubicBezTo>
                          <a:cubicBezTo>
                            <a:pt x="25" y="10"/>
                            <a:pt x="21" y="9"/>
                            <a:pt x="20" y="8"/>
                          </a:cubicBezTo>
                          <a:cubicBezTo>
                            <a:pt x="17" y="7"/>
                            <a:pt x="15" y="2"/>
                            <a:pt x="11" y="1"/>
                          </a:cubicBezTo>
                          <a:cubicBezTo>
                            <a:pt x="9" y="0"/>
                            <a:pt x="10" y="4"/>
                            <a:pt x="11" y="5"/>
                          </a:cubicBezTo>
                          <a:cubicBezTo>
                            <a:pt x="11" y="7"/>
                            <a:pt x="10" y="9"/>
                            <a:pt x="9" y="11"/>
                          </a:cubicBezTo>
                          <a:cubicBezTo>
                            <a:pt x="8" y="12"/>
                            <a:pt x="10" y="15"/>
                            <a:pt x="7" y="14"/>
                          </a:cubicBezTo>
                          <a:cubicBezTo>
                            <a:pt x="7" y="14"/>
                            <a:pt x="5" y="13"/>
                            <a:pt x="4" y="14"/>
                          </a:cubicBezTo>
                          <a:cubicBezTo>
                            <a:pt x="4" y="15"/>
                            <a:pt x="5" y="16"/>
                            <a:pt x="5" y="16"/>
                          </a:cubicBezTo>
                          <a:cubicBezTo>
                            <a:pt x="5" y="16"/>
                            <a:pt x="2" y="18"/>
                            <a:pt x="1" y="18"/>
                          </a:cubicBezTo>
                          <a:cubicBezTo>
                            <a:pt x="0" y="20"/>
                            <a:pt x="3" y="21"/>
                            <a:pt x="2" y="23"/>
                          </a:cubicBezTo>
                          <a:cubicBezTo>
                            <a:pt x="1" y="24"/>
                            <a:pt x="3" y="26"/>
                            <a:pt x="4" y="25"/>
                          </a:cubicBezTo>
                          <a:cubicBezTo>
                            <a:pt x="5" y="24"/>
                            <a:pt x="5" y="23"/>
                            <a:pt x="6" y="23"/>
                          </a:cubicBezTo>
                          <a:cubicBezTo>
                            <a:pt x="6" y="23"/>
                            <a:pt x="7" y="24"/>
                            <a:pt x="7" y="23"/>
                          </a:cubicBezTo>
                          <a:cubicBezTo>
                            <a:pt x="7" y="22"/>
                            <a:pt x="5" y="21"/>
                            <a:pt x="4" y="20"/>
                          </a:cubicBezTo>
                          <a:cubicBezTo>
                            <a:pt x="3" y="18"/>
                            <a:pt x="7" y="19"/>
                            <a:pt x="7" y="19"/>
                          </a:cubicBezTo>
                          <a:cubicBezTo>
                            <a:pt x="9" y="19"/>
                            <a:pt x="10" y="17"/>
                            <a:pt x="12" y="18"/>
                          </a:cubicBezTo>
                          <a:cubicBezTo>
                            <a:pt x="14" y="19"/>
                            <a:pt x="15" y="20"/>
                            <a:pt x="17" y="21"/>
                          </a:cubicBezTo>
                          <a:cubicBezTo>
                            <a:pt x="20" y="23"/>
                            <a:pt x="19" y="17"/>
                            <a:pt x="21" y="16"/>
                          </a:cubicBezTo>
                          <a:cubicBezTo>
                            <a:pt x="21" y="16"/>
                            <a:pt x="31" y="16"/>
                            <a:pt x="31" y="14"/>
                          </a:cubicBezTo>
                          <a:cubicBezTo>
                            <a:pt x="30" y="13"/>
                            <a:pt x="27" y="15"/>
                            <a:pt x="29" y="12"/>
                          </a:cubicBezTo>
                          <a:cubicBezTo>
                            <a:pt x="30" y="11"/>
                            <a:pt x="27" y="12"/>
                            <a:pt x="28" y="10"/>
                          </a:cubicBezTo>
                          <a:cubicBezTo>
                            <a:pt x="29" y="7"/>
                            <a:pt x="28" y="11"/>
                            <a:pt x="28" y="1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463" name="Freeform 462">
                      <a:extLst>
                        <a:ext uri="{FF2B5EF4-FFF2-40B4-BE49-F238E27FC236}">
                          <a16:creationId xmlns:a16="http://schemas.microsoft.com/office/drawing/2014/main" id="{71A136FE-2EC7-2F4D-945F-946523C4172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61121" y="2778517"/>
                      <a:ext cx="215847" cy="181627"/>
                    </a:xfrm>
                    <a:custGeom>
                      <a:avLst/>
                      <a:gdLst>
                        <a:gd name="T0" fmla="*/ 52 w 56"/>
                        <a:gd name="T1" fmla="*/ 1 h 47"/>
                        <a:gd name="T2" fmla="*/ 51 w 56"/>
                        <a:gd name="T3" fmla="*/ 1 h 47"/>
                        <a:gd name="T4" fmla="*/ 52 w 56"/>
                        <a:gd name="T5" fmla="*/ 3 h 47"/>
                        <a:gd name="T6" fmla="*/ 49 w 56"/>
                        <a:gd name="T7" fmla="*/ 3 h 47"/>
                        <a:gd name="T8" fmla="*/ 47 w 56"/>
                        <a:gd name="T9" fmla="*/ 5 h 47"/>
                        <a:gd name="T10" fmla="*/ 45 w 56"/>
                        <a:gd name="T11" fmla="*/ 6 h 47"/>
                        <a:gd name="T12" fmla="*/ 46 w 56"/>
                        <a:gd name="T13" fmla="*/ 7 h 47"/>
                        <a:gd name="T14" fmla="*/ 46 w 56"/>
                        <a:gd name="T15" fmla="*/ 10 h 47"/>
                        <a:gd name="T16" fmla="*/ 46 w 56"/>
                        <a:gd name="T17" fmla="*/ 13 h 47"/>
                        <a:gd name="T18" fmla="*/ 41 w 56"/>
                        <a:gd name="T19" fmla="*/ 22 h 47"/>
                        <a:gd name="T20" fmla="*/ 36 w 56"/>
                        <a:gd name="T21" fmla="*/ 27 h 47"/>
                        <a:gd name="T22" fmla="*/ 31 w 56"/>
                        <a:gd name="T23" fmla="*/ 27 h 47"/>
                        <a:gd name="T24" fmla="*/ 32 w 56"/>
                        <a:gd name="T25" fmla="*/ 24 h 47"/>
                        <a:gd name="T26" fmla="*/ 30 w 56"/>
                        <a:gd name="T27" fmla="*/ 25 h 47"/>
                        <a:gd name="T28" fmla="*/ 29 w 56"/>
                        <a:gd name="T29" fmla="*/ 27 h 47"/>
                        <a:gd name="T30" fmla="*/ 25 w 56"/>
                        <a:gd name="T31" fmla="*/ 33 h 47"/>
                        <a:gd name="T32" fmla="*/ 25 w 56"/>
                        <a:gd name="T33" fmla="*/ 34 h 47"/>
                        <a:gd name="T34" fmla="*/ 23 w 56"/>
                        <a:gd name="T35" fmla="*/ 36 h 47"/>
                        <a:gd name="T36" fmla="*/ 21 w 56"/>
                        <a:gd name="T37" fmla="*/ 35 h 47"/>
                        <a:gd name="T38" fmla="*/ 17 w 56"/>
                        <a:gd name="T39" fmla="*/ 35 h 47"/>
                        <a:gd name="T40" fmla="*/ 9 w 56"/>
                        <a:gd name="T41" fmla="*/ 36 h 47"/>
                        <a:gd name="T42" fmla="*/ 2 w 56"/>
                        <a:gd name="T43" fmla="*/ 42 h 47"/>
                        <a:gd name="T44" fmla="*/ 1 w 56"/>
                        <a:gd name="T45" fmla="*/ 44 h 47"/>
                        <a:gd name="T46" fmla="*/ 3 w 56"/>
                        <a:gd name="T47" fmla="*/ 43 h 47"/>
                        <a:gd name="T48" fmla="*/ 5 w 56"/>
                        <a:gd name="T49" fmla="*/ 44 h 47"/>
                        <a:gd name="T50" fmla="*/ 22 w 56"/>
                        <a:gd name="T51" fmla="*/ 40 h 47"/>
                        <a:gd name="T52" fmla="*/ 21 w 56"/>
                        <a:gd name="T53" fmla="*/ 43 h 47"/>
                        <a:gd name="T54" fmla="*/ 24 w 56"/>
                        <a:gd name="T55" fmla="*/ 47 h 47"/>
                        <a:gd name="T56" fmla="*/ 27 w 56"/>
                        <a:gd name="T57" fmla="*/ 44 h 47"/>
                        <a:gd name="T58" fmla="*/ 30 w 56"/>
                        <a:gd name="T59" fmla="*/ 43 h 47"/>
                        <a:gd name="T60" fmla="*/ 31 w 56"/>
                        <a:gd name="T61" fmla="*/ 40 h 47"/>
                        <a:gd name="T62" fmla="*/ 38 w 56"/>
                        <a:gd name="T63" fmla="*/ 39 h 47"/>
                        <a:gd name="T64" fmla="*/ 41 w 56"/>
                        <a:gd name="T65" fmla="*/ 40 h 47"/>
                        <a:gd name="T66" fmla="*/ 43 w 56"/>
                        <a:gd name="T67" fmla="*/ 37 h 47"/>
                        <a:gd name="T68" fmla="*/ 45 w 56"/>
                        <a:gd name="T69" fmla="*/ 35 h 47"/>
                        <a:gd name="T70" fmla="*/ 46 w 56"/>
                        <a:gd name="T71" fmla="*/ 38 h 47"/>
                        <a:gd name="T72" fmla="*/ 48 w 56"/>
                        <a:gd name="T73" fmla="*/ 37 h 47"/>
                        <a:gd name="T74" fmla="*/ 49 w 56"/>
                        <a:gd name="T75" fmla="*/ 35 h 47"/>
                        <a:gd name="T76" fmla="*/ 49 w 56"/>
                        <a:gd name="T77" fmla="*/ 32 h 47"/>
                        <a:gd name="T78" fmla="*/ 51 w 56"/>
                        <a:gd name="T79" fmla="*/ 26 h 47"/>
                        <a:gd name="T80" fmla="*/ 51 w 56"/>
                        <a:gd name="T81" fmla="*/ 19 h 47"/>
                        <a:gd name="T82" fmla="*/ 53 w 56"/>
                        <a:gd name="T83" fmla="*/ 19 h 47"/>
                        <a:gd name="T84" fmla="*/ 55 w 56"/>
                        <a:gd name="T85" fmla="*/ 17 h 47"/>
                        <a:gd name="T86" fmla="*/ 55 w 56"/>
                        <a:gd name="T87" fmla="*/ 9 h 47"/>
                        <a:gd name="T88" fmla="*/ 52 w 56"/>
                        <a:gd name="T89" fmla="*/ 1 h 47"/>
                        <a:gd name="T90" fmla="*/ 52 w 56"/>
                        <a:gd name="T91" fmla="*/ 1 h 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56" h="47">
                          <a:moveTo>
                            <a:pt x="52" y="1"/>
                          </a:moveTo>
                          <a:cubicBezTo>
                            <a:pt x="51" y="1"/>
                            <a:pt x="51" y="0"/>
                            <a:pt x="51" y="1"/>
                          </a:cubicBezTo>
                          <a:cubicBezTo>
                            <a:pt x="49" y="2"/>
                            <a:pt x="51" y="2"/>
                            <a:pt x="52" y="3"/>
                          </a:cubicBezTo>
                          <a:cubicBezTo>
                            <a:pt x="53" y="4"/>
                            <a:pt x="50" y="5"/>
                            <a:pt x="49" y="3"/>
                          </a:cubicBezTo>
                          <a:cubicBezTo>
                            <a:pt x="48" y="1"/>
                            <a:pt x="47" y="4"/>
                            <a:pt x="47" y="5"/>
                          </a:cubicBezTo>
                          <a:cubicBezTo>
                            <a:pt x="46" y="5"/>
                            <a:pt x="45" y="6"/>
                            <a:pt x="45" y="6"/>
                          </a:cubicBezTo>
                          <a:cubicBezTo>
                            <a:pt x="45" y="8"/>
                            <a:pt x="46" y="7"/>
                            <a:pt x="46" y="7"/>
                          </a:cubicBezTo>
                          <a:cubicBezTo>
                            <a:pt x="46" y="8"/>
                            <a:pt x="46" y="9"/>
                            <a:pt x="46" y="10"/>
                          </a:cubicBezTo>
                          <a:cubicBezTo>
                            <a:pt x="46" y="11"/>
                            <a:pt x="47" y="11"/>
                            <a:pt x="46" y="13"/>
                          </a:cubicBezTo>
                          <a:cubicBezTo>
                            <a:pt x="44" y="16"/>
                            <a:pt x="43" y="19"/>
                            <a:pt x="41" y="22"/>
                          </a:cubicBezTo>
                          <a:cubicBezTo>
                            <a:pt x="40" y="23"/>
                            <a:pt x="37" y="27"/>
                            <a:pt x="36" y="27"/>
                          </a:cubicBezTo>
                          <a:cubicBezTo>
                            <a:pt x="34" y="27"/>
                            <a:pt x="32" y="28"/>
                            <a:pt x="31" y="27"/>
                          </a:cubicBezTo>
                          <a:cubicBezTo>
                            <a:pt x="30" y="26"/>
                            <a:pt x="32" y="25"/>
                            <a:pt x="32" y="24"/>
                          </a:cubicBezTo>
                          <a:cubicBezTo>
                            <a:pt x="33" y="23"/>
                            <a:pt x="30" y="25"/>
                            <a:pt x="30" y="25"/>
                          </a:cubicBezTo>
                          <a:cubicBezTo>
                            <a:pt x="29" y="26"/>
                            <a:pt x="29" y="26"/>
                            <a:pt x="29" y="27"/>
                          </a:cubicBezTo>
                          <a:cubicBezTo>
                            <a:pt x="29" y="30"/>
                            <a:pt x="26" y="31"/>
                            <a:pt x="25" y="33"/>
                          </a:cubicBezTo>
                          <a:cubicBezTo>
                            <a:pt x="25" y="33"/>
                            <a:pt x="25" y="34"/>
                            <a:pt x="25" y="34"/>
                          </a:cubicBezTo>
                          <a:cubicBezTo>
                            <a:pt x="25" y="35"/>
                            <a:pt x="23" y="36"/>
                            <a:pt x="23" y="36"/>
                          </a:cubicBezTo>
                          <a:cubicBezTo>
                            <a:pt x="22" y="36"/>
                            <a:pt x="23" y="35"/>
                            <a:pt x="21" y="35"/>
                          </a:cubicBezTo>
                          <a:cubicBezTo>
                            <a:pt x="20" y="35"/>
                            <a:pt x="19" y="35"/>
                            <a:pt x="17" y="35"/>
                          </a:cubicBezTo>
                          <a:cubicBezTo>
                            <a:pt x="14" y="36"/>
                            <a:pt x="12" y="35"/>
                            <a:pt x="9" y="36"/>
                          </a:cubicBezTo>
                          <a:cubicBezTo>
                            <a:pt x="7" y="38"/>
                            <a:pt x="4" y="40"/>
                            <a:pt x="2" y="42"/>
                          </a:cubicBezTo>
                          <a:cubicBezTo>
                            <a:pt x="0" y="42"/>
                            <a:pt x="0" y="45"/>
                            <a:pt x="1" y="44"/>
                          </a:cubicBezTo>
                          <a:cubicBezTo>
                            <a:pt x="2" y="44"/>
                            <a:pt x="2" y="43"/>
                            <a:pt x="3" y="43"/>
                          </a:cubicBezTo>
                          <a:cubicBezTo>
                            <a:pt x="4" y="44"/>
                            <a:pt x="5" y="45"/>
                            <a:pt x="5" y="44"/>
                          </a:cubicBezTo>
                          <a:cubicBezTo>
                            <a:pt x="10" y="43"/>
                            <a:pt x="17" y="39"/>
                            <a:pt x="22" y="40"/>
                          </a:cubicBezTo>
                          <a:cubicBezTo>
                            <a:pt x="23" y="41"/>
                            <a:pt x="21" y="43"/>
                            <a:pt x="21" y="43"/>
                          </a:cubicBezTo>
                          <a:cubicBezTo>
                            <a:pt x="22" y="44"/>
                            <a:pt x="23" y="47"/>
                            <a:pt x="24" y="47"/>
                          </a:cubicBezTo>
                          <a:cubicBezTo>
                            <a:pt x="25" y="46"/>
                            <a:pt x="26" y="45"/>
                            <a:pt x="27" y="44"/>
                          </a:cubicBezTo>
                          <a:cubicBezTo>
                            <a:pt x="28" y="42"/>
                            <a:pt x="28" y="43"/>
                            <a:pt x="30" y="43"/>
                          </a:cubicBezTo>
                          <a:cubicBezTo>
                            <a:pt x="29" y="43"/>
                            <a:pt x="28" y="35"/>
                            <a:pt x="31" y="40"/>
                          </a:cubicBezTo>
                          <a:cubicBezTo>
                            <a:pt x="32" y="42"/>
                            <a:pt x="37" y="40"/>
                            <a:pt x="38" y="39"/>
                          </a:cubicBezTo>
                          <a:cubicBezTo>
                            <a:pt x="40" y="36"/>
                            <a:pt x="40" y="42"/>
                            <a:pt x="41" y="40"/>
                          </a:cubicBezTo>
                          <a:cubicBezTo>
                            <a:pt x="41" y="39"/>
                            <a:pt x="42" y="37"/>
                            <a:pt x="43" y="37"/>
                          </a:cubicBezTo>
                          <a:cubicBezTo>
                            <a:pt x="44" y="36"/>
                            <a:pt x="44" y="37"/>
                            <a:pt x="45" y="35"/>
                          </a:cubicBezTo>
                          <a:cubicBezTo>
                            <a:pt x="45" y="35"/>
                            <a:pt x="45" y="39"/>
                            <a:pt x="46" y="38"/>
                          </a:cubicBezTo>
                          <a:cubicBezTo>
                            <a:pt x="46" y="38"/>
                            <a:pt x="47" y="38"/>
                            <a:pt x="48" y="37"/>
                          </a:cubicBezTo>
                          <a:cubicBezTo>
                            <a:pt x="49" y="37"/>
                            <a:pt x="48" y="36"/>
                            <a:pt x="49" y="35"/>
                          </a:cubicBezTo>
                          <a:cubicBezTo>
                            <a:pt x="51" y="34"/>
                            <a:pt x="51" y="34"/>
                            <a:pt x="49" y="32"/>
                          </a:cubicBezTo>
                          <a:cubicBezTo>
                            <a:pt x="48" y="31"/>
                            <a:pt x="51" y="28"/>
                            <a:pt x="51" y="26"/>
                          </a:cubicBezTo>
                          <a:cubicBezTo>
                            <a:pt x="52" y="24"/>
                            <a:pt x="50" y="21"/>
                            <a:pt x="51" y="19"/>
                          </a:cubicBezTo>
                          <a:cubicBezTo>
                            <a:pt x="52" y="18"/>
                            <a:pt x="52" y="19"/>
                            <a:pt x="53" y="19"/>
                          </a:cubicBezTo>
                          <a:cubicBezTo>
                            <a:pt x="54" y="19"/>
                            <a:pt x="55" y="17"/>
                            <a:pt x="55" y="17"/>
                          </a:cubicBezTo>
                          <a:cubicBezTo>
                            <a:pt x="56" y="14"/>
                            <a:pt x="56" y="11"/>
                            <a:pt x="55" y="9"/>
                          </a:cubicBezTo>
                          <a:cubicBezTo>
                            <a:pt x="55" y="8"/>
                            <a:pt x="52" y="1"/>
                            <a:pt x="52" y="1"/>
                          </a:cubicBezTo>
                          <a:cubicBezTo>
                            <a:pt x="52" y="1"/>
                            <a:pt x="52" y="1"/>
                            <a:pt x="52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</p:grpSp>
              <p:sp>
                <p:nvSpPr>
                  <p:cNvPr id="312" name="Freeform 432">
                    <a:extLst>
                      <a:ext uri="{FF2B5EF4-FFF2-40B4-BE49-F238E27FC236}">
                        <a16:creationId xmlns:a16="http://schemas.microsoft.com/office/drawing/2014/main" id="{D15713BA-B240-3642-96D1-CF012A1504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435631" y="6312195"/>
                    <a:ext cx="20911" cy="29502"/>
                  </a:xfrm>
                  <a:custGeom>
                    <a:avLst/>
                    <a:gdLst>
                      <a:gd name="T0" fmla="*/ 2 w 2"/>
                      <a:gd name="T1" fmla="*/ 0 h 3"/>
                      <a:gd name="T2" fmla="*/ 0 w 2"/>
                      <a:gd name="T3" fmla="*/ 1 h 3"/>
                      <a:gd name="T4" fmla="*/ 2 w 2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3">
                        <a:moveTo>
                          <a:pt x="2" y="0"/>
                        </a:moveTo>
                        <a:cubicBezTo>
                          <a:pt x="2" y="0"/>
                          <a:pt x="0" y="1"/>
                          <a:pt x="0" y="1"/>
                        </a:cubicBezTo>
                        <a:cubicBezTo>
                          <a:pt x="1" y="3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13" name="Freeform 433">
                    <a:extLst>
                      <a:ext uri="{FF2B5EF4-FFF2-40B4-BE49-F238E27FC236}">
                        <a16:creationId xmlns:a16="http://schemas.microsoft.com/office/drawing/2014/main" id="{0435CB4B-49C0-0A4D-B4FF-6085CB15BC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313657" y="6312195"/>
                    <a:ext cx="132428" cy="106947"/>
                  </a:xfrm>
                  <a:custGeom>
                    <a:avLst/>
                    <a:gdLst>
                      <a:gd name="T0" fmla="*/ 11 w 13"/>
                      <a:gd name="T1" fmla="*/ 2 h 10"/>
                      <a:gd name="T2" fmla="*/ 7 w 13"/>
                      <a:gd name="T3" fmla="*/ 2 h 10"/>
                      <a:gd name="T4" fmla="*/ 5 w 13"/>
                      <a:gd name="T5" fmla="*/ 3 h 10"/>
                      <a:gd name="T6" fmla="*/ 3 w 13"/>
                      <a:gd name="T7" fmla="*/ 4 h 10"/>
                      <a:gd name="T8" fmla="*/ 0 w 13"/>
                      <a:gd name="T9" fmla="*/ 6 h 10"/>
                      <a:gd name="T10" fmla="*/ 3 w 13"/>
                      <a:gd name="T11" fmla="*/ 9 h 10"/>
                      <a:gd name="T12" fmla="*/ 6 w 13"/>
                      <a:gd name="T13" fmla="*/ 6 h 10"/>
                      <a:gd name="T14" fmla="*/ 10 w 13"/>
                      <a:gd name="T15" fmla="*/ 6 h 10"/>
                      <a:gd name="T16" fmla="*/ 11 w 13"/>
                      <a:gd name="T17" fmla="*/ 2 h 10"/>
                      <a:gd name="T18" fmla="*/ 11 w 13"/>
                      <a:gd name="T1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" h="10">
                        <a:moveTo>
                          <a:pt x="11" y="2"/>
                        </a:moveTo>
                        <a:cubicBezTo>
                          <a:pt x="9" y="2"/>
                          <a:pt x="9" y="0"/>
                          <a:pt x="7" y="2"/>
                        </a:cubicBezTo>
                        <a:cubicBezTo>
                          <a:pt x="6" y="2"/>
                          <a:pt x="5" y="4"/>
                          <a:pt x="5" y="3"/>
                        </a:cubicBezTo>
                        <a:cubicBezTo>
                          <a:pt x="4" y="2"/>
                          <a:pt x="3" y="4"/>
                          <a:pt x="3" y="4"/>
                        </a:cubicBezTo>
                        <a:cubicBezTo>
                          <a:pt x="2" y="6"/>
                          <a:pt x="1" y="5"/>
                          <a:pt x="0" y="6"/>
                        </a:cubicBezTo>
                        <a:cubicBezTo>
                          <a:pt x="0" y="5"/>
                          <a:pt x="2" y="9"/>
                          <a:pt x="3" y="9"/>
                        </a:cubicBezTo>
                        <a:cubicBezTo>
                          <a:pt x="3" y="10"/>
                          <a:pt x="5" y="6"/>
                          <a:pt x="6" y="6"/>
                        </a:cubicBezTo>
                        <a:cubicBezTo>
                          <a:pt x="7" y="6"/>
                          <a:pt x="9" y="7"/>
                          <a:pt x="10" y="6"/>
                        </a:cubicBezTo>
                        <a:cubicBezTo>
                          <a:pt x="11" y="6"/>
                          <a:pt x="13" y="3"/>
                          <a:pt x="11" y="2"/>
                        </a:cubicBezTo>
                        <a:cubicBezTo>
                          <a:pt x="10" y="2"/>
                          <a:pt x="11" y="2"/>
                          <a:pt x="11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14" name="Freeform 434">
                    <a:extLst>
                      <a:ext uri="{FF2B5EF4-FFF2-40B4-BE49-F238E27FC236}">
                        <a16:creationId xmlns:a16="http://schemas.microsoft.com/office/drawing/2014/main" id="{369CC6D0-EFEE-4E4D-B85B-116B79714A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181229" y="6352763"/>
                    <a:ext cx="111517" cy="173330"/>
                  </a:xfrm>
                  <a:custGeom>
                    <a:avLst/>
                    <a:gdLst>
                      <a:gd name="T0" fmla="*/ 7 w 11"/>
                      <a:gd name="T1" fmla="*/ 0 h 16"/>
                      <a:gd name="T2" fmla="*/ 2 w 11"/>
                      <a:gd name="T3" fmla="*/ 2 h 16"/>
                      <a:gd name="T4" fmla="*/ 0 w 11"/>
                      <a:gd name="T5" fmla="*/ 6 h 16"/>
                      <a:gd name="T6" fmla="*/ 2 w 11"/>
                      <a:gd name="T7" fmla="*/ 6 h 16"/>
                      <a:gd name="T8" fmla="*/ 3 w 11"/>
                      <a:gd name="T9" fmla="*/ 4 h 16"/>
                      <a:gd name="T10" fmla="*/ 4 w 11"/>
                      <a:gd name="T11" fmla="*/ 5 h 16"/>
                      <a:gd name="T12" fmla="*/ 3 w 11"/>
                      <a:gd name="T13" fmla="*/ 10 h 16"/>
                      <a:gd name="T14" fmla="*/ 3 w 11"/>
                      <a:gd name="T15" fmla="*/ 11 h 16"/>
                      <a:gd name="T16" fmla="*/ 3 w 11"/>
                      <a:gd name="T17" fmla="*/ 13 h 16"/>
                      <a:gd name="T18" fmla="*/ 5 w 11"/>
                      <a:gd name="T19" fmla="*/ 12 h 16"/>
                      <a:gd name="T20" fmla="*/ 6 w 11"/>
                      <a:gd name="T21" fmla="*/ 15 h 16"/>
                      <a:gd name="T22" fmla="*/ 8 w 11"/>
                      <a:gd name="T23" fmla="*/ 12 h 16"/>
                      <a:gd name="T24" fmla="*/ 11 w 11"/>
                      <a:gd name="T25" fmla="*/ 7 h 16"/>
                      <a:gd name="T26" fmla="*/ 10 w 11"/>
                      <a:gd name="T27" fmla="*/ 2 h 16"/>
                      <a:gd name="T28" fmla="*/ 7 w 11"/>
                      <a:gd name="T29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1" h="16">
                        <a:moveTo>
                          <a:pt x="7" y="0"/>
                        </a:moveTo>
                        <a:cubicBezTo>
                          <a:pt x="5" y="0"/>
                          <a:pt x="3" y="1"/>
                          <a:pt x="2" y="2"/>
                        </a:cubicBezTo>
                        <a:cubicBezTo>
                          <a:pt x="0" y="3"/>
                          <a:pt x="0" y="4"/>
                          <a:pt x="0" y="6"/>
                        </a:cubicBezTo>
                        <a:cubicBezTo>
                          <a:pt x="0" y="5"/>
                          <a:pt x="3" y="5"/>
                          <a:pt x="2" y="6"/>
                        </a:cubicBezTo>
                        <a:cubicBezTo>
                          <a:pt x="3" y="5"/>
                          <a:pt x="2" y="4"/>
                          <a:pt x="3" y="4"/>
                        </a:cubicBezTo>
                        <a:cubicBezTo>
                          <a:pt x="3" y="4"/>
                          <a:pt x="4" y="4"/>
                          <a:pt x="4" y="5"/>
                        </a:cubicBezTo>
                        <a:cubicBezTo>
                          <a:pt x="4" y="7"/>
                          <a:pt x="4" y="8"/>
                          <a:pt x="3" y="10"/>
                        </a:cubicBezTo>
                        <a:cubicBezTo>
                          <a:pt x="2" y="11"/>
                          <a:pt x="3" y="11"/>
                          <a:pt x="3" y="11"/>
                        </a:cubicBezTo>
                        <a:cubicBezTo>
                          <a:pt x="3" y="12"/>
                          <a:pt x="3" y="13"/>
                          <a:pt x="3" y="13"/>
                        </a:cubicBezTo>
                        <a:cubicBezTo>
                          <a:pt x="3" y="16"/>
                          <a:pt x="5" y="12"/>
                          <a:pt x="5" y="12"/>
                        </a:cubicBezTo>
                        <a:cubicBezTo>
                          <a:pt x="5" y="12"/>
                          <a:pt x="5" y="15"/>
                          <a:pt x="6" y="15"/>
                        </a:cubicBezTo>
                        <a:cubicBezTo>
                          <a:pt x="6" y="16"/>
                          <a:pt x="8" y="13"/>
                          <a:pt x="8" y="12"/>
                        </a:cubicBezTo>
                        <a:cubicBezTo>
                          <a:pt x="10" y="10"/>
                          <a:pt x="10" y="8"/>
                          <a:pt x="11" y="7"/>
                        </a:cubicBezTo>
                        <a:cubicBezTo>
                          <a:pt x="11" y="5"/>
                          <a:pt x="10" y="4"/>
                          <a:pt x="10" y="2"/>
                        </a:cubicBezTo>
                        <a:cubicBezTo>
                          <a:pt x="10" y="0"/>
                          <a:pt x="7" y="2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15" name="Freeform 435">
                    <a:extLst>
                      <a:ext uri="{FF2B5EF4-FFF2-40B4-BE49-F238E27FC236}">
                        <a16:creationId xmlns:a16="http://schemas.microsoft.com/office/drawing/2014/main" id="{CD4E1C19-965D-1E47-B173-0C3D121329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69712" y="6776871"/>
                    <a:ext cx="38336" cy="33190"/>
                  </a:xfrm>
                  <a:custGeom>
                    <a:avLst/>
                    <a:gdLst>
                      <a:gd name="T0" fmla="*/ 4 w 4"/>
                      <a:gd name="T1" fmla="*/ 0 h 3"/>
                      <a:gd name="T2" fmla="*/ 1 w 4"/>
                      <a:gd name="T3" fmla="*/ 3 h 3"/>
                      <a:gd name="T4" fmla="*/ 4 w 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3">
                        <a:moveTo>
                          <a:pt x="4" y="0"/>
                        </a:moveTo>
                        <a:cubicBezTo>
                          <a:pt x="3" y="0"/>
                          <a:pt x="0" y="1"/>
                          <a:pt x="1" y="3"/>
                        </a:cubicBezTo>
                        <a:cubicBezTo>
                          <a:pt x="1" y="3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16" name="Freeform 436">
                    <a:extLst>
                      <a:ext uri="{FF2B5EF4-FFF2-40B4-BE49-F238E27FC236}">
                        <a16:creationId xmlns:a16="http://schemas.microsoft.com/office/drawing/2014/main" id="{84054149-4D26-974D-886B-912A994157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160319" y="6669919"/>
                    <a:ext cx="20911" cy="18440"/>
                  </a:xfrm>
                  <a:custGeom>
                    <a:avLst/>
                    <a:gdLst>
                      <a:gd name="T0" fmla="*/ 2 w 2"/>
                      <a:gd name="T1" fmla="*/ 0 h 2"/>
                      <a:gd name="T2" fmla="*/ 0 w 2"/>
                      <a:gd name="T3" fmla="*/ 1 h 2"/>
                      <a:gd name="T4" fmla="*/ 2 w 2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17" name="Freeform 437">
                    <a:extLst>
                      <a:ext uri="{FF2B5EF4-FFF2-40B4-BE49-F238E27FC236}">
                        <a16:creationId xmlns:a16="http://schemas.microsoft.com/office/drawing/2014/main" id="{EB69F27F-3404-1A44-AC37-BFD40FEDA9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885007" y="6894880"/>
                    <a:ext cx="20911" cy="11063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18" name="Freeform 438">
                    <a:extLst>
                      <a:ext uri="{FF2B5EF4-FFF2-40B4-BE49-F238E27FC236}">
                        <a16:creationId xmlns:a16="http://schemas.microsoft.com/office/drawing/2014/main" id="{8E9342B5-EFF7-E54E-ABF7-BAEF43543D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689852" y="6854313"/>
                    <a:ext cx="121974" cy="180705"/>
                  </a:xfrm>
                  <a:custGeom>
                    <a:avLst/>
                    <a:gdLst>
                      <a:gd name="T0" fmla="*/ 8 w 12"/>
                      <a:gd name="T1" fmla="*/ 1 h 17"/>
                      <a:gd name="T2" fmla="*/ 0 w 12"/>
                      <a:gd name="T3" fmla="*/ 8 h 17"/>
                      <a:gd name="T4" fmla="*/ 1 w 12"/>
                      <a:gd name="T5" fmla="*/ 14 h 17"/>
                      <a:gd name="T6" fmla="*/ 3 w 12"/>
                      <a:gd name="T7" fmla="*/ 17 h 17"/>
                      <a:gd name="T8" fmla="*/ 8 w 12"/>
                      <a:gd name="T9" fmla="*/ 1 h 17"/>
                      <a:gd name="T10" fmla="*/ 8 w 12"/>
                      <a:gd name="T11" fmla="*/ 1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" h="17">
                        <a:moveTo>
                          <a:pt x="8" y="1"/>
                        </a:moveTo>
                        <a:cubicBezTo>
                          <a:pt x="5" y="0"/>
                          <a:pt x="1" y="6"/>
                          <a:pt x="0" y="8"/>
                        </a:cubicBezTo>
                        <a:cubicBezTo>
                          <a:pt x="0" y="10"/>
                          <a:pt x="0" y="12"/>
                          <a:pt x="1" y="14"/>
                        </a:cubicBezTo>
                        <a:cubicBezTo>
                          <a:pt x="1" y="14"/>
                          <a:pt x="3" y="17"/>
                          <a:pt x="3" y="17"/>
                        </a:cubicBezTo>
                        <a:cubicBezTo>
                          <a:pt x="4" y="15"/>
                          <a:pt x="12" y="2"/>
                          <a:pt x="8" y="1"/>
                        </a:cubicBezTo>
                        <a:cubicBezTo>
                          <a:pt x="7" y="1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19" name="Freeform 439">
                    <a:extLst>
                      <a:ext uri="{FF2B5EF4-FFF2-40B4-BE49-F238E27FC236}">
                        <a16:creationId xmlns:a16="http://schemas.microsoft.com/office/drawing/2014/main" id="{485E7701-F62B-2B4C-8613-E73C9ACC40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086952" y="7156718"/>
                    <a:ext cx="142883" cy="106947"/>
                  </a:xfrm>
                  <a:custGeom>
                    <a:avLst/>
                    <a:gdLst>
                      <a:gd name="T0" fmla="*/ 13 w 14"/>
                      <a:gd name="T1" fmla="*/ 1 h 10"/>
                      <a:gd name="T2" fmla="*/ 9 w 14"/>
                      <a:gd name="T3" fmla="*/ 0 h 10"/>
                      <a:gd name="T4" fmla="*/ 4 w 14"/>
                      <a:gd name="T5" fmla="*/ 2 h 10"/>
                      <a:gd name="T6" fmla="*/ 4 w 14"/>
                      <a:gd name="T7" fmla="*/ 9 h 10"/>
                      <a:gd name="T8" fmla="*/ 11 w 14"/>
                      <a:gd name="T9" fmla="*/ 6 h 10"/>
                      <a:gd name="T10" fmla="*/ 13 w 14"/>
                      <a:gd name="T11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" h="10">
                        <a:moveTo>
                          <a:pt x="13" y="1"/>
                        </a:moveTo>
                        <a:cubicBezTo>
                          <a:pt x="12" y="1"/>
                          <a:pt x="11" y="0"/>
                          <a:pt x="9" y="0"/>
                        </a:cubicBezTo>
                        <a:cubicBezTo>
                          <a:pt x="7" y="0"/>
                          <a:pt x="6" y="1"/>
                          <a:pt x="4" y="2"/>
                        </a:cubicBezTo>
                        <a:cubicBezTo>
                          <a:pt x="2" y="4"/>
                          <a:pt x="0" y="7"/>
                          <a:pt x="4" y="9"/>
                        </a:cubicBezTo>
                        <a:cubicBezTo>
                          <a:pt x="6" y="10"/>
                          <a:pt x="10" y="8"/>
                          <a:pt x="11" y="6"/>
                        </a:cubicBezTo>
                        <a:cubicBezTo>
                          <a:pt x="11" y="5"/>
                          <a:pt x="14" y="1"/>
                          <a:pt x="13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20" name="Freeform 440">
                    <a:extLst>
                      <a:ext uri="{FF2B5EF4-FFF2-40B4-BE49-F238E27FC236}">
                        <a16:creationId xmlns:a16="http://schemas.microsoft.com/office/drawing/2014/main" id="{0947E00F-10BA-5646-8683-C7DC8575F1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668942" y="7230476"/>
                    <a:ext cx="205612" cy="306092"/>
                  </a:xfrm>
                  <a:custGeom>
                    <a:avLst/>
                    <a:gdLst>
                      <a:gd name="T0" fmla="*/ 12 w 20"/>
                      <a:gd name="T1" fmla="*/ 2 h 28"/>
                      <a:gd name="T2" fmla="*/ 9 w 20"/>
                      <a:gd name="T3" fmla="*/ 2 h 28"/>
                      <a:gd name="T4" fmla="*/ 4 w 20"/>
                      <a:gd name="T5" fmla="*/ 3 h 28"/>
                      <a:gd name="T6" fmla="*/ 3 w 20"/>
                      <a:gd name="T7" fmla="*/ 11 h 28"/>
                      <a:gd name="T8" fmla="*/ 3 w 20"/>
                      <a:gd name="T9" fmla="*/ 13 h 28"/>
                      <a:gd name="T10" fmla="*/ 0 w 20"/>
                      <a:gd name="T11" fmla="*/ 13 h 28"/>
                      <a:gd name="T12" fmla="*/ 3 w 20"/>
                      <a:gd name="T13" fmla="*/ 22 h 28"/>
                      <a:gd name="T14" fmla="*/ 5 w 20"/>
                      <a:gd name="T15" fmla="*/ 20 h 28"/>
                      <a:gd name="T16" fmla="*/ 7 w 20"/>
                      <a:gd name="T17" fmla="*/ 22 h 28"/>
                      <a:gd name="T18" fmla="*/ 4 w 20"/>
                      <a:gd name="T19" fmla="*/ 23 h 28"/>
                      <a:gd name="T20" fmla="*/ 8 w 20"/>
                      <a:gd name="T21" fmla="*/ 26 h 28"/>
                      <a:gd name="T22" fmla="*/ 11 w 20"/>
                      <a:gd name="T23" fmla="*/ 25 h 28"/>
                      <a:gd name="T24" fmla="*/ 15 w 20"/>
                      <a:gd name="T25" fmla="*/ 28 h 28"/>
                      <a:gd name="T26" fmla="*/ 14 w 20"/>
                      <a:gd name="T27" fmla="*/ 25 h 28"/>
                      <a:gd name="T28" fmla="*/ 17 w 20"/>
                      <a:gd name="T29" fmla="*/ 24 h 28"/>
                      <a:gd name="T30" fmla="*/ 10 w 20"/>
                      <a:gd name="T31" fmla="*/ 22 h 28"/>
                      <a:gd name="T32" fmla="*/ 9 w 20"/>
                      <a:gd name="T33" fmla="*/ 16 h 28"/>
                      <a:gd name="T34" fmla="*/ 12 w 20"/>
                      <a:gd name="T35" fmla="*/ 12 h 28"/>
                      <a:gd name="T36" fmla="*/ 13 w 20"/>
                      <a:gd name="T37" fmla="*/ 7 h 28"/>
                      <a:gd name="T38" fmla="*/ 12 w 20"/>
                      <a:gd name="T39" fmla="*/ 2 h 28"/>
                      <a:gd name="T40" fmla="*/ 12 w 20"/>
                      <a:gd name="T41" fmla="*/ 2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" h="28">
                        <a:moveTo>
                          <a:pt x="12" y="2"/>
                        </a:moveTo>
                        <a:cubicBezTo>
                          <a:pt x="10" y="1"/>
                          <a:pt x="11" y="5"/>
                          <a:pt x="9" y="2"/>
                        </a:cubicBezTo>
                        <a:cubicBezTo>
                          <a:pt x="8" y="0"/>
                          <a:pt x="4" y="1"/>
                          <a:pt x="4" y="3"/>
                        </a:cubicBezTo>
                        <a:cubicBezTo>
                          <a:pt x="3" y="6"/>
                          <a:pt x="4" y="8"/>
                          <a:pt x="3" y="11"/>
                        </a:cubicBezTo>
                        <a:cubicBezTo>
                          <a:pt x="3" y="12"/>
                          <a:pt x="3" y="13"/>
                          <a:pt x="3" y="13"/>
                        </a:cubicBezTo>
                        <a:cubicBezTo>
                          <a:pt x="2" y="14"/>
                          <a:pt x="0" y="13"/>
                          <a:pt x="0" y="13"/>
                        </a:cubicBezTo>
                        <a:cubicBezTo>
                          <a:pt x="0" y="13"/>
                          <a:pt x="2" y="22"/>
                          <a:pt x="3" y="22"/>
                        </a:cubicBezTo>
                        <a:cubicBezTo>
                          <a:pt x="3" y="22"/>
                          <a:pt x="4" y="19"/>
                          <a:pt x="5" y="20"/>
                        </a:cubicBezTo>
                        <a:cubicBezTo>
                          <a:pt x="5" y="20"/>
                          <a:pt x="7" y="21"/>
                          <a:pt x="7" y="22"/>
                        </a:cubicBezTo>
                        <a:cubicBezTo>
                          <a:pt x="7" y="23"/>
                          <a:pt x="4" y="21"/>
                          <a:pt x="4" y="23"/>
                        </a:cubicBezTo>
                        <a:cubicBezTo>
                          <a:pt x="4" y="25"/>
                          <a:pt x="6" y="27"/>
                          <a:pt x="8" y="26"/>
                        </a:cubicBezTo>
                        <a:cubicBezTo>
                          <a:pt x="9" y="26"/>
                          <a:pt x="10" y="24"/>
                          <a:pt x="11" y="25"/>
                        </a:cubicBezTo>
                        <a:cubicBezTo>
                          <a:pt x="11" y="25"/>
                          <a:pt x="15" y="28"/>
                          <a:pt x="15" y="28"/>
                        </a:cubicBezTo>
                        <a:cubicBezTo>
                          <a:pt x="16" y="27"/>
                          <a:pt x="13" y="26"/>
                          <a:pt x="14" y="25"/>
                        </a:cubicBezTo>
                        <a:cubicBezTo>
                          <a:pt x="13" y="26"/>
                          <a:pt x="20" y="28"/>
                          <a:pt x="17" y="24"/>
                        </a:cubicBezTo>
                        <a:cubicBezTo>
                          <a:pt x="15" y="22"/>
                          <a:pt x="11" y="25"/>
                          <a:pt x="10" y="22"/>
                        </a:cubicBezTo>
                        <a:cubicBezTo>
                          <a:pt x="9" y="20"/>
                          <a:pt x="9" y="19"/>
                          <a:pt x="9" y="16"/>
                        </a:cubicBezTo>
                        <a:cubicBezTo>
                          <a:pt x="9" y="14"/>
                          <a:pt x="11" y="14"/>
                          <a:pt x="12" y="12"/>
                        </a:cubicBezTo>
                        <a:cubicBezTo>
                          <a:pt x="14" y="10"/>
                          <a:pt x="14" y="9"/>
                          <a:pt x="13" y="7"/>
                        </a:cubicBezTo>
                        <a:cubicBezTo>
                          <a:pt x="13" y="7"/>
                          <a:pt x="13" y="2"/>
                          <a:pt x="12" y="2"/>
                        </a:cubicBezTo>
                        <a:cubicBezTo>
                          <a:pt x="11" y="2"/>
                          <a:pt x="13" y="2"/>
                          <a:pt x="12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21" name="Freeform 441">
                    <a:extLst>
                      <a:ext uri="{FF2B5EF4-FFF2-40B4-BE49-F238E27FC236}">
                        <a16:creationId xmlns:a16="http://schemas.microsoft.com/office/drawing/2014/main" id="{F491400E-6418-4143-8114-38DDC1AAD9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843190" y="7492312"/>
                    <a:ext cx="62727" cy="84822"/>
                  </a:xfrm>
                  <a:custGeom>
                    <a:avLst/>
                    <a:gdLst>
                      <a:gd name="T0" fmla="*/ 3 w 6"/>
                      <a:gd name="T1" fmla="*/ 1 h 8"/>
                      <a:gd name="T2" fmla="*/ 1 w 6"/>
                      <a:gd name="T3" fmla="*/ 1 h 8"/>
                      <a:gd name="T4" fmla="*/ 0 w 6"/>
                      <a:gd name="T5" fmla="*/ 3 h 8"/>
                      <a:gd name="T6" fmla="*/ 2 w 6"/>
                      <a:gd name="T7" fmla="*/ 6 h 8"/>
                      <a:gd name="T8" fmla="*/ 5 w 6"/>
                      <a:gd name="T9" fmla="*/ 7 h 8"/>
                      <a:gd name="T10" fmla="*/ 4 w 6"/>
                      <a:gd name="T11" fmla="*/ 4 h 8"/>
                      <a:gd name="T12" fmla="*/ 3 w 6"/>
                      <a:gd name="T13" fmla="*/ 1 h 8"/>
                      <a:gd name="T14" fmla="*/ 3 w 6"/>
                      <a:gd name="T1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8">
                        <a:moveTo>
                          <a:pt x="3" y="1"/>
                        </a:moveTo>
                        <a:cubicBezTo>
                          <a:pt x="3" y="1"/>
                          <a:pt x="2" y="0"/>
                          <a:pt x="1" y="1"/>
                        </a:cubicBezTo>
                        <a:cubicBezTo>
                          <a:pt x="1" y="2"/>
                          <a:pt x="0" y="2"/>
                          <a:pt x="0" y="3"/>
                        </a:cubicBezTo>
                        <a:cubicBezTo>
                          <a:pt x="1" y="4"/>
                          <a:pt x="0" y="5"/>
                          <a:pt x="2" y="6"/>
                        </a:cubicBezTo>
                        <a:cubicBezTo>
                          <a:pt x="2" y="6"/>
                          <a:pt x="6" y="8"/>
                          <a:pt x="5" y="7"/>
                        </a:cubicBezTo>
                        <a:cubicBezTo>
                          <a:pt x="5" y="6"/>
                          <a:pt x="5" y="5"/>
                          <a:pt x="4" y="4"/>
                        </a:cubicBezTo>
                        <a:cubicBezTo>
                          <a:pt x="2" y="4"/>
                          <a:pt x="2" y="1"/>
                          <a:pt x="3" y="1"/>
                        </a:cubicBezTo>
                        <a:cubicBezTo>
                          <a:pt x="2" y="1"/>
                          <a:pt x="4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22" name="Freeform 442">
                    <a:extLst>
                      <a:ext uri="{FF2B5EF4-FFF2-40B4-BE49-F238E27FC236}">
                        <a16:creationId xmlns:a16="http://schemas.microsoft.com/office/drawing/2014/main" id="{088A191B-35CE-BD4A-8549-5613FC5E6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885007" y="7566069"/>
                    <a:ext cx="101063" cy="143827"/>
                  </a:xfrm>
                  <a:custGeom>
                    <a:avLst/>
                    <a:gdLst>
                      <a:gd name="T0" fmla="*/ 4 w 10"/>
                      <a:gd name="T1" fmla="*/ 0 h 13"/>
                      <a:gd name="T2" fmla="*/ 2 w 10"/>
                      <a:gd name="T3" fmla="*/ 1 h 13"/>
                      <a:gd name="T4" fmla="*/ 4 w 10"/>
                      <a:gd name="T5" fmla="*/ 4 h 13"/>
                      <a:gd name="T6" fmla="*/ 4 w 10"/>
                      <a:gd name="T7" fmla="*/ 9 h 13"/>
                      <a:gd name="T8" fmla="*/ 5 w 10"/>
                      <a:gd name="T9" fmla="*/ 13 h 13"/>
                      <a:gd name="T10" fmla="*/ 5 w 10"/>
                      <a:gd name="T11" fmla="*/ 11 h 13"/>
                      <a:gd name="T12" fmla="*/ 9 w 10"/>
                      <a:gd name="T13" fmla="*/ 8 h 13"/>
                      <a:gd name="T14" fmla="*/ 8 w 10"/>
                      <a:gd name="T15" fmla="*/ 6 h 13"/>
                      <a:gd name="T16" fmla="*/ 9 w 10"/>
                      <a:gd name="T17" fmla="*/ 5 h 13"/>
                      <a:gd name="T18" fmla="*/ 7 w 10"/>
                      <a:gd name="T19" fmla="*/ 1 h 13"/>
                      <a:gd name="T20" fmla="*/ 4 w 10"/>
                      <a:gd name="T21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0" h="13">
                        <a:moveTo>
                          <a:pt x="4" y="0"/>
                        </a:moveTo>
                        <a:cubicBezTo>
                          <a:pt x="3" y="0"/>
                          <a:pt x="4" y="0"/>
                          <a:pt x="2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6"/>
                          <a:pt x="0" y="7"/>
                          <a:pt x="4" y="9"/>
                        </a:cubicBezTo>
                        <a:cubicBezTo>
                          <a:pt x="5" y="10"/>
                          <a:pt x="3" y="12"/>
                          <a:pt x="5" y="13"/>
                        </a:cubicBezTo>
                        <a:cubicBezTo>
                          <a:pt x="6" y="13"/>
                          <a:pt x="6" y="12"/>
                          <a:pt x="5" y="11"/>
                        </a:cubicBezTo>
                        <a:cubicBezTo>
                          <a:pt x="3" y="5"/>
                          <a:pt x="9" y="10"/>
                          <a:pt x="9" y="8"/>
                        </a:cubicBezTo>
                        <a:cubicBezTo>
                          <a:pt x="9" y="7"/>
                          <a:pt x="7" y="6"/>
                          <a:pt x="8" y="6"/>
                        </a:cubicBezTo>
                        <a:cubicBezTo>
                          <a:pt x="8" y="5"/>
                          <a:pt x="10" y="6"/>
                          <a:pt x="9" y="5"/>
                        </a:cubicBezTo>
                        <a:cubicBezTo>
                          <a:pt x="8" y="4"/>
                          <a:pt x="6" y="3"/>
                          <a:pt x="7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23" name="Freeform 443">
                    <a:extLst>
                      <a:ext uri="{FF2B5EF4-FFF2-40B4-BE49-F238E27FC236}">
                        <a16:creationId xmlns:a16="http://schemas.microsoft.com/office/drawing/2014/main" id="{49388E1C-545E-2E4C-82F8-E6DC033E4E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0303" y="7503377"/>
                    <a:ext cx="62727" cy="84822"/>
                  </a:xfrm>
                  <a:custGeom>
                    <a:avLst/>
                    <a:gdLst>
                      <a:gd name="T0" fmla="*/ 6 w 6"/>
                      <a:gd name="T1" fmla="*/ 5 h 8"/>
                      <a:gd name="T2" fmla="*/ 0 w 6"/>
                      <a:gd name="T3" fmla="*/ 2 h 8"/>
                      <a:gd name="T4" fmla="*/ 3 w 6"/>
                      <a:gd name="T5" fmla="*/ 6 h 8"/>
                      <a:gd name="T6" fmla="*/ 6 w 6"/>
                      <a:gd name="T7" fmla="*/ 5 h 8"/>
                      <a:gd name="T8" fmla="*/ 6 w 6"/>
                      <a:gd name="T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8">
                        <a:moveTo>
                          <a:pt x="6" y="5"/>
                        </a:moveTo>
                        <a:cubicBezTo>
                          <a:pt x="5" y="4"/>
                          <a:pt x="3" y="0"/>
                          <a:pt x="0" y="2"/>
                        </a:cubicBezTo>
                        <a:cubicBezTo>
                          <a:pt x="0" y="2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5"/>
                        </a:cubicBezTo>
                        <a:cubicBezTo>
                          <a:pt x="6" y="5"/>
                          <a:pt x="6" y="6"/>
                          <a:pt x="6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24" name="Freeform 444">
                    <a:extLst>
                      <a:ext uri="{FF2B5EF4-FFF2-40B4-BE49-F238E27FC236}">
                        <a16:creationId xmlns:a16="http://schemas.microsoft.com/office/drawing/2014/main" id="{C55A51D1-9225-7C4E-9CF2-1BA8408839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73490" y="7588197"/>
                    <a:ext cx="90610" cy="110635"/>
                  </a:xfrm>
                  <a:custGeom>
                    <a:avLst/>
                    <a:gdLst>
                      <a:gd name="T0" fmla="*/ 3 w 9"/>
                      <a:gd name="T1" fmla="*/ 2 h 10"/>
                      <a:gd name="T2" fmla="*/ 0 w 9"/>
                      <a:gd name="T3" fmla="*/ 2 h 10"/>
                      <a:gd name="T4" fmla="*/ 2 w 9"/>
                      <a:gd name="T5" fmla="*/ 4 h 10"/>
                      <a:gd name="T6" fmla="*/ 1 w 9"/>
                      <a:gd name="T7" fmla="*/ 9 h 10"/>
                      <a:gd name="T8" fmla="*/ 6 w 9"/>
                      <a:gd name="T9" fmla="*/ 6 h 10"/>
                      <a:gd name="T10" fmla="*/ 3 w 9"/>
                      <a:gd name="T11" fmla="*/ 2 h 10"/>
                      <a:gd name="T12" fmla="*/ 3 w 9"/>
                      <a:gd name="T13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0">
                        <a:moveTo>
                          <a:pt x="3" y="2"/>
                        </a:moveTo>
                        <a:cubicBezTo>
                          <a:pt x="2" y="1"/>
                          <a:pt x="1" y="1"/>
                          <a:pt x="0" y="2"/>
                        </a:cubicBezTo>
                        <a:cubicBezTo>
                          <a:pt x="0" y="3"/>
                          <a:pt x="2" y="3"/>
                          <a:pt x="2" y="4"/>
                        </a:cubicBezTo>
                        <a:cubicBezTo>
                          <a:pt x="3" y="5"/>
                          <a:pt x="0" y="8"/>
                          <a:pt x="1" y="9"/>
                        </a:cubicBezTo>
                        <a:cubicBezTo>
                          <a:pt x="1" y="10"/>
                          <a:pt x="5" y="6"/>
                          <a:pt x="6" y="6"/>
                        </a:cubicBezTo>
                        <a:cubicBezTo>
                          <a:pt x="9" y="6"/>
                          <a:pt x="3" y="2"/>
                          <a:pt x="3" y="2"/>
                        </a:cubicBezTo>
                        <a:cubicBezTo>
                          <a:pt x="1" y="0"/>
                          <a:pt x="3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25" name="Freeform 445">
                    <a:extLst>
                      <a:ext uri="{FF2B5EF4-FFF2-40B4-BE49-F238E27FC236}">
                        <a16:creationId xmlns:a16="http://schemas.microsoft.com/office/drawing/2014/main" id="{48FFA565-8C56-074A-9EA0-94A7157049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94400" y="7654577"/>
                    <a:ext cx="69700" cy="118010"/>
                  </a:xfrm>
                  <a:custGeom>
                    <a:avLst/>
                    <a:gdLst>
                      <a:gd name="T0" fmla="*/ 6 w 7"/>
                      <a:gd name="T1" fmla="*/ 1 h 11"/>
                      <a:gd name="T2" fmla="*/ 3 w 7"/>
                      <a:gd name="T3" fmla="*/ 5 h 11"/>
                      <a:gd name="T4" fmla="*/ 3 w 7"/>
                      <a:gd name="T5" fmla="*/ 9 h 11"/>
                      <a:gd name="T6" fmla="*/ 5 w 7"/>
                      <a:gd name="T7" fmla="*/ 6 h 11"/>
                      <a:gd name="T8" fmla="*/ 6 w 7"/>
                      <a:gd name="T9" fmla="*/ 1 h 11"/>
                      <a:gd name="T10" fmla="*/ 6 w 7"/>
                      <a:gd name="T11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">
                        <a:moveTo>
                          <a:pt x="6" y="1"/>
                        </a:moveTo>
                        <a:cubicBezTo>
                          <a:pt x="3" y="1"/>
                          <a:pt x="4" y="4"/>
                          <a:pt x="3" y="5"/>
                        </a:cubicBezTo>
                        <a:cubicBezTo>
                          <a:pt x="0" y="7"/>
                          <a:pt x="1" y="7"/>
                          <a:pt x="3" y="9"/>
                        </a:cubicBezTo>
                        <a:cubicBezTo>
                          <a:pt x="6" y="11"/>
                          <a:pt x="4" y="8"/>
                          <a:pt x="5" y="6"/>
                        </a:cubicBezTo>
                        <a:cubicBezTo>
                          <a:pt x="5" y="6"/>
                          <a:pt x="7" y="0"/>
                          <a:pt x="6" y="1"/>
                        </a:cubicBezTo>
                        <a:cubicBezTo>
                          <a:pt x="5" y="1"/>
                          <a:pt x="6" y="0"/>
                          <a:pt x="6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26" name="Freeform 446">
                    <a:extLst>
                      <a:ext uri="{FF2B5EF4-FFF2-40B4-BE49-F238E27FC236}">
                        <a16:creationId xmlns:a16="http://schemas.microsoft.com/office/drawing/2014/main" id="{56C8B330-702B-894E-ABB3-92980E17CB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853641" y="7643515"/>
                    <a:ext cx="41820" cy="84822"/>
                  </a:xfrm>
                  <a:custGeom>
                    <a:avLst/>
                    <a:gdLst>
                      <a:gd name="T0" fmla="*/ 3 w 4"/>
                      <a:gd name="T1" fmla="*/ 1 h 8"/>
                      <a:gd name="T2" fmla="*/ 0 w 4"/>
                      <a:gd name="T3" fmla="*/ 8 h 8"/>
                      <a:gd name="T4" fmla="*/ 3 w 4"/>
                      <a:gd name="T5" fmla="*/ 5 h 8"/>
                      <a:gd name="T6" fmla="*/ 3 w 4"/>
                      <a:gd name="T7" fmla="*/ 1 h 8"/>
                      <a:gd name="T8" fmla="*/ 3 w 4"/>
                      <a:gd name="T9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8">
                        <a:moveTo>
                          <a:pt x="3" y="1"/>
                        </a:moveTo>
                        <a:cubicBezTo>
                          <a:pt x="2" y="1"/>
                          <a:pt x="0" y="7"/>
                          <a:pt x="0" y="8"/>
                        </a:cubicBezTo>
                        <a:cubicBezTo>
                          <a:pt x="0" y="8"/>
                          <a:pt x="2" y="6"/>
                          <a:pt x="3" y="5"/>
                        </a:cubicBezTo>
                        <a:cubicBezTo>
                          <a:pt x="3" y="5"/>
                          <a:pt x="4" y="0"/>
                          <a:pt x="3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27" name="Freeform 447">
                    <a:extLst>
                      <a:ext uri="{FF2B5EF4-FFF2-40B4-BE49-F238E27FC236}">
                        <a16:creationId xmlns:a16="http://schemas.microsoft.com/office/drawing/2014/main" id="{541E78A8-3639-A04B-9D4E-4C37860BF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874554" y="7698833"/>
                    <a:ext cx="62727" cy="40568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3 w 6"/>
                      <a:gd name="T3" fmla="*/ 3 h 4"/>
                      <a:gd name="T4" fmla="*/ 1 w 6"/>
                      <a:gd name="T5" fmla="*/ 1 h 4"/>
                      <a:gd name="T6" fmla="*/ 1 w 6"/>
                      <a:gd name="T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3"/>
                          <a:pt x="1" y="4"/>
                          <a:pt x="3" y="3"/>
                        </a:cubicBezTo>
                        <a:cubicBezTo>
                          <a:pt x="6" y="3"/>
                          <a:pt x="2" y="0"/>
                          <a:pt x="1" y="1"/>
                        </a:cubicBezTo>
                        <a:cubicBezTo>
                          <a:pt x="1" y="2"/>
                          <a:pt x="2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28" name="Freeform 448">
                    <a:extLst>
                      <a:ext uri="{FF2B5EF4-FFF2-40B4-BE49-F238E27FC236}">
                        <a16:creationId xmlns:a16="http://schemas.microsoft.com/office/drawing/2014/main" id="{7FE5CC5E-7619-F042-B30E-18337F2EE4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874554" y="7728338"/>
                    <a:ext cx="142883" cy="228650"/>
                  </a:xfrm>
                  <a:custGeom>
                    <a:avLst/>
                    <a:gdLst>
                      <a:gd name="T0" fmla="*/ 10 w 14"/>
                      <a:gd name="T1" fmla="*/ 0 h 21"/>
                      <a:gd name="T2" fmla="*/ 9 w 14"/>
                      <a:gd name="T3" fmla="*/ 2 h 21"/>
                      <a:gd name="T4" fmla="*/ 7 w 14"/>
                      <a:gd name="T5" fmla="*/ 4 h 21"/>
                      <a:gd name="T6" fmla="*/ 3 w 14"/>
                      <a:gd name="T7" fmla="*/ 6 h 21"/>
                      <a:gd name="T8" fmla="*/ 2 w 14"/>
                      <a:gd name="T9" fmla="*/ 11 h 21"/>
                      <a:gd name="T10" fmla="*/ 2 w 14"/>
                      <a:gd name="T11" fmla="*/ 14 h 21"/>
                      <a:gd name="T12" fmla="*/ 3 w 14"/>
                      <a:gd name="T13" fmla="*/ 18 h 21"/>
                      <a:gd name="T14" fmla="*/ 8 w 14"/>
                      <a:gd name="T15" fmla="*/ 19 h 21"/>
                      <a:gd name="T16" fmla="*/ 8 w 14"/>
                      <a:gd name="T17" fmla="*/ 16 h 21"/>
                      <a:gd name="T18" fmla="*/ 10 w 14"/>
                      <a:gd name="T19" fmla="*/ 12 h 21"/>
                      <a:gd name="T20" fmla="*/ 12 w 14"/>
                      <a:gd name="T21" fmla="*/ 17 h 21"/>
                      <a:gd name="T22" fmla="*/ 13 w 14"/>
                      <a:gd name="T23" fmla="*/ 14 h 21"/>
                      <a:gd name="T24" fmla="*/ 13 w 14"/>
                      <a:gd name="T25" fmla="*/ 10 h 21"/>
                      <a:gd name="T26" fmla="*/ 10 w 14"/>
                      <a:gd name="T27" fmla="*/ 0 h 21"/>
                      <a:gd name="T28" fmla="*/ 10 w 14"/>
                      <a:gd name="T29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21">
                        <a:moveTo>
                          <a:pt x="10" y="0"/>
                        </a:moveTo>
                        <a:cubicBezTo>
                          <a:pt x="9" y="0"/>
                          <a:pt x="9" y="1"/>
                          <a:pt x="9" y="2"/>
                        </a:cubicBezTo>
                        <a:cubicBezTo>
                          <a:pt x="9" y="3"/>
                          <a:pt x="9" y="3"/>
                          <a:pt x="7" y="4"/>
                        </a:cubicBezTo>
                        <a:cubicBezTo>
                          <a:pt x="6" y="4"/>
                          <a:pt x="4" y="6"/>
                          <a:pt x="3" y="6"/>
                        </a:cubicBezTo>
                        <a:cubicBezTo>
                          <a:pt x="1" y="9"/>
                          <a:pt x="0" y="9"/>
                          <a:pt x="2" y="11"/>
                        </a:cubicBezTo>
                        <a:cubicBezTo>
                          <a:pt x="3" y="12"/>
                          <a:pt x="2" y="13"/>
                          <a:pt x="2" y="14"/>
                        </a:cubicBezTo>
                        <a:cubicBezTo>
                          <a:pt x="1" y="16"/>
                          <a:pt x="2" y="17"/>
                          <a:pt x="3" y="18"/>
                        </a:cubicBezTo>
                        <a:cubicBezTo>
                          <a:pt x="5" y="19"/>
                          <a:pt x="7" y="19"/>
                          <a:pt x="8" y="19"/>
                        </a:cubicBezTo>
                        <a:cubicBezTo>
                          <a:pt x="11" y="21"/>
                          <a:pt x="9" y="18"/>
                          <a:pt x="8" y="16"/>
                        </a:cubicBezTo>
                        <a:cubicBezTo>
                          <a:pt x="8" y="16"/>
                          <a:pt x="8" y="12"/>
                          <a:pt x="10" y="12"/>
                        </a:cubicBezTo>
                        <a:cubicBezTo>
                          <a:pt x="11" y="12"/>
                          <a:pt x="11" y="17"/>
                          <a:pt x="12" y="17"/>
                        </a:cubicBezTo>
                        <a:cubicBezTo>
                          <a:pt x="12" y="17"/>
                          <a:pt x="13" y="14"/>
                          <a:pt x="13" y="14"/>
                        </a:cubicBezTo>
                        <a:cubicBezTo>
                          <a:pt x="14" y="12"/>
                          <a:pt x="14" y="11"/>
                          <a:pt x="13" y="10"/>
                        </a:cubicBezTo>
                        <a:cubicBezTo>
                          <a:pt x="13" y="7"/>
                          <a:pt x="13" y="1"/>
                          <a:pt x="10" y="0"/>
                        </a:cubicBezTo>
                        <a:cubicBezTo>
                          <a:pt x="9" y="0"/>
                          <a:pt x="10" y="1"/>
                          <a:pt x="10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29" name="Freeform 449">
                    <a:extLst>
                      <a:ext uri="{FF2B5EF4-FFF2-40B4-BE49-F238E27FC236}">
                        <a16:creationId xmlns:a16="http://schemas.microsoft.com/office/drawing/2014/main" id="{9F5432C4-D146-F449-9D7D-52D9DCACD6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83944" y="7772590"/>
                    <a:ext cx="121974" cy="110635"/>
                  </a:xfrm>
                  <a:custGeom>
                    <a:avLst/>
                    <a:gdLst>
                      <a:gd name="T0" fmla="*/ 8 w 12"/>
                      <a:gd name="T1" fmla="*/ 1 h 10"/>
                      <a:gd name="T2" fmla="*/ 2 w 12"/>
                      <a:gd name="T3" fmla="*/ 4 h 10"/>
                      <a:gd name="T4" fmla="*/ 0 w 12"/>
                      <a:gd name="T5" fmla="*/ 10 h 10"/>
                      <a:gd name="T6" fmla="*/ 2 w 12"/>
                      <a:gd name="T7" fmla="*/ 6 h 10"/>
                      <a:gd name="T8" fmla="*/ 4 w 12"/>
                      <a:gd name="T9" fmla="*/ 6 h 10"/>
                      <a:gd name="T10" fmla="*/ 6 w 12"/>
                      <a:gd name="T11" fmla="*/ 7 h 10"/>
                      <a:gd name="T12" fmla="*/ 8 w 12"/>
                      <a:gd name="T13" fmla="*/ 7 h 10"/>
                      <a:gd name="T14" fmla="*/ 8 w 12"/>
                      <a:gd name="T15" fmla="*/ 5 h 10"/>
                      <a:gd name="T16" fmla="*/ 8 w 12"/>
                      <a:gd name="T17" fmla="*/ 1 h 10"/>
                      <a:gd name="T18" fmla="*/ 8 w 12"/>
                      <a:gd name="T1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2" h="10">
                        <a:moveTo>
                          <a:pt x="8" y="1"/>
                        </a:moveTo>
                        <a:cubicBezTo>
                          <a:pt x="6" y="0"/>
                          <a:pt x="5" y="4"/>
                          <a:pt x="2" y="4"/>
                        </a:cubicBezTo>
                        <a:cubicBezTo>
                          <a:pt x="0" y="5"/>
                          <a:pt x="0" y="9"/>
                          <a:pt x="0" y="10"/>
                        </a:cubicBezTo>
                        <a:cubicBezTo>
                          <a:pt x="1" y="9"/>
                          <a:pt x="1" y="7"/>
                          <a:pt x="2" y="6"/>
                        </a:cubicBezTo>
                        <a:cubicBezTo>
                          <a:pt x="2" y="6"/>
                          <a:pt x="4" y="5"/>
                          <a:pt x="4" y="6"/>
                        </a:cubicBezTo>
                        <a:cubicBezTo>
                          <a:pt x="4" y="7"/>
                          <a:pt x="6" y="7"/>
                          <a:pt x="6" y="7"/>
                        </a:cubicBezTo>
                        <a:cubicBezTo>
                          <a:pt x="7" y="7"/>
                          <a:pt x="7" y="8"/>
                          <a:pt x="8" y="7"/>
                        </a:cubicBezTo>
                        <a:cubicBezTo>
                          <a:pt x="8" y="7"/>
                          <a:pt x="8" y="5"/>
                          <a:pt x="8" y="5"/>
                        </a:cubicBezTo>
                        <a:cubicBezTo>
                          <a:pt x="9" y="3"/>
                          <a:pt x="11" y="2"/>
                          <a:pt x="8" y="1"/>
                        </a:cubicBezTo>
                        <a:cubicBezTo>
                          <a:pt x="7" y="1"/>
                          <a:pt x="12" y="3"/>
                          <a:pt x="8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30" name="Freeform 450">
                    <a:extLst>
                      <a:ext uri="{FF2B5EF4-FFF2-40B4-BE49-F238E27FC236}">
                        <a16:creationId xmlns:a16="http://schemas.microsoft.com/office/drawing/2014/main" id="{8152111A-F31A-6C4C-B903-E8BC038A06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6511" y="7665641"/>
                    <a:ext cx="121974" cy="129075"/>
                  </a:xfrm>
                  <a:custGeom>
                    <a:avLst/>
                    <a:gdLst>
                      <a:gd name="T0" fmla="*/ 11 w 12"/>
                      <a:gd name="T1" fmla="*/ 0 h 12"/>
                      <a:gd name="T2" fmla="*/ 6 w 12"/>
                      <a:gd name="T3" fmla="*/ 6 h 12"/>
                      <a:gd name="T4" fmla="*/ 0 w 12"/>
                      <a:gd name="T5" fmla="*/ 12 h 12"/>
                      <a:gd name="T6" fmla="*/ 4 w 12"/>
                      <a:gd name="T7" fmla="*/ 10 h 12"/>
                      <a:gd name="T8" fmla="*/ 8 w 12"/>
                      <a:gd name="T9" fmla="*/ 7 h 12"/>
                      <a:gd name="T10" fmla="*/ 10 w 12"/>
                      <a:gd name="T11" fmla="*/ 3 h 12"/>
                      <a:gd name="T12" fmla="*/ 11 w 12"/>
                      <a:gd name="T13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" h="12">
                        <a:moveTo>
                          <a:pt x="11" y="0"/>
                        </a:moveTo>
                        <a:cubicBezTo>
                          <a:pt x="9" y="1"/>
                          <a:pt x="7" y="4"/>
                          <a:pt x="6" y="6"/>
                        </a:cubicBezTo>
                        <a:cubicBezTo>
                          <a:pt x="5" y="7"/>
                          <a:pt x="0" y="10"/>
                          <a:pt x="0" y="12"/>
                        </a:cubicBezTo>
                        <a:cubicBezTo>
                          <a:pt x="0" y="12"/>
                          <a:pt x="3" y="11"/>
                          <a:pt x="4" y="10"/>
                        </a:cubicBezTo>
                        <a:cubicBezTo>
                          <a:pt x="5" y="10"/>
                          <a:pt x="7" y="8"/>
                          <a:pt x="8" y="7"/>
                        </a:cubicBezTo>
                        <a:cubicBezTo>
                          <a:pt x="8" y="5"/>
                          <a:pt x="9" y="4"/>
                          <a:pt x="10" y="3"/>
                        </a:cubicBezTo>
                        <a:cubicBezTo>
                          <a:pt x="11" y="3"/>
                          <a:pt x="12" y="0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31" name="Freeform 451">
                    <a:extLst>
                      <a:ext uri="{FF2B5EF4-FFF2-40B4-BE49-F238E27FC236}">
                        <a16:creationId xmlns:a16="http://schemas.microsoft.com/office/drawing/2014/main" id="{4C9760A8-FD10-094A-9BD6-F27E044E20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895464" y="7503377"/>
                    <a:ext cx="20911" cy="11063"/>
                  </a:xfrm>
                  <a:custGeom>
                    <a:avLst/>
                    <a:gdLst>
                      <a:gd name="T0" fmla="*/ 0 w 2"/>
                      <a:gd name="T1" fmla="*/ 1 h 1"/>
                      <a:gd name="T2" fmla="*/ 1 w 2"/>
                      <a:gd name="T3" fmla="*/ 0 h 1"/>
                      <a:gd name="T4" fmla="*/ 0 w 2"/>
                      <a:gd name="T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0" y="1"/>
                        </a:moveTo>
                        <a:cubicBezTo>
                          <a:pt x="1" y="1"/>
                          <a:pt x="2" y="0"/>
                          <a:pt x="1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32" name="Freeform 452">
                    <a:extLst>
                      <a:ext uri="{FF2B5EF4-FFF2-40B4-BE49-F238E27FC236}">
                        <a16:creationId xmlns:a16="http://schemas.microsoft.com/office/drawing/2014/main" id="{67D80A11-99BC-B54A-A4D4-10C1B57274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414349" y="7945920"/>
                    <a:ext cx="571536" cy="630625"/>
                  </a:xfrm>
                  <a:custGeom>
                    <a:avLst/>
                    <a:gdLst>
                      <a:gd name="T0" fmla="*/ 12 w 56"/>
                      <a:gd name="T1" fmla="*/ 3 h 58"/>
                      <a:gd name="T2" fmla="*/ 4 w 56"/>
                      <a:gd name="T3" fmla="*/ 2 h 58"/>
                      <a:gd name="T4" fmla="*/ 2 w 56"/>
                      <a:gd name="T5" fmla="*/ 3 h 58"/>
                      <a:gd name="T6" fmla="*/ 6 w 56"/>
                      <a:gd name="T7" fmla="*/ 9 h 58"/>
                      <a:gd name="T8" fmla="*/ 11 w 56"/>
                      <a:gd name="T9" fmla="*/ 13 h 58"/>
                      <a:gd name="T10" fmla="*/ 13 w 56"/>
                      <a:gd name="T11" fmla="*/ 17 h 58"/>
                      <a:gd name="T12" fmla="*/ 17 w 56"/>
                      <a:gd name="T13" fmla="*/ 19 h 58"/>
                      <a:gd name="T14" fmla="*/ 20 w 56"/>
                      <a:gd name="T15" fmla="*/ 26 h 58"/>
                      <a:gd name="T16" fmla="*/ 22 w 56"/>
                      <a:gd name="T17" fmla="*/ 28 h 58"/>
                      <a:gd name="T18" fmla="*/ 26 w 56"/>
                      <a:gd name="T19" fmla="*/ 33 h 58"/>
                      <a:gd name="T20" fmla="*/ 30 w 56"/>
                      <a:gd name="T21" fmla="*/ 42 h 58"/>
                      <a:gd name="T22" fmla="*/ 41 w 56"/>
                      <a:gd name="T23" fmla="*/ 52 h 58"/>
                      <a:gd name="T24" fmla="*/ 46 w 56"/>
                      <a:gd name="T25" fmla="*/ 57 h 58"/>
                      <a:gd name="T26" fmla="*/ 54 w 56"/>
                      <a:gd name="T27" fmla="*/ 57 h 58"/>
                      <a:gd name="T28" fmla="*/ 54 w 56"/>
                      <a:gd name="T29" fmla="*/ 46 h 58"/>
                      <a:gd name="T30" fmla="*/ 55 w 56"/>
                      <a:gd name="T31" fmla="*/ 44 h 58"/>
                      <a:gd name="T32" fmla="*/ 52 w 56"/>
                      <a:gd name="T33" fmla="*/ 41 h 58"/>
                      <a:gd name="T34" fmla="*/ 50 w 56"/>
                      <a:gd name="T35" fmla="*/ 40 h 58"/>
                      <a:gd name="T36" fmla="*/ 48 w 56"/>
                      <a:gd name="T37" fmla="*/ 42 h 58"/>
                      <a:gd name="T38" fmla="*/ 48 w 56"/>
                      <a:gd name="T39" fmla="*/ 38 h 58"/>
                      <a:gd name="T40" fmla="*/ 47 w 56"/>
                      <a:gd name="T41" fmla="*/ 36 h 58"/>
                      <a:gd name="T42" fmla="*/ 44 w 56"/>
                      <a:gd name="T43" fmla="*/ 34 h 58"/>
                      <a:gd name="T44" fmla="*/ 42 w 56"/>
                      <a:gd name="T45" fmla="*/ 30 h 58"/>
                      <a:gd name="T46" fmla="*/ 42 w 56"/>
                      <a:gd name="T47" fmla="*/ 29 h 58"/>
                      <a:gd name="T48" fmla="*/ 43 w 56"/>
                      <a:gd name="T49" fmla="*/ 28 h 58"/>
                      <a:gd name="T50" fmla="*/ 38 w 56"/>
                      <a:gd name="T51" fmla="*/ 27 h 58"/>
                      <a:gd name="T52" fmla="*/ 38 w 56"/>
                      <a:gd name="T53" fmla="*/ 25 h 58"/>
                      <a:gd name="T54" fmla="*/ 36 w 56"/>
                      <a:gd name="T55" fmla="*/ 24 h 58"/>
                      <a:gd name="T56" fmla="*/ 37 w 56"/>
                      <a:gd name="T57" fmla="*/ 23 h 58"/>
                      <a:gd name="T58" fmla="*/ 35 w 56"/>
                      <a:gd name="T59" fmla="*/ 22 h 58"/>
                      <a:gd name="T60" fmla="*/ 34 w 56"/>
                      <a:gd name="T61" fmla="*/ 21 h 58"/>
                      <a:gd name="T62" fmla="*/ 31 w 56"/>
                      <a:gd name="T63" fmla="*/ 19 h 58"/>
                      <a:gd name="T64" fmla="*/ 30 w 56"/>
                      <a:gd name="T65" fmla="*/ 19 h 58"/>
                      <a:gd name="T66" fmla="*/ 25 w 56"/>
                      <a:gd name="T67" fmla="*/ 16 h 58"/>
                      <a:gd name="T68" fmla="*/ 21 w 56"/>
                      <a:gd name="T69" fmla="*/ 11 h 58"/>
                      <a:gd name="T70" fmla="*/ 16 w 56"/>
                      <a:gd name="T71" fmla="*/ 7 h 58"/>
                      <a:gd name="T72" fmla="*/ 12 w 56"/>
                      <a:gd name="T73" fmla="*/ 3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6" h="58">
                        <a:moveTo>
                          <a:pt x="12" y="3"/>
                        </a:moveTo>
                        <a:cubicBezTo>
                          <a:pt x="9" y="3"/>
                          <a:pt x="7" y="3"/>
                          <a:pt x="4" y="2"/>
                        </a:cubicBezTo>
                        <a:cubicBezTo>
                          <a:pt x="2" y="1"/>
                          <a:pt x="0" y="0"/>
                          <a:pt x="2" y="3"/>
                        </a:cubicBezTo>
                        <a:cubicBezTo>
                          <a:pt x="3" y="5"/>
                          <a:pt x="4" y="8"/>
                          <a:pt x="6" y="9"/>
                        </a:cubicBezTo>
                        <a:cubicBezTo>
                          <a:pt x="8" y="10"/>
                          <a:pt x="10" y="11"/>
                          <a:pt x="11" y="13"/>
                        </a:cubicBezTo>
                        <a:cubicBezTo>
                          <a:pt x="12" y="14"/>
                          <a:pt x="12" y="16"/>
                          <a:pt x="13" y="17"/>
                        </a:cubicBezTo>
                        <a:cubicBezTo>
                          <a:pt x="15" y="18"/>
                          <a:pt x="16" y="18"/>
                          <a:pt x="17" y="19"/>
                        </a:cubicBezTo>
                        <a:cubicBezTo>
                          <a:pt x="19" y="21"/>
                          <a:pt x="19" y="24"/>
                          <a:pt x="20" y="26"/>
                        </a:cubicBezTo>
                        <a:cubicBezTo>
                          <a:pt x="21" y="27"/>
                          <a:pt x="22" y="28"/>
                          <a:pt x="22" y="28"/>
                        </a:cubicBezTo>
                        <a:cubicBezTo>
                          <a:pt x="24" y="30"/>
                          <a:pt x="25" y="31"/>
                          <a:pt x="26" y="33"/>
                        </a:cubicBezTo>
                        <a:cubicBezTo>
                          <a:pt x="28" y="36"/>
                          <a:pt x="28" y="39"/>
                          <a:pt x="30" y="42"/>
                        </a:cubicBezTo>
                        <a:cubicBezTo>
                          <a:pt x="34" y="45"/>
                          <a:pt x="37" y="49"/>
                          <a:pt x="41" y="52"/>
                        </a:cubicBezTo>
                        <a:cubicBezTo>
                          <a:pt x="43" y="54"/>
                          <a:pt x="44" y="55"/>
                          <a:pt x="46" y="57"/>
                        </a:cubicBezTo>
                        <a:cubicBezTo>
                          <a:pt x="47" y="57"/>
                          <a:pt x="53" y="58"/>
                          <a:pt x="54" y="57"/>
                        </a:cubicBezTo>
                        <a:cubicBezTo>
                          <a:pt x="55" y="56"/>
                          <a:pt x="53" y="48"/>
                          <a:pt x="54" y="46"/>
                        </a:cubicBezTo>
                        <a:cubicBezTo>
                          <a:pt x="54" y="45"/>
                          <a:pt x="56" y="45"/>
                          <a:pt x="55" y="44"/>
                        </a:cubicBezTo>
                        <a:cubicBezTo>
                          <a:pt x="54" y="43"/>
                          <a:pt x="53" y="42"/>
                          <a:pt x="52" y="41"/>
                        </a:cubicBezTo>
                        <a:cubicBezTo>
                          <a:pt x="52" y="41"/>
                          <a:pt x="51" y="40"/>
                          <a:pt x="50" y="40"/>
                        </a:cubicBezTo>
                        <a:cubicBezTo>
                          <a:pt x="49" y="40"/>
                          <a:pt x="49" y="42"/>
                          <a:pt x="48" y="42"/>
                        </a:cubicBezTo>
                        <a:cubicBezTo>
                          <a:pt x="49" y="42"/>
                          <a:pt x="48" y="38"/>
                          <a:pt x="48" y="38"/>
                        </a:cubicBezTo>
                        <a:cubicBezTo>
                          <a:pt x="47" y="37"/>
                          <a:pt x="47" y="37"/>
                          <a:pt x="47" y="36"/>
                        </a:cubicBezTo>
                        <a:cubicBezTo>
                          <a:pt x="47" y="35"/>
                          <a:pt x="45" y="34"/>
                          <a:pt x="44" y="34"/>
                        </a:cubicBezTo>
                        <a:cubicBezTo>
                          <a:pt x="43" y="33"/>
                          <a:pt x="41" y="32"/>
                          <a:pt x="42" y="30"/>
                        </a:cubicBezTo>
                        <a:cubicBezTo>
                          <a:pt x="42" y="30"/>
                          <a:pt x="41" y="29"/>
                          <a:pt x="42" y="29"/>
                        </a:cubicBezTo>
                        <a:cubicBezTo>
                          <a:pt x="42" y="28"/>
                          <a:pt x="43" y="29"/>
                          <a:pt x="43" y="28"/>
                        </a:cubicBezTo>
                        <a:cubicBezTo>
                          <a:pt x="44" y="26"/>
                          <a:pt x="38" y="26"/>
                          <a:pt x="38" y="27"/>
                        </a:cubicBezTo>
                        <a:cubicBezTo>
                          <a:pt x="38" y="26"/>
                          <a:pt x="42" y="25"/>
                          <a:pt x="38" y="25"/>
                        </a:cubicBezTo>
                        <a:cubicBezTo>
                          <a:pt x="37" y="25"/>
                          <a:pt x="36" y="24"/>
                          <a:pt x="36" y="24"/>
                        </a:cubicBezTo>
                        <a:cubicBezTo>
                          <a:pt x="36" y="23"/>
                          <a:pt x="37" y="23"/>
                          <a:pt x="37" y="23"/>
                        </a:cubicBezTo>
                        <a:cubicBezTo>
                          <a:pt x="37" y="22"/>
                          <a:pt x="35" y="22"/>
                          <a:pt x="35" y="22"/>
                        </a:cubicBezTo>
                        <a:cubicBezTo>
                          <a:pt x="35" y="22"/>
                          <a:pt x="36" y="21"/>
                          <a:pt x="34" y="21"/>
                        </a:cubicBezTo>
                        <a:cubicBezTo>
                          <a:pt x="33" y="20"/>
                          <a:pt x="32" y="20"/>
                          <a:pt x="31" y="19"/>
                        </a:cubicBezTo>
                        <a:cubicBezTo>
                          <a:pt x="28" y="15"/>
                          <a:pt x="30" y="19"/>
                          <a:pt x="30" y="19"/>
                        </a:cubicBezTo>
                        <a:cubicBezTo>
                          <a:pt x="29" y="19"/>
                          <a:pt x="26" y="16"/>
                          <a:pt x="25" y="16"/>
                        </a:cubicBezTo>
                        <a:cubicBezTo>
                          <a:pt x="24" y="14"/>
                          <a:pt x="23" y="12"/>
                          <a:pt x="21" y="11"/>
                        </a:cubicBezTo>
                        <a:cubicBezTo>
                          <a:pt x="19" y="10"/>
                          <a:pt x="18" y="9"/>
                          <a:pt x="16" y="7"/>
                        </a:cubicBezTo>
                        <a:cubicBezTo>
                          <a:pt x="15" y="6"/>
                          <a:pt x="14" y="3"/>
                          <a:pt x="12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33" name="Freeform 453">
                    <a:extLst>
                      <a:ext uri="{FF2B5EF4-FFF2-40B4-BE49-F238E27FC236}">
                        <a16:creationId xmlns:a16="http://schemas.microsoft.com/office/drawing/2014/main" id="{4FB5ECC0-C6C0-B944-A105-372FC275F9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15413" y="8174571"/>
                    <a:ext cx="52274" cy="55320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1 w 5"/>
                      <a:gd name="T3" fmla="*/ 0 h 5"/>
                      <a:gd name="T4" fmla="*/ 4 w 5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5" y="3"/>
                          <a:pt x="2" y="0"/>
                          <a:pt x="1" y="0"/>
                        </a:cubicBezTo>
                        <a:cubicBezTo>
                          <a:pt x="0" y="1"/>
                          <a:pt x="3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34" name="Freeform 454">
                    <a:extLst>
                      <a:ext uri="{FF2B5EF4-FFF2-40B4-BE49-F238E27FC236}">
                        <a16:creationId xmlns:a16="http://schemas.microsoft.com/office/drawing/2014/main" id="{0BCFD134-FD58-294E-8E8A-F9BA5E768C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88600" y="8303646"/>
                    <a:ext cx="48790" cy="55320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1 w 5"/>
                      <a:gd name="T3" fmla="*/ 0 h 5"/>
                      <a:gd name="T4" fmla="*/ 4 w 5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5" y="3"/>
                          <a:pt x="2" y="0"/>
                          <a:pt x="1" y="0"/>
                        </a:cubicBezTo>
                        <a:cubicBezTo>
                          <a:pt x="0" y="1"/>
                          <a:pt x="3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35" name="Freeform 455">
                    <a:extLst>
                      <a:ext uri="{FF2B5EF4-FFF2-40B4-BE49-F238E27FC236}">
                        <a16:creationId xmlns:a16="http://schemas.microsoft.com/office/drawing/2014/main" id="{0BDEE989-1D87-7D44-B807-8682A73656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933612" y="8336832"/>
                    <a:ext cx="73184" cy="77445"/>
                  </a:xfrm>
                  <a:custGeom>
                    <a:avLst/>
                    <a:gdLst>
                      <a:gd name="T0" fmla="*/ 7 w 7"/>
                      <a:gd name="T1" fmla="*/ 7 h 7"/>
                      <a:gd name="T2" fmla="*/ 5 w 7"/>
                      <a:gd name="T3" fmla="*/ 3 h 7"/>
                      <a:gd name="T4" fmla="*/ 0 w 7"/>
                      <a:gd name="T5" fmla="*/ 1 h 7"/>
                      <a:gd name="T6" fmla="*/ 1 w 7"/>
                      <a:gd name="T7" fmla="*/ 3 h 7"/>
                      <a:gd name="T8" fmla="*/ 3 w 7"/>
                      <a:gd name="T9" fmla="*/ 5 h 7"/>
                      <a:gd name="T10" fmla="*/ 7 w 7"/>
                      <a:gd name="T11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7">
                        <a:moveTo>
                          <a:pt x="7" y="7"/>
                        </a:moveTo>
                        <a:cubicBezTo>
                          <a:pt x="7" y="5"/>
                          <a:pt x="5" y="5"/>
                          <a:pt x="5" y="3"/>
                        </a:cubicBezTo>
                        <a:cubicBezTo>
                          <a:pt x="5" y="1"/>
                          <a:pt x="2" y="0"/>
                          <a:pt x="0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3"/>
                          <a:pt x="2" y="4"/>
                          <a:pt x="3" y="5"/>
                        </a:cubicBezTo>
                        <a:cubicBezTo>
                          <a:pt x="3" y="6"/>
                          <a:pt x="7" y="7"/>
                          <a:pt x="7" y="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36" name="Freeform 456">
                    <a:extLst>
                      <a:ext uri="{FF2B5EF4-FFF2-40B4-BE49-F238E27FC236}">
                        <a16:creationId xmlns:a16="http://schemas.microsoft.com/office/drawing/2014/main" id="{D4CFD12B-9508-614A-8AA4-B871841368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048616" y="8392152"/>
                    <a:ext cx="38336" cy="40568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2 w 4"/>
                      <a:gd name="T3" fmla="*/ 0 h 4"/>
                      <a:gd name="T4" fmla="*/ 2 w 4"/>
                      <a:gd name="T5" fmla="*/ 3 h 4"/>
                      <a:gd name="T6" fmla="*/ 2 w 4"/>
                      <a:gd name="T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0" y="4"/>
                          <a:pt x="0" y="1"/>
                          <a:pt x="2" y="0"/>
                        </a:cubicBezTo>
                        <a:cubicBezTo>
                          <a:pt x="4" y="0"/>
                          <a:pt x="4" y="3"/>
                          <a:pt x="2" y="3"/>
                        </a:cubicBezTo>
                        <a:cubicBezTo>
                          <a:pt x="1" y="4"/>
                          <a:pt x="3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37" name="Freeform 457">
                    <a:extLst>
                      <a:ext uri="{FF2B5EF4-FFF2-40B4-BE49-F238E27FC236}">
                        <a16:creationId xmlns:a16="http://schemas.microsoft.com/office/drawing/2014/main" id="{3C699204-0B0B-604C-873F-90E53A0740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944065" y="8576544"/>
                    <a:ext cx="470472" cy="162265"/>
                  </a:xfrm>
                  <a:custGeom>
                    <a:avLst/>
                    <a:gdLst>
                      <a:gd name="T0" fmla="*/ 9 w 46"/>
                      <a:gd name="T1" fmla="*/ 0 h 15"/>
                      <a:gd name="T2" fmla="*/ 3 w 46"/>
                      <a:gd name="T3" fmla="*/ 0 h 15"/>
                      <a:gd name="T4" fmla="*/ 0 w 46"/>
                      <a:gd name="T5" fmla="*/ 4 h 15"/>
                      <a:gd name="T6" fmla="*/ 5 w 46"/>
                      <a:gd name="T7" fmla="*/ 6 h 15"/>
                      <a:gd name="T8" fmla="*/ 11 w 46"/>
                      <a:gd name="T9" fmla="*/ 9 h 15"/>
                      <a:gd name="T10" fmla="*/ 15 w 46"/>
                      <a:gd name="T11" fmla="*/ 9 h 15"/>
                      <a:gd name="T12" fmla="*/ 24 w 46"/>
                      <a:gd name="T13" fmla="*/ 11 h 15"/>
                      <a:gd name="T14" fmla="*/ 40 w 46"/>
                      <a:gd name="T15" fmla="*/ 13 h 15"/>
                      <a:gd name="T16" fmla="*/ 45 w 46"/>
                      <a:gd name="T17" fmla="*/ 13 h 15"/>
                      <a:gd name="T18" fmla="*/ 43 w 46"/>
                      <a:gd name="T19" fmla="*/ 9 h 15"/>
                      <a:gd name="T20" fmla="*/ 41 w 46"/>
                      <a:gd name="T21" fmla="*/ 9 h 15"/>
                      <a:gd name="T22" fmla="*/ 37 w 46"/>
                      <a:gd name="T23" fmla="*/ 9 h 15"/>
                      <a:gd name="T24" fmla="*/ 35 w 46"/>
                      <a:gd name="T25" fmla="*/ 6 h 15"/>
                      <a:gd name="T26" fmla="*/ 32 w 46"/>
                      <a:gd name="T27" fmla="*/ 4 h 15"/>
                      <a:gd name="T28" fmla="*/ 27 w 46"/>
                      <a:gd name="T29" fmla="*/ 3 h 15"/>
                      <a:gd name="T30" fmla="*/ 25 w 46"/>
                      <a:gd name="T31" fmla="*/ 4 h 15"/>
                      <a:gd name="T32" fmla="*/ 21 w 46"/>
                      <a:gd name="T33" fmla="*/ 5 h 15"/>
                      <a:gd name="T34" fmla="*/ 15 w 46"/>
                      <a:gd name="T35" fmla="*/ 3 h 15"/>
                      <a:gd name="T36" fmla="*/ 11 w 46"/>
                      <a:gd name="T37" fmla="*/ 2 h 15"/>
                      <a:gd name="T38" fmla="*/ 9 w 46"/>
                      <a:gd name="T39" fmla="*/ 0 h 15"/>
                      <a:gd name="T40" fmla="*/ 9 w 46"/>
                      <a:gd name="T41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6" h="15">
                        <a:moveTo>
                          <a:pt x="9" y="0"/>
                        </a:moveTo>
                        <a:cubicBezTo>
                          <a:pt x="7" y="1"/>
                          <a:pt x="6" y="0"/>
                          <a:pt x="3" y="0"/>
                        </a:cubicBezTo>
                        <a:cubicBezTo>
                          <a:pt x="3" y="0"/>
                          <a:pt x="0" y="3"/>
                          <a:pt x="0" y="4"/>
                        </a:cubicBezTo>
                        <a:cubicBezTo>
                          <a:pt x="0" y="5"/>
                          <a:pt x="4" y="4"/>
                          <a:pt x="5" y="6"/>
                        </a:cubicBezTo>
                        <a:cubicBezTo>
                          <a:pt x="6" y="8"/>
                          <a:pt x="9" y="8"/>
                          <a:pt x="11" y="9"/>
                        </a:cubicBezTo>
                        <a:cubicBezTo>
                          <a:pt x="13" y="9"/>
                          <a:pt x="14" y="9"/>
                          <a:pt x="15" y="9"/>
                        </a:cubicBezTo>
                        <a:cubicBezTo>
                          <a:pt x="18" y="9"/>
                          <a:pt x="21" y="10"/>
                          <a:pt x="24" y="11"/>
                        </a:cubicBezTo>
                        <a:cubicBezTo>
                          <a:pt x="29" y="12"/>
                          <a:pt x="35" y="11"/>
                          <a:pt x="40" y="13"/>
                        </a:cubicBezTo>
                        <a:cubicBezTo>
                          <a:pt x="41" y="13"/>
                          <a:pt x="44" y="15"/>
                          <a:pt x="45" y="13"/>
                        </a:cubicBezTo>
                        <a:cubicBezTo>
                          <a:pt x="46" y="13"/>
                          <a:pt x="44" y="9"/>
                          <a:pt x="43" y="9"/>
                        </a:cubicBezTo>
                        <a:cubicBezTo>
                          <a:pt x="42" y="8"/>
                          <a:pt x="42" y="9"/>
                          <a:pt x="41" y="9"/>
                        </a:cubicBezTo>
                        <a:cubicBezTo>
                          <a:pt x="39" y="10"/>
                          <a:pt x="38" y="9"/>
                          <a:pt x="37" y="9"/>
                        </a:cubicBezTo>
                        <a:cubicBezTo>
                          <a:pt x="36" y="8"/>
                          <a:pt x="36" y="7"/>
                          <a:pt x="35" y="6"/>
                        </a:cubicBezTo>
                        <a:cubicBezTo>
                          <a:pt x="35" y="5"/>
                          <a:pt x="33" y="5"/>
                          <a:pt x="32" y="4"/>
                        </a:cubicBezTo>
                        <a:cubicBezTo>
                          <a:pt x="31" y="4"/>
                          <a:pt x="28" y="3"/>
                          <a:pt x="27" y="3"/>
                        </a:cubicBezTo>
                        <a:cubicBezTo>
                          <a:pt x="26" y="3"/>
                          <a:pt x="25" y="4"/>
                          <a:pt x="25" y="4"/>
                        </a:cubicBezTo>
                        <a:cubicBezTo>
                          <a:pt x="24" y="5"/>
                          <a:pt x="23" y="5"/>
                          <a:pt x="21" y="5"/>
                        </a:cubicBezTo>
                        <a:cubicBezTo>
                          <a:pt x="19" y="5"/>
                          <a:pt x="17" y="4"/>
                          <a:pt x="15" y="3"/>
                        </a:cubicBezTo>
                        <a:cubicBezTo>
                          <a:pt x="14" y="2"/>
                          <a:pt x="12" y="2"/>
                          <a:pt x="11" y="2"/>
                        </a:cubicBezTo>
                        <a:cubicBezTo>
                          <a:pt x="11" y="2"/>
                          <a:pt x="10" y="0"/>
                          <a:pt x="9" y="0"/>
                        </a:cubicBezTo>
                        <a:cubicBezTo>
                          <a:pt x="8" y="1"/>
                          <a:pt x="10" y="0"/>
                          <a:pt x="9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38" name="Freeform 458">
                    <a:extLst>
                      <a:ext uri="{FF2B5EF4-FFF2-40B4-BE49-F238E27FC236}">
                        <a16:creationId xmlns:a16="http://schemas.microsoft.com/office/drawing/2014/main" id="{EAB43BA8-4EB4-C64A-80D5-19D27FCE76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292563" y="8617109"/>
                    <a:ext cx="80154" cy="33190"/>
                  </a:xfrm>
                  <a:custGeom>
                    <a:avLst/>
                    <a:gdLst>
                      <a:gd name="T0" fmla="*/ 3 w 8"/>
                      <a:gd name="T1" fmla="*/ 3 h 3"/>
                      <a:gd name="T2" fmla="*/ 8 w 8"/>
                      <a:gd name="T3" fmla="*/ 1 h 3"/>
                      <a:gd name="T4" fmla="*/ 3 w 8"/>
                      <a:gd name="T5" fmla="*/ 3 h 3"/>
                      <a:gd name="T6" fmla="*/ 3 w 8"/>
                      <a:gd name="T7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" h="3">
                        <a:moveTo>
                          <a:pt x="3" y="3"/>
                        </a:moveTo>
                        <a:cubicBezTo>
                          <a:pt x="0" y="2"/>
                          <a:pt x="7" y="0"/>
                          <a:pt x="8" y="1"/>
                        </a:cubicBezTo>
                        <a:cubicBezTo>
                          <a:pt x="8" y="2"/>
                          <a:pt x="4" y="3"/>
                          <a:pt x="3" y="3"/>
                        </a:cubicBezTo>
                        <a:cubicBezTo>
                          <a:pt x="2" y="3"/>
                          <a:pt x="4" y="3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39" name="Freeform 459">
                    <a:extLst>
                      <a:ext uri="{FF2B5EF4-FFF2-40B4-BE49-F238E27FC236}">
                        <a16:creationId xmlns:a16="http://schemas.microsoft.com/office/drawing/2014/main" id="{174013D5-AA47-FD4E-A742-34BFD1643F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4081" y="8694555"/>
                    <a:ext cx="62727" cy="44255"/>
                  </a:xfrm>
                  <a:custGeom>
                    <a:avLst/>
                    <a:gdLst>
                      <a:gd name="T0" fmla="*/ 3 w 6"/>
                      <a:gd name="T1" fmla="*/ 0 h 4"/>
                      <a:gd name="T2" fmla="*/ 1 w 6"/>
                      <a:gd name="T3" fmla="*/ 1 h 4"/>
                      <a:gd name="T4" fmla="*/ 3 w 6"/>
                      <a:gd name="T5" fmla="*/ 4 h 4"/>
                      <a:gd name="T6" fmla="*/ 3 w 6"/>
                      <a:gd name="T7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4">
                        <a:moveTo>
                          <a:pt x="3" y="0"/>
                        </a:moveTo>
                        <a:cubicBezTo>
                          <a:pt x="2" y="0"/>
                          <a:pt x="0" y="0"/>
                          <a:pt x="1" y="1"/>
                        </a:cubicBezTo>
                        <a:cubicBezTo>
                          <a:pt x="1" y="1"/>
                          <a:pt x="3" y="4"/>
                          <a:pt x="3" y="4"/>
                        </a:cubicBezTo>
                        <a:cubicBezTo>
                          <a:pt x="5" y="4"/>
                          <a:pt x="6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40" name="Freeform 460">
                    <a:extLst>
                      <a:ext uri="{FF2B5EF4-FFF2-40B4-BE49-F238E27FC236}">
                        <a16:creationId xmlns:a16="http://schemas.microsoft.com/office/drawing/2014/main" id="{1E9F29C2-6877-5F41-B961-67B36C77E6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66812" y="8705616"/>
                    <a:ext cx="48790" cy="33190"/>
                  </a:xfrm>
                  <a:custGeom>
                    <a:avLst/>
                    <a:gdLst>
                      <a:gd name="T0" fmla="*/ 4 w 5"/>
                      <a:gd name="T1" fmla="*/ 1 h 3"/>
                      <a:gd name="T2" fmla="*/ 2 w 5"/>
                      <a:gd name="T3" fmla="*/ 0 h 3"/>
                      <a:gd name="T4" fmla="*/ 1 w 5"/>
                      <a:gd name="T5" fmla="*/ 2 h 3"/>
                      <a:gd name="T6" fmla="*/ 2 w 5"/>
                      <a:gd name="T7" fmla="*/ 2 h 3"/>
                      <a:gd name="T8" fmla="*/ 4 w 5"/>
                      <a:gd name="T9" fmla="*/ 1 h 3"/>
                      <a:gd name="T10" fmla="*/ 4 w 5"/>
                      <a:gd name="T11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3">
                        <a:moveTo>
                          <a:pt x="4" y="1"/>
                        </a:move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1"/>
                          <a:pt x="0" y="2"/>
                          <a:pt x="1" y="2"/>
                        </a:cubicBezTo>
                        <a:cubicBezTo>
                          <a:pt x="1" y="2"/>
                          <a:pt x="2" y="3"/>
                          <a:pt x="2" y="2"/>
                        </a:cubicBezTo>
                        <a:cubicBezTo>
                          <a:pt x="3" y="2"/>
                          <a:pt x="5" y="2"/>
                          <a:pt x="4" y="1"/>
                        </a:cubicBezTo>
                        <a:cubicBezTo>
                          <a:pt x="4" y="1"/>
                          <a:pt x="5" y="2"/>
                          <a:pt x="4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41" name="Freeform 461">
                    <a:extLst>
                      <a:ext uri="{FF2B5EF4-FFF2-40B4-BE49-F238E27FC236}">
                        <a16:creationId xmlns:a16="http://schemas.microsoft.com/office/drawing/2014/main" id="{CB2BF45B-16A3-1942-8A41-345125C1ED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05145" y="8705616"/>
                    <a:ext cx="73184" cy="44255"/>
                  </a:xfrm>
                  <a:custGeom>
                    <a:avLst/>
                    <a:gdLst>
                      <a:gd name="T0" fmla="*/ 2 w 7"/>
                      <a:gd name="T1" fmla="*/ 1 h 4"/>
                      <a:gd name="T2" fmla="*/ 2 w 7"/>
                      <a:gd name="T3" fmla="*/ 4 h 4"/>
                      <a:gd name="T4" fmla="*/ 6 w 7"/>
                      <a:gd name="T5" fmla="*/ 3 h 4"/>
                      <a:gd name="T6" fmla="*/ 5 w 7"/>
                      <a:gd name="T7" fmla="*/ 1 h 4"/>
                      <a:gd name="T8" fmla="*/ 2 w 7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4">
                        <a:moveTo>
                          <a:pt x="2" y="1"/>
                        </a:moveTo>
                        <a:cubicBezTo>
                          <a:pt x="1" y="2"/>
                          <a:pt x="0" y="4"/>
                          <a:pt x="2" y="4"/>
                        </a:cubicBezTo>
                        <a:cubicBezTo>
                          <a:pt x="4" y="4"/>
                          <a:pt x="5" y="4"/>
                          <a:pt x="6" y="3"/>
                        </a:cubicBezTo>
                        <a:cubicBezTo>
                          <a:pt x="7" y="3"/>
                          <a:pt x="5" y="2"/>
                          <a:pt x="5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42" name="Freeform 462">
                    <a:extLst>
                      <a:ext uri="{FF2B5EF4-FFF2-40B4-BE49-F238E27FC236}">
                        <a16:creationId xmlns:a16="http://schemas.microsoft.com/office/drawing/2014/main" id="{44A80BF9-F6A5-434E-B0BE-4C84885D6F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57420" y="8694555"/>
                    <a:ext cx="83638" cy="55320"/>
                  </a:xfrm>
                  <a:custGeom>
                    <a:avLst/>
                    <a:gdLst>
                      <a:gd name="T0" fmla="*/ 1 w 8"/>
                      <a:gd name="T1" fmla="*/ 0 h 5"/>
                      <a:gd name="T2" fmla="*/ 0 w 8"/>
                      <a:gd name="T3" fmla="*/ 1 h 5"/>
                      <a:gd name="T4" fmla="*/ 2 w 8"/>
                      <a:gd name="T5" fmla="*/ 2 h 5"/>
                      <a:gd name="T6" fmla="*/ 2 w 8"/>
                      <a:gd name="T7" fmla="*/ 3 h 5"/>
                      <a:gd name="T8" fmla="*/ 7 w 8"/>
                      <a:gd name="T9" fmla="*/ 4 h 5"/>
                      <a:gd name="T10" fmla="*/ 7 w 8"/>
                      <a:gd name="T11" fmla="*/ 1 h 5"/>
                      <a:gd name="T12" fmla="*/ 1 w 8"/>
                      <a:gd name="T13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5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2" y="1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2" y="4"/>
                          <a:pt x="6" y="5"/>
                          <a:pt x="7" y="4"/>
                        </a:cubicBezTo>
                        <a:cubicBezTo>
                          <a:pt x="8" y="3"/>
                          <a:pt x="8" y="2"/>
                          <a:pt x="7" y="1"/>
                        </a:cubicBezTo>
                        <a:cubicBezTo>
                          <a:pt x="5" y="1"/>
                          <a:pt x="3" y="1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43" name="Freeform 463">
                    <a:extLst>
                      <a:ext uri="{FF2B5EF4-FFF2-40B4-BE49-F238E27FC236}">
                        <a16:creationId xmlns:a16="http://schemas.microsoft.com/office/drawing/2014/main" id="{1DE7E8EA-05A5-9144-9665-FC8B331937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668942" y="8705616"/>
                    <a:ext cx="125458" cy="44255"/>
                  </a:xfrm>
                  <a:custGeom>
                    <a:avLst/>
                    <a:gdLst>
                      <a:gd name="T0" fmla="*/ 2 w 12"/>
                      <a:gd name="T1" fmla="*/ 0 h 4"/>
                      <a:gd name="T2" fmla="*/ 0 w 12"/>
                      <a:gd name="T3" fmla="*/ 2 h 4"/>
                      <a:gd name="T4" fmla="*/ 12 w 12"/>
                      <a:gd name="T5" fmla="*/ 2 h 4"/>
                      <a:gd name="T6" fmla="*/ 9 w 12"/>
                      <a:gd name="T7" fmla="*/ 2 h 4"/>
                      <a:gd name="T8" fmla="*/ 2 w 12"/>
                      <a:gd name="T9" fmla="*/ 0 h 4"/>
                      <a:gd name="T10" fmla="*/ 2 w 12"/>
                      <a:gd name="T11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" h="4">
                        <a:moveTo>
                          <a:pt x="2" y="0"/>
                        </a:moveTo>
                        <a:cubicBezTo>
                          <a:pt x="2" y="0"/>
                          <a:pt x="0" y="1"/>
                          <a:pt x="0" y="2"/>
                        </a:cubicBezTo>
                        <a:cubicBezTo>
                          <a:pt x="0" y="2"/>
                          <a:pt x="11" y="4"/>
                          <a:pt x="12" y="2"/>
                        </a:cubicBezTo>
                        <a:cubicBezTo>
                          <a:pt x="12" y="1"/>
                          <a:pt x="9" y="2"/>
                          <a:pt x="9" y="2"/>
                        </a:cubicBezTo>
                        <a:cubicBezTo>
                          <a:pt x="7" y="2"/>
                          <a:pt x="4" y="1"/>
                          <a:pt x="2" y="0"/>
                        </a:cubicBezTo>
                        <a:cubicBezTo>
                          <a:pt x="2" y="0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44" name="Freeform 464">
                    <a:extLst>
                      <a:ext uri="{FF2B5EF4-FFF2-40B4-BE49-F238E27FC236}">
                        <a16:creationId xmlns:a16="http://schemas.microsoft.com/office/drawing/2014/main" id="{60FA8A64-543B-D044-8696-9F705F649C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630606" y="8768312"/>
                    <a:ext cx="111517" cy="66379"/>
                  </a:xfrm>
                  <a:custGeom>
                    <a:avLst/>
                    <a:gdLst>
                      <a:gd name="T0" fmla="*/ 0 w 11"/>
                      <a:gd name="T1" fmla="*/ 0 h 6"/>
                      <a:gd name="T2" fmla="*/ 8 w 11"/>
                      <a:gd name="T3" fmla="*/ 4 h 6"/>
                      <a:gd name="T4" fmla="*/ 0 w 11"/>
                      <a:gd name="T5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1" h="6">
                        <a:moveTo>
                          <a:pt x="0" y="0"/>
                        </a:moveTo>
                        <a:cubicBezTo>
                          <a:pt x="1" y="0"/>
                          <a:pt x="7" y="6"/>
                          <a:pt x="8" y="4"/>
                        </a:cubicBezTo>
                        <a:cubicBezTo>
                          <a:pt x="11" y="1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45" name="Freeform 465">
                    <a:extLst>
                      <a:ext uri="{FF2B5EF4-FFF2-40B4-BE49-F238E27FC236}">
                        <a16:creationId xmlns:a16="http://schemas.microsoft.com/office/drawing/2014/main" id="{B06AC86D-244F-F64F-8117-D9A3E27C01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86071" y="8421655"/>
                    <a:ext cx="62727" cy="44255"/>
                  </a:xfrm>
                  <a:custGeom>
                    <a:avLst/>
                    <a:gdLst>
                      <a:gd name="T0" fmla="*/ 3 w 6"/>
                      <a:gd name="T1" fmla="*/ 3 h 4"/>
                      <a:gd name="T2" fmla="*/ 4 w 6"/>
                      <a:gd name="T3" fmla="*/ 0 h 4"/>
                      <a:gd name="T4" fmla="*/ 3 w 6"/>
                      <a:gd name="T5" fmla="*/ 3 h 4"/>
                      <a:gd name="T6" fmla="*/ 3 w 6"/>
                      <a:gd name="T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4">
                        <a:moveTo>
                          <a:pt x="3" y="3"/>
                        </a:moveTo>
                        <a:cubicBezTo>
                          <a:pt x="0" y="4"/>
                          <a:pt x="1" y="0"/>
                          <a:pt x="4" y="0"/>
                        </a:cubicBezTo>
                        <a:cubicBezTo>
                          <a:pt x="6" y="0"/>
                          <a:pt x="5" y="3"/>
                          <a:pt x="3" y="3"/>
                        </a:cubicBezTo>
                        <a:cubicBezTo>
                          <a:pt x="2" y="4"/>
                          <a:pt x="5" y="3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46" name="Freeform 466">
                    <a:extLst>
                      <a:ext uri="{FF2B5EF4-FFF2-40B4-BE49-F238E27FC236}">
                        <a16:creationId xmlns:a16="http://schemas.microsoft.com/office/drawing/2014/main" id="{D8A0B0BA-752B-1344-B1A8-D987646A93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90622" y="8414280"/>
                    <a:ext cx="153338" cy="51630"/>
                  </a:xfrm>
                  <a:custGeom>
                    <a:avLst/>
                    <a:gdLst>
                      <a:gd name="T0" fmla="*/ 2 w 15"/>
                      <a:gd name="T1" fmla="*/ 3 h 5"/>
                      <a:gd name="T2" fmla="*/ 1 w 15"/>
                      <a:gd name="T3" fmla="*/ 1 h 5"/>
                      <a:gd name="T4" fmla="*/ 5 w 15"/>
                      <a:gd name="T5" fmla="*/ 0 h 5"/>
                      <a:gd name="T6" fmla="*/ 13 w 15"/>
                      <a:gd name="T7" fmla="*/ 2 h 5"/>
                      <a:gd name="T8" fmla="*/ 15 w 15"/>
                      <a:gd name="T9" fmla="*/ 5 h 5"/>
                      <a:gd name="T10" fmla="*/ 11 w 15"/>
                      <a:gd name="T11" fmla="*/ 3 h 5"/>
                      <a:gd name="T12" fmla="*/ 2 w 15"/>
                      <a:gd name="T13" fmla="*/ 3 h 5"/>
                      <a:gd name="T14" fmla="*/ 2 w 15"/>
                      <a:gd name="T15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" h="5">
                        <a:moveTo>
                          <a:pt x="2" y="3"/>
                        </a:moveTo>
                        <a:cubicBezTo>
                          <a:pt x="1" y="3"/>
                          <a:pt x="0" y="2"/>
                          <a:pt x="1" y="1"/>
                        </a:cubicBezTo>
                        <a:cubicBezTo>
                          <a:pt x="2" y="0"/>
                          <a:pt x="3" y="0"/>
                          <a:pt x="5" y="0"/>
                        </a:cubicBezTo>
                        <a:cubicBezTo>
                          <a:pt x="8" y="0"/>
                          <a:pt x="10" y="0"/>
                          <a:pt x="13" y="2"/>
                        </a:cubicBezTo>
                        <a:cubicBezTo>
                          <a:pt x="14" y="3"/>
                          <a:pt x="15" y="4"/>
                          <a:pt x="15" y="5"/>
                        </a:cubicBezTo>
                        <a:cubicBezTo>
                          <a:pt x="14" y="5"/>
                          <a:pt x="11" y="3"/>
                          <a:pt x="11" y="3"/>
                        </a:cubicBezTo>
                        <a:cubicBezTo>
                          <a:pt x="8" y="2"/>
                          <a:pt x="5" y="3"/>
                          <a:pt x="2" y="3"/>
                        </a:cubicBezTo>
                        <a:cubicBezTo>
                          <a:pt x="1" y="3"/>
                          <a:pt x="3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47" name="Freeform 467">
                    <a:extLst>
                      <a:ext uri="{FF2B5EF4-FFF2-40B4-BE49-F238E27FC236}">
                        <a16:creationId xmlns:a16="http://schemas.microsoft.com/office/drawing/2014/main" id="{BAEFF30D-7AD0-4742-A28E-B880C8CF50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620150" y="8163502"/>
                    <a:ext cx="327588" cy="390912"/>
                  </a:xfrm>
                  <a:custGeom>
                    <a:avLst/>
                    <a:gdLst>
                      <a:gd name="T0" fmla="*/ 13 w 32"/>
                      <a:gd name="T1" fmla="*/ 32 h 36"/>
                      <a:gd name="T2" fmla="*/ 14 w 32"/>
                      <a:gd name="T3" fmla="*/ 30 h 36"/>
                      <a:gd name="T4" fmla="*/ 11 w 32"/>
                      <a:gd name="T5" fmla="*/ 28 h 36"/>
                      <a:gd name="T6" fmla="*/ 12 w 32"/>
                      <a:gd name="T7" fmla="*/ 23 h 36"/>
                      <a:gd name="T8" fmla="*/ 8 w 32"/>
                      <a:gd name="T9" fmla="*/ 23 h 36"/>
                      <a:gd name="T10" fmla="*/ 8 w 32"/>
                      <a:gd name="T11" fmla="*/ 29 h 36"/>
                      <a:gd name="T12" fmla="*/ 8 w 32"/>
                      <a:gd name="T13" fmla="*/ 30 h 36"/>
                      <a:gd name="T14" fmla="*/ 7 w 32"/>
                      <a:gd name="T15" fmla="*/ 34 h 36"/>
                      <a:gd name="T16" fmla="*/ 4 w 32"/>
                      <a:gd name="T17" fmla="*/ 36 h 36"/>
                      <a:gd name="T18" fmla="*/ 4 w 32"/>
                      <a:gd name="T19" fmla="*/ 31 h 36"/>
                      <a:gd name="T20" fmla="*/ 2 w 32"/>
                      <a:gd name="T21" fmla="*/ 26 h 36"/>
                      <a:gd name="T22" fmla="*/ 1 w 32"/>
                      <a:gd name="T23" fmla="*/ 21 h 36"/>
                      <a:gd name="T24" fmla="*/ 3 w 32"/>
                      <a:gd name="T25" fmla="*/ 14 h 36"/>
                      <a:gd name="T26" fmla="*/ 9 w 32"/>
                      <a:gd name="T27" fmla="*/ 5 h 36"/>
                      <a:gd name="T28" fmla="*/ 11 w 32"/>
                      <a:gd name="T29" fmla="*/ 2 h 36"/>
                      <a:gd name="T30" fmla="*/ 18 w 32"/>
                      <a:gd name="T31" fmla="*/ 4 h 36"/>
                      <a:gd name="T32" fmla="*/ 25 w 32"/>
                      <a:gd name="T33" fmla="*/ 4 h 36"/>
                      <a:gd name="T34" fmla="*/ 32 w 32"/>
                      <a:gd name="T35" fmla="*/ 1 h 36"/>
                      <a:gd name="T36" fmla="*/ 29 w 32"/>
                      <a:gd name="T37" fmla="*/ 6 h 36"/>
                      <a:gd name="T38" fmla="*/ 23 w 32"/>
                      <a:gd name="T39" fmla="*/ 7 h 36"/>
                      <a:gd name="T40" fmla="*/ 10 w 32"/>
                      <a:gd name="T41" fmla="*/ 7 h 36"/>
                      <a:gd name="T42" fmla="*/ 6 w 32"/>
                      <a:gd name="T43" fmla="*/ 10 h 36"/>
                      <a:gd name="T44" fmla="*/ 10 w 32"/>
                      <a:gd name="T45" fmla="*/ 15 h 36"/>
                      <a:gd name="T46" fmla="*/ 13 w 32"/>
                      <a:gd name="T47" fmla="*/ 14 h 36"/>
                      <a:gd name="T48" fmla="*/ 20 w 32"/>
                      <a:gd name="T49" fmla="*/ 13 h 36"/>
                      <a:gd name="T50" fmla="*/ 17 w 32"/>
                      <a:gd name="T51" fmla="*/ 16 h 36"/>
                      <a:gd name="T52" fmla="*/ 13 w 32"/>
                      <a:gd name="T53" fmla="*/ 17 h 36"/>
                      <a:gd name="T54" fmla="*/ 14 w 32"/>
                      <a:gd name="T55" fmla="*/ 20 h 36"/>
                      <a:gd name="T56" fmla="*/ 18 w 32"/>
                      <a:gd name="T57" fmla="*/ 25 h 36"/>
                      <a:gd name="T58" fmla="*/ 19 w 32"/>
                      <a:gd name="T59" fmla="*/ 28 h 36"/>
                      <a:gd name="T60" fmla="*/ 22 w 32"/>
                      <a:gd name="T61" fmla="*/ 30 h 36"/>
                      <a:gd name="T62" fmla="*/ 13 w 32"/>
                      <a:gd name="T63" fmla="*/ 32 h 36"/>
                      <a:gd name="T64" fmla="*/ 13 w 32"/>
                      <a:gd name="T65" fmla="*/ 3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" h="36">
                        <a:moveTo>
                          <a:pt x="13" y="32"/>
                        </a:moveTo>
                        <a:cubicBezTo>
                          <a:pt x="13" y="31"/>
                          <a:pt x="14" y="31"/>
                          <a:pt x="14" y="30"/>
                        </a:cubicBezTo>
                        <a:cubicBezTo>
                          <a:pt x="14" y="29"/>
                          <a:pt x="12" y="28"/>
                          <a:pt x="11" y="28"/>
                        </a:cubicBezTo>
                        <a:cubicBezTo>
                          <a:pt x="10" y="26"/>
                          <a:pt x="12" y="25"/>
                          <a:pt x="12" y="23"/>
                        </a:cubicBezTo>
                        <a:cubicBezTo>
                          <a:pt x="12" y="22"/>
                          <a:pt x="8" y="22"/>
                          <a:pt x="8" y="23"/>
                        </a:cubicBezTo>
                        <a:cubicBezTo>
                          <a:pt x="7" y="25"/>
                          <a:pt x="8" y="27"/>
                          <a:pt x="8" y="29"/>
                        </a:cubicBezTo>
                        <a:cubicBezTo>
                          <a:pt x="7" y="29"/>
                          <a:pt x="8" y="30"/>
                          <a:pt x="8" y="30"/>
                        </a:cubicBezTo>
                        <a:cubicBezTo>
                          <a:pt x="8" y="32"/>
                          <a:pt x="7" y="33"/>
                          <a:pt x="7" y="34"/>
                        </a:cubicBezTo>
                        <a:cubicBezTo>
                          <a:pt x="6" y="36"/>
                          <a:pt x="7" y="36"/>
                          <a:pt x="4" y="36"/>
                        </a:cubicBezTo>
                        <a:cubicBezTo>
                          <a:pt x="1" y="36"/>
                          <a:pt x="4" y="32"/>
                          <a:pt x="4" y="31"/>
                        </a:cubicBezTo>
                        <a:cubicBezTo>
                          <a:pt x="5" y="30"/>
                          <a:pt x="4" y="27"/>
                          <a:pt x="2" y="26"/>
                        </a:cubicBezTo>
                        <a:cubicBezTo>
                          <a:pt x="0" y="25"/>
                          <a:pt x="0" y="23"/>
                          <a:pt x="1" y="21"/>
                        </a:cubicBezTo>
                        <a:cubicBezTo>
                          <a:pt x="2" y="19"/>
                          <a:pt x="2" y="16"/>
                          <a:pt x="3" y="14"/>
                        </a:cubicBezTo>
                        <a:cubicBezTo>
                          <a:pt x="5" y="11"/>
                          <a:pt x="4" y="5"/>
                          <a:pt x="9" y="5"/>
                        </a:cubicBezTo>
                        <a:cubicBezTo>
                          <a:pt x="10" y="5"/>
                          <a:pt x="9" y="2"/>
                          <a:pt x="11" y="2"/>
                        </a:cubicBezTo>
                        <a:cubicBezTo>
                          <a:pt x="14" y="3"/>
                          <a:pt x="16" y="4"/>
                          <a:pt x="18" y="4"/>
                        </a:cubicBezTo>
                        <a:cubicBezTo>
                          <a:pt x="20" y="4"/>
                          <a:pt x="23" y="5"/>
                          <a:pt x="25" y="4"/>
                        </a:cubicBezTo>
                        <a:cubicBezTo>
                          <a:pt x="26" y="4"/>
                          <a:pt x="32" y="0"/>
                          <a:pt x="32" y="1"/>
                        </a:cubicBezTo>
                        <a:cubicBezTo>
                          <a:pt x="32" y="2"/>
                          <a:pt x="29" y="5"/>
                          <a:pt x="29" y="6"/>
                        </a:cubicBezTo>
                        <a:cubicBezTo>
                          <a:pt x="27" y="7"/>
                          <a:pt x="25" y="7"/>
                          <a:pt x="23" y="7"/>
                        </a:cubicBezTo>
                        <a:cubicBezTo>
                          <a:pt x="18" y="6"/>
                          <a:pt x="14" y="7"/>
                          <a:pt x="10" y="7"/>
                        </a:cubicBezTo>
                        <a:cubicBezTo>
                          <a:pt x="7" y="6"/>
                          <a:pt x="6" y="7"/>
                          <a:pt x="6" y="10"/>
                        </a:cubicBezTo>
                        <a:cubicBezTo>
                          <a:pt x="6" y="13"/>
                          <a:pt x="9" y="13"/>
                          <a:pt x="10" y="15"/>
                        </a:cubicBezTo>
                        <a:cubicBezTo>
                          <a:pt x="11" y="17"/>
                          <a:pt x="12" y="15"/>
                          <a:pt x="13" y="14"/>
                        </a:cubicBezTo>
                        <a:cubicBezTo>
                          <a:pt x="13" y="13"/>
                          <a:pt x="20" y="12"/>
                          <a:pt x="20" y="13"/>
                        </a:cubicBezTo>
                        <a:cubicBezTo>
                          <a:pt x="21" y="13"/>
                          <a:pt x="18" y="16"/>
                          <a:pt x="17" y="16"/>
                        </a:cubicBezTo>
                        <a:cubicBezTo>
                          <a:pt x="15" y="18"/>
                          <a:pt x="15" y="18"/>
                          <a:pt x="13" y="17"/>
                        </a:cubicBezTo>
                        <a:cubicBezTo>
                          <a:pt x="13" y="17"/>
                          <a:pt x="14" y="20"/>
                          <a:pt x="14" y="20"/>
                        </a:cubicBezTo>
                        <a:cubicBezTo>
                          <a:pt x="15" y="21"/>
                          <a:pt x="18" y="23"/>
                          <a:pt x="18" y="25"/>
                        </a:cubicBezTo>
                        <a:cubicBezTo>
                          <a:pt x="18" y="26"/>
                          <a:pt x="18" y="27"/>
                          <a:pt x="19" y="28"/>
                        </a:cubicBezTo>
                        <a:cubicBezTo>
                          <a:pt x="19" y="28"/>
                          <a:pt x="21" y="30"/>
                          <a:pt x="22" y="30"/>
                        </a:cubicBezTo>
                        <a:cubicBezTo>
                          <a:pt x="20" y="31"/>
                          <a:pt x="15" y="33"/>
                          <a:pt x="13" y="32"/>
                        </a:cubicBezTo>
                        <a:cubicBezTo>
                          <a:pt x="13" y="31"/>
                          <a:pt x="14" y="33"/>
                          <a:pt x="13" y="3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48" name="Freeform 468">
                    <a:extLst>
                      <a:ext uri="{FF2B5EF4-FFF2-40B4-BE49-F238E27FC236}">
                        <a16:creationId xmlns:a16="http://schemas.microsoft.com/office/drawing/2014/main" id="{398B02E1-4773-C14A-9CD8-9E78338918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59255" y="8141374"/>
                    <a:ext cx="80154" cy="162265"/>
                  </a:xfrm>
                  <a:custGeom>
                    <a:avLst/>
                    <a:gdLst>
                      <a:gd name="T0" fmla="*/ 3 w 8"/>
                      <a:gd name="T1" fmla="*/ 2 h 15"/>
                      <a:gd name="T2" fmla="*/ 3 w 8"/>
                      <a:gd name="T3" fmla="*/ 0 h 15"/>
                      <a:gd name="T4" fmla="*/ 0 w 8"/>
                      <a:gd name="T5" fmla="*/ 4 h 15"/>
                      <a:gd name="T6" fmla="*/ 1 w 8"/>
                      <a:gd name="T7" fmla="*/ 8 h 15"/>
                      <a:gd name="T8" fmla="*/ 2 w 8"/>
                      <a:gd name="T9" fmla="*/ 12 h 15"/>
                      <a:gd name="T10" fmla="*/ 5 w 8"/>
                      <a:gd name="T11" fmla="*/ 15 h 15"/>
                      <a:gd name="T12" fmla="*/ 4 w 8"/>
                      <a:gd name="T13" fmla="*/ 13 h 15"/>
                      <a:gd name="T14" fmla="*/ 3 w 8"/>
                      <a:gd name="T15" fmla="*/ 9 h 15"/>
                      <a:gd name="T16" fmla="*/ 7 w 8"/>
                      <a:gd name="T17" fmla="*/ 9 h 15"/>
                      <a:gd name="T18" fmla="*/ 5 w 8"/>
                      <a:gd name="T19" fmla="*/ 7 h 15"/>
                      <a:gd name="T20" fmla="*/ 6 w 8"/>
                      <a:gd name="T21" fmla="*/ 5 h 15"/>
                      <a:gd name="T22" fmla="*/ 2 w 8"/>
                      <a:gd name="T23" fmla="*/ 6 h 15"/>
                      <a:gd name="T24" fmla="*/ 3 w 8"/>
                      <a:gd name="T25" fmla="*/ 2 h 15"/>
                      <a:gd name="T26" fmla="*/ 3 w 8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8" h="15">
                        <a:moveTo>
                          <a:pt x="3" y="2"/>
                        </a:moveTo>
                        <a:cubicBezTo>
                          <a:pt x="3" y="1"/>
                          <a:pt x="3" y="1"/>
                          <a:pt x="3" y="0"/>
                        </a:cubicBezTo>
                        <a:cubicBezTo>
                          <a:pt x="2" y="0"/>
                          <a:pt x="0" y="3"/>
                          <a:pt x="0" y="4"/>
                        </a:cubicBezTo>
                        <a:cubicBezTo>
                          <a:pt x="0" y="5"/>
                          <a:pt x="1" y="6"/>
                          <a:pt x="1" y="8"/>
                        </a:cubicBezTo>
                        <a:cubicBezTo>
                          <a:pt x="1" y="9"/>
                          <a:pt x="1" y="11"/>
                          <a:pt x="2" y="12"/>
                        </a:cubicBezTo>
                        <a:cubicBezTo>
                          <a:pt x="2" y="12"/>
                          <a:pt x="5" y="15"/>
                          <a:pt x="5" y="15"/>
                        </a:cubicBezTo>
                        <a:cubicBezTo>
                          <a:pt x="5" y="15"/>
                          <a:pt x="4" y="13"/>
                          <a:pt x="4" y="13"/>
                        </a:cubicBezTo>
                        <a:cubicBezTo>
                          <a:pt x="3" y="12"/>
                          <a:pt x="3" y="10"/>
                          <a:pt x="3" y="9"/>
                        </a:cubicBezTo>
                        <a:cubicBezTo>
                          <a:pt x="3" y="8"/>
                          <a:pt x="7" y="9"/>
                          <a:pt x="7" y="9"/>
                        </a:cubicBezTo>
                        <a:cubicBezTo>
                          <a:pt x="8" y="9"/>
                          <a:pt x="6" y="8"/>
                          <a:pt x="5" y="7"/>
                        </a:cubicBezTo>
                        <a:cubicBezTo>
                          <a:pt x="5" y="7"/>
                          <a:pt x="6" y="6"/>
                          <a:pt x="6" y="5"/>
                        </a:cubicBezTo>
                        <a:cubicBezTo>
                          <a:pt x="7" y="1"/>
                          <a:pt x="3" y="6"/>
                          <a:pt x="2" y="6"/>
                        </a:cubicBezTo>
                        <a:cubicBezTo>
                          <a:pt x="2" y="6"/>
                          <a:pt x="4" y="3"/>
                          <a:pt x="3" y="2"/>
                        </a:cubicBezTo>
                        <a:cubicBezTo>
                          <a:pt x="3" y="1"/>
                          <a:pt x="4" y="3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49" name="Freeform 469">
                    <a:extLst>
                      <a:ext uri="{FF2B5EF4-FFF2-40B4-BE49-F238E27FC236}">
                        <a16:creationId xmlns:a16="http://schemas.microsoft.com/office/drawing/2014/main" id="{099B040E-2173-ED49-A79A-0E65BCB498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101078" y="8119251"/>
                    <a:ext cx="27879" cy="2212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2 w 3"/>
                      <a:gd name="T3" fmla="*/ 0 h 2"/>
                      <a:gd name="T4" fmla="*/ 1 w 3"/>
                      <a:gd name="T5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0" y="2"/>
                          <a:pt x="1" y="0"/>
                          <a:pt x="2" y="0"/>
                        </a:cubicBezTo>
                        <a:cubicBezTo>
                          <a:pt x="3" y="0"/>
                          <a:pt x="2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50" name="Freeform 485">
                    <a:extLst>
                      <a:ext uri="{FF2B5EF4-FFF2-40B4-BE49-F238E27FC236}">
                        <a16:creationId xmlns:a16="http://schemas.microsoft.com/office/drawing/2014/main" id="{5F71F264-297D-2D4E-B283-9AED726CD0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99932" y="7728338"/>
                    <a:ext cx="111517" cy="195458"/>
                  </a:xfrm>
                  <a:custGeom>
                    <a:avLst/>
                    <a:gdLst>
                      <a:gd name="T0" fmla="*/ 2 w 11"/>
                      <a:gd name="T1" fmla="*/ 0 h 18"/>
                      <a:gd name="T2" fmla="*/ 1 w 11"/>
                      <a:gd name="T3" fmla="*/ 0 h 18"/>
                      <a:gd name="T4" fmla="*/ 1 w 11"/>
                      <a:gd name="T5" fmla="*/ 3 h 18"/>
                      <a:gd name="T6" fmla="*/ 0 w 11"/>
                      <a:gd name="T7" fmla="*/ 8 h 18"/>
                      <a:gd name="T8" fmla="*/ 4 w 11"/>
                      <a:gd name="T9" fmla="*/ 18 h 18"/>
                      <a:gd name="T10" fmla="*/ 9 w 11"/>
                      <a:gd name="T11" fmla="*/ 15 h 18"/>
                      <a:gd name="T12" fmla="*/ 9 w 11"/>
                      <a:gd name="T13" fmla="*/ 8 h 18"/>
                      <a:gd name="T14" fmla="*/ 2 w 11"/>
                      <a:gd name="T15" fmla="*/ 0 h 18"/>
                      <a:gd name="T16" fmla="*/ 2 w 11"/>
                      <a:gd name="T17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18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3"/>
                          <a:pt x="1" y="3"/>
                        </a:cubicBezTo>
                        <a:cubicBezTo>
                          <a:pt x="1" y="5"/>
                          <a:pt x="0" y="6"/>
                          <a:pt x="0" y="8"/>
                        </a:cubicBezTo>
                        <a:cubicBezTo>
                          <a:pt x="0" y="11"/>
                          <a:pt x="0" y="18"/>
                          <a:pt x="4" y="18"/>
                        </a:cubicBezTo>
                        <a:cubicBezTo>
                          <a:pt x="6" y="18"/>
                          <a:pt x="9" y="17"/>
                          <a:pt x="9" y="15"/>
                        </a:cubicBezTo>
                        <a:cubicBezTo>
                          <a:pt x="11" y="13"/>
                          <a:pt x="9" y="10"/>
                          <a:pt x="9" y="8"/>
                        </a:cubicBezTo>
                        <a:cubicBezTo>
                          <a:pt x="7" y="6"/>
                          <a:pt x="5" y="0"/>
                          <a:pt x="2" y="0"/>
                        </a:cubicBezTo>
                        <a:cubicBezTo>
                          <a:pt x="1" y="0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51" name="Freeform 487">
                    <a:extLst>
                      <a:ext uri="{FF2B5EF4-FFF2-40B4-BE49-F238E27FC236}">
                        <a16:creationId xmlns:a16="http://schemas.microsoft.com/office/drawing/2014/main" id="{26719ACB-A880-5C45-B4C3-2ED9C5A10A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637016" y="3601618"/>
                    <a:ext cx="111517" cy="88507"/>
                  </a:xfrm>
                  <a:custGeom>
                    <a:avLst/>
                    <a:gdLst>
                      <a:gd name="T0" fmla="*/ 9 w 11"/>
                      <a:gd name="T1" fmla="*/ 7 h 8"/>
                      <a:gd name="T2" fmla="*/ 8 w 11"/>
                      <a:gd name="T3" fmla="*/ 4 h 8"/>
                      <a:gd name="T4" fmla="*/ 3 w 11"/>
                      <a:gd name="T5" fmla="*/ 0 h 8"/>
                      <a:gd name="T6" fmla="*/ 1 w 11"/>
                      <a:gd name="T7" fmla="*/ 2 h 8"/>
                      <a:gd name="T8" fmla="*/ 3 w 11"/>
                      <a:gd name="T9" fmla="*/ 5 h 8"/>
                      <a:gd name="T10" fmla="*/ 9 w 11"/>
                      <a:gd name="T11" fmla="*/ 7 h 8"/>
                      <a:gd name="T12" fmla="*/ 9 w 11"/>
                      <a:gd name="T13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8">
                        <a:moveTo>
                          <a:pt x="9" y="7"/>
                        </a:moveTo>
                        <a:cubicBezTo>
                          <a:pt x="11" y="8"/>
                          <a:pt x="9" y="5"/>
                          <a:pt x="8" y="4"/>
                        </a:cubicBezTo>
                        <a:cubicBezTo>
                          <a:pt x="7" y="3"/>
                          <a:pt x="4" y="1"/>
                          <a:pt x="3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0" y="3"/>
                          <a:pt x="2" y="4"/>
                          <a:pt x="3" y="5"/>
                        </a:cubicBezTo>
                        <a:cubicBezTo>
                          <a:pt x="5" y="6"/>
                          <a:pt x="7" y="7"/>
                          <a:pt x="9" y="7"/>
                        </a:cubicBezTo>
                        <a:cubicBezTo>
                          <a:pt x="10" y="7"/>
                          <a:pt x="7" y="7"/>
                          <a:pt x="9" y="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52" name="Freeform 488">
                    <a:extLst>
                      <a:ext uri="{FF2B5EF4-FFF2-40B4-BE49-F238E27FC236}">
                        <a16:creationId xmlns:a16="http://schemas.microsoft.com/office/drawing/2014/main" id="{A4270163-20DB-634C-A79C-C5F4D96322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03816" y="3668001"/>
                    <a:ext cx="111517" cy="106947"/>
                  </a:xfrm>
                  <a:custGeom>
                    <a:avLst/>
                    <a:gdLst>
                      <a:gd name="T0" fmla="*/ 10 w 11"/>
                      <a:gd name="T1" fmla="*/ 6 h 10"/>
                      <a:gd name="T2" fmla="*/ 6 w 11"/>
                      <a:gd name="T3" fmla="*/ 10 h 10"/>
                      <a:gd name="T4" fmla="*/ 0 w 11"/>
                      <a:gd name="T5" fmla="*/ 6 h 10"/>
                      <a:gd name="T6" fmla="*/ 10 w 11"/>
                      <a:gd name="T7" fmla="*/ 6 h 10"/>
                      <a:gd name="T8" fmla="*/ 10 w 11"/>
                      <a:gd name="T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0">
                        <a:moveTo>
                          <a:pt x="10" y="6"/>
                        </a:moveTo>
                        <a:cubicBezTo>
                          <a:pt x="10" y="8"/>
                          <a:pt x="7" y="9"/>
                          <a:pt x="6" y="10"/>
                        </a:cubicBezTo>
                        <a:cubicBezTo>
                          <a:pt x="4" y="10"/>
                          <a:pt x="0" y="9"/>
                          <a:pt x="0" y="6"/>
                        </a:cubicBezTo>
                        <a:cubicBezTo>
                          <a:pt x="1" y="0"/>
                          <a:pt x="11" y="6"/>
                          <a:pt x="10" y="6"/>
                        </a:cubicBezTo>
                        <a:cubicBezTo>
                          <a:pt x="10" y="7"/>
                          <a:pt x="11" y="5"/>
                          <a:pt x="10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53" name="Freeform 489">
                    <a:extLst>
                      <a:ext uri="{FF2B5EF4-FFF2-40B4-BE49-F238E27FC236}">
                        <a16:creationId xmlns:a16="http://schemas.microsoft.com/office/drawing/2014/main" id="{0FC952AC-0F56-1F46-A8E6-336641A648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219006" y="3299213"/>
                    <a:ext cx="90610" cy="55320"/>
                  </a:xfrm>
                  <a:custGeom>
                    <a:avLst/>
                    <a:gdLst>
                      <a:gd name="T0" fmla="*/ 9 w 9"/>
                      <a:gd name="T1" fmla="*/ 3 h 5"/>
                      <a:gd name="T2" fmla="*/ 4 w 9"/>
                      <a:gd name="T3" fmla="*/ 5 h 5"/>
                      <a:gd name="T4" fmla="*/ 1 w 9"/>
                      <a:gd name="T5" fmla="*/ 1 h 5"/>
                      <a:gd name="T6" fmla="*/ 6 w 9"/>
                      <a:gd name="T7" fmla="*/ 1 h 5"/>
                      <a:gd name="T8" fmla="*/ 9 w 9"/>
                      <a:gd name="T9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5">
                        <a:moveTo>
                          <a:pt x="9" y="3"/>
                        </a:moveTo>
                        <a:cubicBezTo>
                          <a:pt x="7" y="4"/>
                          <a:pt x="6" y="4"/>
                          <a:pt x="4" y="5"/>
                        </a:cubicBezTo>
                        <a:cubicBezTo>
                          <a:pt x="2" y="5"/>
                          <a:pt x="0" y="3"/>
                          <a:pt x="1" y="1"/>
                        </a:cubicBezTo>
                        <a:cubicBezTo>
                          <a:pt x="1" y="0"/>
                          <a:pt x="5" y="0"/>
                          <a:pt x="6" y="1"/>
                        </a:cubicBezTo>
                        <a:cubicBezTo>
                          <a:pt x="7" y="1"/>
                          <a:pt x="8" y="3"/>
                          <a:pt x="9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54" name="Freeform 490">
                    <a:extLst>
                      <a:ext uri="{FF2B5EF4-FFF2-40B4-BE49-F238E27FC236}">
                        <a16:creationId xmlns:a16="http://schemas.microsoft.com/office/drawing/2014/main" id="{31E82A92-AABE-E24C-B1C1-9622477AC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261198" y="3192266"/>
                    <a:ext cx="101063" cy="51630"/>
                  </a:xfrm>
                  <a:custGeom>
                    <a:avLst/>
                    <a:gdLst>
                      <a:gd name="T0" fmla="*/ 6 w 10"/>
                      <a:gd name="T1" fmla="*/ 5 h 5"/>
                      <a:gd name="T2" fmla="*/ 1 w 10"/>
                      <a:gd name="T3" fmla="*/ 4 h 5"/>
                      <a:gd name="T4" fmla="*/ 4 w 10"/>
                      <a:gd name="T5" fmla="*/ 1 h 5"/>
                      <a:gd name="T6" fmla="*/ 9 w 10"/>
                      <a:gd name="T7" fmla="*/ 1 h 5"/>
                      <a:gd name="T8" fmla="*/ 6 w 10"/>
                      <a:gd name="T9" fmla="*/ 5 h 5"/>
                      <a:gd name="T10" fmla="*/ 6 w 10"/>
                      <a:gd name="T11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5">
                        <a:moveTo>
                          <a:pt x="6" y="5"/>
                        </a:moveTo>
                        <a:cubicBezTo>
                          <a:pt x="4" y="5"/>
                          <a:pt x="2" y="4"/>
                          <a:pt x="1" y="4"/>
                        </a:cubicBezTo>
                        <a:cubicBezTo>
                          <a:pt x="0" y="3"/>
                          <a:pt x="3" y="1"/>
                          <a:pt x="4" y="1"/>
                        </a:cubicBezTo>
                        <a:cubicBezTo>
                          <a:pt x="5" y="0"/>
                          <a:pt x="8" y="0"/>
                          <a:pt x="9" y="1"/>
                        </a:cubicBezTo>
                        <a:cubicBezTo>
                          <a:pt x="10" y="2"/>
                          <a:pt x="7" y="5"/>
                          <a:pt x="6" y="5"/>
                        </a:cubicBezTo>
                        <a:cubicBezTo>
                          <a:pt x="4" y="5"/>
                          <a:pt x="6" y="5"/>
                          <a:pt x="6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55" name="Freeform 491">
                    <a:extLst>
                      <a:ext uri="{FF2B5EF4-FFF2-40B4-BE49-F238E27FC236}">
                        <a16:creationId xmlns:a16="http://schemas.microsoft.com/office/drawing/2014/main" id="{439D0745-1391-C244-9EB3-BFC159E20B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229648" y="2410442"/>
                    <a:ext cx="62727" cy="22128"/>
                  </a:xfrm>
                  <a:custGeom>
                    <a:avLst/>
                    <a:gdLst>
                      <a:gd name="T0" fmla="*/ 6 w 6"/>
                      <a:gd name="T1" fmla="*/ 1 h 2"/>
                      <a:gd name="T2" fmla="*/ 0 w 6"/>
                      <a:gd name="T3" fmla="*/ 1 h 2"/>
                      <a:gd name="T4" fmla="*/ 6 w 6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" h="2">
                        <a:moveTo>
                          <a:pt x="6" y="1"/>
                        </a:moveTo>
                        <a:cubicBezTo>
                          <a:pt x="6" y="2"/>
                          <a:pt x="0" y="2"/>
                          <a:pt x="0" y="1"/>
                        </a:cubicBezTo>
                        <a:cubicBezTo>
                          <a:pt x="0" y="0"/>
                          <a:pt x="6" y="0"/>
                          <a:pt x="6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56" name="Freeform 492">
                    <a:extLst>
                      <a:ext uri="{FF2B5EF4-FFF2-40B4-BE49-F238E27FC236}">
                        <a16:creationId xmlns:a16="http://schemas.microsoft.com/office/drawing/2014/main" id="{3C60BAAA-774C-E448-9D74-905E8B9962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58115" y="3343472"/>
                    <a:ext cx="59243" cy="44255"/>
                  </a:xfrm>
                  <a:custGeom>
                    <a:avLst/>
                    <a:gdLst>
                      <a:gd name="T0" fmla="*/ 5 w 6"/>
                      <a:gd name="T1" fmla="*/ 4 h 4"/>
                      <a:gd name="T2" fmla="*/ 2 w 6"/>
                      <a:gd name="T3" fmla="*/ 1 h 4"/>
                      <a:gd name="T4" fmla="*/ 5 w 6"/>
                      <a:gd name="T5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" h="4">
                        <a:moveTo>
                          <a:pt x="5" y="4"/>
                        </a:moveTo>
                        <a:cubicBezTo>
                          <a:pt x="4" y="4"/>
                          <a:pt x="0" y="3"/>
                          <a:pt x="2" y="1"/>
                        </a:cubicBezTo>
                        <a:cubicBezTo>
                          <a:pt x="5" y="0"/>
                          <a:pt x="6" y="4"/>
                          <a:pt x="5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57" name="Freeform 493">
                    <a:extLst>
                      <a:ext uri="{FF2B5EF4-FFF2-40B4-BE49-F238E27FC236}">
                        <a16:creationId xmlns:a16="http://schemas.microsoft.com/office/drawing/2014/main" id="{38EB9480-91E5-1F46-8DA8-1FE31266D5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3442" y="5759018"/>
                    <a:ext cx="59243" cy="118010"/>
                  </a:xfrm>
                  <a:custGeom>
                    <a:avLst/>
                    <a:gdLst>
                      <a:gd name="T0" fmla="*/ 5 w 6"/>
                      <a:gd name="T1" fmla="*/ 1 h 11"/>
                      <a:gd name="T2" fmla="*/ 5 w 6"/>
                      <a:gd name="T3" fmla="*/ 7 h 11"/>
                      <a:gd name="T4" fmla="*/ 3 w 6"/>
                      <a:gd name="T5" fmla="*/ 10 h 11"/>
                      <a:gd name="T6" fmla="*/ 1 w 6"/>
                      <a:gd name="T7" fmla="*/ 4 h 11"/>
                      <a:gd name="T8" fmla="*/ 5 w 6"/>
                      <a:gd name="T9" fmla="*/ 1 h 11"/>
                      <a:gd name="T10" fmla="*/ 5 w 6"/>
                      <a:gd name="T11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11">
                        <a:moveTo>
                          <a:pt x="5" y="1"/>
                        </a:moveTo>
                        <a:cubicBezTo>
                          <a:pt x="5" y="3"/>
                          <a:pt x="6" y="5"/>
                          <a:pt x="5" y="7"/>
                        </a:cubicBezTo>
                        <a:cubicBezTo>
                          <a:pt x="4" y="8"/>
                          <a:pt x="5" y="11"/>
                          <a:pt x="3" y="10"/>
                        </a:cubicBezTo>
                        <a:cubicBezTo>
                          <a:pt x="1" y="8"/>
                          <a:pt x="0" y="6"/>
                          <a:pt x="1" y="4"/>
                        </a:cubicBezTo>
                        <a:cubicBezTo>
                          <a:pt x="1" y="3"/>
                          <a:pt x="5" y="0"/>
                          <a:pt x="5" y="1"/>
                        </a:cubicBezTo>
                        <a:cubicBezTo>
                          <a:pt x="5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58" name="Freeform 494">
                    <a:extLst>
                      <a:ext uri="{FF2B5EF4-FFF2-40B4-BE49-F238E27FC236}">
                        <a16:creationId xmlns:a16="http://schemas.microsoft.com/office/drawing/2014/main" id="{7861EB71-9E5D-6D48-89DE-88A54CFE97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82532" y="5865968"/>
                    <a:ext cx="90610" cy="162265"/>
                  </a:xfrm>
                  <a:custGeom>
                    <a:avLst/>
                    <a:gdLst>
                      <a:gd name="T0" fmla="*/ 7 w 9"/>
                      <a:gd name="T1" fmla="*/ 3 h 15"/>
                      <a:gd name="T2" fmla="*/ 5 w 9"/>
                      <a:gd name="T3" fmla="*/ 2 h 15"/>
                      <a:gd name="T4" fmla="*/ 0 w 9"/>
                      <a:gd name="T5" fmla="*/ 2 h 15"/>
                      <a:gd name="T6" fmla="*/ 1 w 9"/>
                      <a:gd name="T7" fmla="*/ 8 h 15"/>
                      <a:gd name="T8" fmla="*/ 2 w 9"/>
                      <a:gd name="T9" fmla="*/ 13 h 15"/>
                      <a:gd name="T10" fmla="*/ 4 w 9"/>
                      <a:gd name="T11" fmla="*/ 14 h 15"/>
                      <a:gd name="T12" fmla="*/ 8 w 9"/>
                      <a:gd name="T13" fmla="*/ 10 h 15"/>
                      <a:gd name="T14" fmla="*/ 7 w 9"/>
                      <a:gd name="T15" fmla="*/ 3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15">
                        <a:moveTo>
                          <a:pt x="7" y="3"/>
                        </a:moveTo>
                        <a:cubicBezTo>
                          <a:pt x="6" y="3"/>
                          <a:pt x="7" y="0"/>
                          <a:pt x="5" y="2"/>
                        </a:cubicBezTo>
                        <a:cubicBezTo>
                          <a:pt x="2" y="4"/>
                          <a:pt x="3" y="4"/>
                          <a:pt x="0" y="2"/>
                        </a:cubicBezTo>
                        <a:cubicBezTo>
                          <a:pt x="0" y="2"/>
                          <a:pt x="1" y="8"/>
                          <a:pt x="1" y="8"/>
                        </a:cubicBezTo>
                        <a:cubicBezTo>
                          <a:pt x="2" y="10"/>
                          <a:pt x="2" y="11"/>
                          <a:pt x="2" y="13"/>
                        </a:cubicBezTo>
                        <a:cubicBezTo>
                          <a:pt x="2" y="14"/>
                          <a:pt x="2" y="15"/>
                          <a:pt x="4" y="14"/>
                        </a:cubicBezTo>
                        <a:cubicBezTo>
                          <a:pt x="6" y="13"/>
                          <a:pt x="8" y="13"/>
                          <a:pt x="8" y="10"/>
                        </a:cubicBezTo>
                        <a:cubicBezTo>
                          <a:pt x="8" y="9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59" name="Freeform 495">
                    <a:extLst>
                      <a:ext uri="{FF2B5EF4-FFF2-40B4-BE49-F238E27FC236}">
                        <a16:creationId xmlns:a16="http://schemas.microsoft.com/office/drawing/2014/main" id="{93FB1C70-078C-6F42-89C6-35C5414BE7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95119" y="6061423"/>
                    <a:ext cx="163792" cy="106947"/>
                  </a:xfrm>
                  <a:custGeom>
                    <a:avLst/>
                    <a:gdLst>
                      <a:gd name="T0" fmla="*/ 5 w 16"/>
                      <a:gd name="T1" fmla="*/ 1 h 10"/>
                      <a:gd name="T2" fmla="*/ 0 w 16"/>
                      <a:gd name="T3" fmla="*/ 2 h 10"/>
                      <a:gd name="T4" fmla="*/ 3 w 16"/>
                      <a:gd name="T5" fmla="*/ 5 h 10"/>
                      <a:gd name="T6" fmla="*/ 8 w 16"/>
                      <a:gd name="T7" fmla="*/ 7 h 10"/>
                      <a:gd name="T8" fmla="*/ 14 w 16"/>
                      <a:gd name="T9" fmla="*/ 8 h 10"/>
                      <a:gd name="T10" fmla="*/ 13 w 16"/>
                      <a:gd name="T11" fmla="*/ 4 h 10"/>
                      <a:gd name="T12" fmla="*/ 15 w 16"/>
                      <a:gd name="T13" fmla="*/ 1 h 10"/>
                      <a:gd name="T14" fmla="*/ 11 w 16"/>
                      <a:gd name="T15" fmla="*/ 1 h 10"/>
                      <a:gd name="T16" fmla="*/ 5 w 16"/>
                      <a:gd name="T1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" h="10">
                        <a:moveTo>
                          <a:pt x="5" y="1"/>
                        </a:moveTo>
                        <a:cubicBezTo>
                          <a:pt x="4" y="1"/>
                          <a:pt x="1" y="1"/>
                          <a:pt x="0" y="2"/>
                        </a:cubicBezTo>
                        <a:cubicBezTo>
                          <a:pt x="0" y="3"/>
                          <a:pt x="2" y="4"/>
                          <a:pt x="3" y="5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10" y="8"/>
                          <a:pt x="12" y="10"/>
                          <a:pt x="14" y="8"/>
                        </a:cubicBezTo>
                        <a:cubicBezTo>
                          <a:pt x="16" y="7"/>
                          <a:pt x="12" y="6"/>
                          <a:pt x="13" y="4"/>
                        </a:cubicBezTo>
                        <a:cubicBezTo>
                          <a:pt x="13" y="4"/>
                          <a:pt x="16" y="2"/>
                          <a:pt x="15" y="1"/>
                        </a:cubicBezTo>
                        <a:cubicBezTo>
                          <a:pt x="15" y="0"/>
                          <a:pt x="11" y="1"/>
                          <a:pt x="11" y="1"/>
                        </a:cubicBezTo>
                        <a:cubicBezTo>
                          <a:pt x="9" y="2"/>
                          <a:pt x="7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60" name="Freeform 496">
                    <a:extLst>
                      <a:ext uri="{FF2B5EF4-FFF2-40B4-BE49-F238E27FC236}">
                        <a16:creationId xmlns:a16="http://schemas.microsoft.com/office/drawing/2014/main" id="{5AA44DF7-E402-B140-ABFF-77FB04349A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67422" y="6212626"/>
                    <a:ext cx="132428" cy="77445"/>
                  </a:xfrm>
                  <a:custGeom>
                    <a:avLst/>
                    <a:gdLst>
                      <a:gd name="T0" fmla="*/ 12 w 13"/>
                      <a:gd name="T1" fmla="*/ 1 h 7"/>
                      <a:gd name="T2" fmla="*/ 10 w 13"/>
                      <a:gd name="T3" fmla="*/ 2 h 7"/>
                      <a:gd name="T4" fmla="*/ 10 w 13"/>
                      <a:gd name="T5" fmla="*/ 5 h 7"/>
                      <a:gd name="T6" fmla="*/ 6 w 13"/>
                      <a:gd name="T7" fmla="*/ 6 h 7"/>
                      <a:gd name="T8" fmla="*/ 2 w 13"/>
                      <a:gd name="T9" fmla="*/ 6 h 7"/>
                      <a:gd name="T10" fmla="*/ 5 w 13"/>
                      <a:gd name="T11" fmla="*/ 3 h 7"/>
                      <a:gd name="T12" fmla="*/ 12 w 13"/>
                      <a:gd name="T13" fmla="*/ 1 h 7"/>
                      <a:gd name="T14" fmla="*/ 12 w 13"/>
                      <a:gd name="T15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" h="7">
                        <a:moveTo>
                          <a:pt x="12" y="1"/>
                        </a:moveTo>
                        <a:cubicBezTo>
                          <a:pt x="12" y="1"/>
                          <a:pt x="10" y="2"/>
                          <a:pt x="10" y="2"/>
                        </a:cubicBezTo>
                        <a:cubicBezTo>
                          <a:pt x="9" y="3"/>
                          <a:pt x="10" y="5"/>
                          <a:pt x="10" y="5"/>
                        </a:cubicBezTo>
                        <a:cubicBezTo>
                          <a:pt x="9" y="5"/>
                          <a:pt x="7" y="5"/>
                          <a:pt x="6" y="6"/>
                        </a:cubicBezTo>
                        <a:cubicBezTo>
                          <a:pt x="4" y="7"/>
                          <a:pt x="3" y="7"/>
                          <a:pt x="2" y="6"/>
                        </a:cubicBezTo>
                        <a:cubicBezTo>
                          <a:pt x="0" y="4"/>
                          <a:pt x="4" y="3"/>
                          <a:pt x="5" y="3"/>
                        </a:cubicBezTo>
                        <a:cubicBezTo>
                          <a:pt x="7" y="3"/>
                          <a:pt x="10" y="2"/>
                          <a:pt x="12" y="1"/>
                        </a:cubicBezTo>
                        <a:cubicBezTo>
                          <a:pt x="13" y="0"/>
                          <a:pt x="11" y="2"/>
                          <a:pt x="12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61" name="Freeform 497">
                    <a:extLst>
                      <a:ext uri="{FF2B5EF4-FFF2-40B4-BE49-F238E27FC236}">
                        <a16:creationId xmlns:a16="http://schemas.microsoft.com/office/drawing/2014/main" id="{87A0B08C-3EED-3D40-BE8B-FE07647832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28318" y="6223688"/>
                    <a:ext cx="153338" cy="44255"/>
                  </a:xfrm>
                  <a:custGeom>
                    <a:avLst/>
                    <a:gdLst>
                      <a:gd name="T0" fmla="*/ 8 w 15"/>
                      <a:gd name="T1" fmla="*/ 4 h 4"/>
                      <a:gd name="T2" fmla="*/ 1 w 15"/>
                      <a:gd name="T3" fmla="*/ 1 h 4"/>
                      <a:gd name="T4" fmla="*/ 7 w 15"/>
                      <a:gd name="T5" fmla="*/ 1 h 4"/>
                      <a:gd name="T6" fmla="*/ 15 w 15"/>
                      <a:gd name="T7" fmla="*/ 2 h 4"/>
                      <a:gd name="T8" fmla="*/ 13 w 15"/>
                      <a:gd name="T9" fmla="*/ 3 h 4"/>
                      <a:gd name="T10" fmla="*/ 8 w 15"/>
                      <a:gd name="T11" fmla="*/ 4 h 4"/>
                      <a:gd name="T12" fmla="*/ 8 w 15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4">
                        <a:moveTo>
                          <a:pt x="8" y="4"/>
                        </a:moveTo>
                        <a:cubicBezTo>
                          <a:pt x="7" y="4"/>
                          <a:pt x="0" y="2"/>
                          <a:pt x="1" y="1"/>
                        </a:cubicBezTo>
                        <a:cubicBezTo>
                          <a:pt x="1" y="0"/>
                          <a:pt x="7" y="1"/>
                          <a:pt x="7" y="1"/>
                        </a:cubicBezTo>
                        <a:cubicBezTo>
                          <a:pt x="10" y="2"/>
                          <a:pt x="12" y="2"/>
                          <a:pt x="15" y="2"/>
                        </a:cubicBezTo>
                        <a:cubicBezTo>
                          <a:pt x="15" y="2"/>
                          <a:pt x="13" y="3"/>
                          <a:pt x="13" y="3"/>
                        </a:cubicBezTo>
                        <a:cubicBezTo>
                          <a:pt x="12" y="4"/>
                          <a:pt x="10" y="4"/>
                          <a:pt x="8" y="4"/>
                        </a:cubicBezTo>
                        <a:cubicBezTo>
                          <a:pt x="6" y="4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62" name="Freeform 498">
                    <a:extLst>
                      <a:ext uri="{FF2B5EF4-FFF2-40B4-BE49-F238E27FC236}">
                        <a16:creationId xmlns:a16="http://schemas.microsoft.com/office/drawing/2014/main" id="{D9F63064-D055-B743-A717-54F98F2D72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55134" y="4630533"/>
                    <a:ext cx="73184" cy="77445"/>
                  </a:xfrm>
                  <a:custGeom>
                    <a:avLst/>
                    <a:gdLst>
                      <a:gd name="T0" fmla="*/ 1 w 7"/>
                      <a:gd name="T1" fmla="*/ 4 h 7"/>
                      <a:gd name="T2" fmla="*/ 1 w 7"/>
                      <a:gd name="T3" fmla="*/ 1 h 7"/>
                      <a:gd name="T4" fmla="*/ 7 w 7"/>
                      <a:gd name="T5" fmla="*/ 1 h 7"/>
                      <a:gd name="T6" fmla="*/ 1 w 7"/>
                      <a:gd name="T7" fmla="*/ 4 h 7"/>
                      <a:gd name="T8" fmla="*/ 1 w 7"/>
                      <a:gd name="T9" fmla="*/ 4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7">
                        <a:moveTo>
                          <a:pt x="1" y="4"/>
                        </a:moveTo>
                        <a:cubicBezTo>
                          <a:pt x="1" y="3"/>
                          <a:pt x="0" y="1"/>
                          <a:pt x="1" y="1"/>
                        </a:cubicBezTo>
                        <a:cubicBezTo>
                          <a:pt x="2" y="1"/>
                          <a:pt x="7" y="0"/>
                          <a:pt x="7" y="1"/>
                        </a:cubicBezTo>
                        <a:cubicBezTo>
                          <a:pt x="7" y="2"/>
                          <a:pt x="2" y="6"/>
                          <a:pt x="1" y="4"/>
                        </a:cubicBezTo>
                        <a:cubicBezTo>
                          <a:pt x="1" y="1"/>
                          <a:pt x="2" y="7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63" name="Freeform 499">
                    <a:extLst>
                      <a:ext uri="{FF2B5EF4-FFF2-40B4-BE49-F238E27FC236}">
                        <a16:creationId xmlns:a16="http://schemas.microsoft.com/office/drawing/2014/main" id="{A7536F7B-30CC-F945-B724-EF48166BE7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65588" y="4601031"/>
                    <a:ext cx="52274" cy="29502"/>
                  </a:xfrm>
                  <a:custGeom>
                    <a:avLst/>
                    <a:gdLst>
                      <a:gd name="T0" fmla="*/ 3 w 5"/>
                      <a:gd name="T1" fmla="*/ 2 h 3"/>
                      <a:gd name="T2" fmla="*/ 0 w 5"/>
                      <a:gd name="T3" fmla="*/ 1 h 3"/>
                      <a:gd name="T4" fmla="*/ 4 w 5"/>
                      <a:gd name="T5" fmla="*/ 1 h 3"/>
                      <a:gd name="T6" fmla="*/ 3 w 5"/>
                      <a:gd name="T7" fmla="*/ 2 h 3"/>
                      <a:gd name="T8" fmla="*/ 3 w 5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3" y="2"/>
                        </a:moveTo>
                        <a:cubicBezTo>
                          <a:pt x="2" y="2"/>
                          <a:pt x="0" y="1"/>
                          <a:pt x="0" y="1"/>
                        </a:cubicBezTo>
                        <a:cubicBezTo>
                          <a:pt x="0" y="1"/>
                          <a:pt x="4" y="0"/>
                          <a:pt x="4" y="1"/>
                        </a:cubicBezTo>
                        <a:cubicBezTo>
                          <a:pt x="5" y="2"/>
                          <a:pt x="4" y="3"/>
                          <a:pt x="3" y="2"/>
                        </a:cubicBezTo>
                        <a:cubicBezTo>
                          <a:pt x="1" y="2"/>
                          <a:pt x="5" y="3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64" name="Freeform 500">
                    <a:extLst>
                      <a:ext uri="{FF2B5EF4-FFF2-40B4-BE49-F238E27FC236}">
                        <a16:creationId xmlns:a16="http://schemas.microsoft.com/office/drawing/2014/main" id="{EB01431B-8FDE-D543-8370-15BFA5D3F8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553004" y="4674786"/>
                    <a:ext cx="59243" cy="106947"/>
                  </a:xfrm>
                  <a:custGeom>
                    <a:avLst/>
                    <a:gdLst>
                      <a:gd name="T0" fmla="*/ 6 w 6"/>
                      <a:gd name="T1" fmla="*/ 2 h 10"/>
                      <a:gd name="T2" fmla="*/ 3 w 6"/>
                      <a:gd name="T3" fmla="*/ 9 h 10"/>
                      <a:gd name="T4" fmla="*/ 6 w 6"/>
                      <a:gd name="T5" fmla="*/ 2 h 10"/>
                      <a:gd name="T6" fmla="*/ 6 w 6"/>
                      <a:gd name="T7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10">
                        <a:moveTo>
                          <a:pt x="6" y="2"/>
                        </a:moveTo>
                        <a:cubicBezTo>
                          <a:pt x="6" y="0"/>
                          <a:pt x="0" y="10"/>
                          <a:pt x="3" y="9"/>
                        </a:cubicBezTo>
                        <a:cubicBezTo>
                          <a:pt x="4" y="9"/>
                          <a:pt x="6" y="3"/>
                          <a:pt x="6" y="2"/>
                        </a:cubicBezTo>
                        <a:cubicBezTo>
                          <a:pt x="6" y="1"/>
                          <a:pt x="6" y="3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65" name="Freeform 501">
                    <a:extLst>
                      <a:ext uri="{FF2B5EF4-FFF2-40B4-BE49-F238E27FC236}">
                        <a16:creationId xmlns:a16="http://schemas.microsoft.com/office/drawing/2014/main" id="{B685386D-CEC1-8D4C-B084-0E2315AF63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43617" y="4490393"/>
                    <a:ext cx="41820" cy="44255"/>
                  </a:xfrm>
                  <a:custGeom>
                    <a:avLst/>
                    <a:gdLst>
                      <a:gd name="T0" fmla="*/ 3 w 4"/>
                      <a:gd name="T1" fmla="*/ 3 h 4"/>
                      <a:gd name="T2" fmla="*/ 1 w 4"/>
                      <a:gd name="T3" fmla="*/ 1 h 4"/>
                      <a:gd name="T4" fmla="*/ 3 w 4"/>
                      <a:gd name="T5" fmla="*/ 0 h 4"/>
                      <a:gd name="T6" fmla="*/ 3 w 4"/>
                      <a:gd name="T7" fmla="*/ 3 h 4"/>
                      <a:gd name="T8" fmla="*/ 3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3" y="3"/>
                        </a:moveTo>
                        <a:cubicBezTo>
                          <a:pt x="2" y="3"/>
                          <a:pt x="0" y="2"/>
                          <a:pt x="1" y="1"/>
                        </a:cubicBezTo>
                        <a:cubicBezTo>
                          <a:pt x="2" y="1"/>
                          <a:pt x="3" y="0"/>
                          <a:pt x="3" y="0"/>
                        </a:cubicBezTo>
                        <a:cubicBezTo>
                          <a:pt x="4" y="0"/>
                          <a:pt x="4" y="2"/>
                          <a:pt x="3" y="3"/>
                        </a:cubicBezTo>
                        <a:cubicBezTo>
                          <a:pt x="2" y="4"/>
                          <a:pt x="4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66" name="Freeform 502">
                    <a:extLst>
                      <a:ext uri="{FF2B5EF4-FFF2-40B4-BE49-F238E27FC236}">
                        <a16:creationId xmlns:a16="http://schemas.microsoft.com/office/drawing/2014/main" id="{C5BAAE96-78BC-B149-8353-CF0474DAA3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35872" y="4825987"/>
                    <a:ext cx="59243" cy="99573"/>
                  </a:xfrm>
                  <a:custGeom>
                    <a:avLst/>
                    <a:gdLst>
                      <a:gd name="T0" fmla="*/ 6 w 6"/>
                      <a:gd name="T1" fmla="*/ 2 h 9"/>
                      <a:gd name="T2" fmla="*/ 6 w 6"/>
                      <a:gd name="T3" fmla="*/ 4 h 9"/>
                      <a:gd name="T4" fmla="*/ 5 w 6"/>
                      <a:gd name="T5" fmla="*/ 9 h 9"/>
                      <a:gd name="T6" fmla="*/ 0 w 6"/>
                      <a:gd name="T7" fmla="*/ 3 h 9"/>
                      <a:gd name="T8" fmla="*/ 3 w 6"/>
                      <a:gd name="T9" fmla="*/ 3 h 9"/>
                      <a:gd name="T10" fmla="*/ 6 w 6"/>
                      <a:gd name="T11" fmla="*/ 2 h 9"/>
                      <a:gd name="T12" fmla="*/ 6 w 6"/>
                      <a:gd name="T1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9">
                        <a:moveTo>
                          <a:pt x="6" y="2"/>
                        </a:moveTo>
                        <a:cubicBezTo>
                          <a:pt x="6" y="1"/>
                          <a:pt x="6" y="4"/>
                          <a:pt x="6" y="4"/>
                        </a:cubicBezTo>
                        <a:cubicBezTo>
                          <a:pt x="6" y="6"/>
                          <a:pt x="6" y="8"/>
                          <a:pt x="5" y="9"/>
                        </a:cubicBezTo>
                        <a:cubicBezTo>
                          <a:pt x="5" y="9"/>
                          <a:pt x="0" y="5"/>
                          <a:pt x="0" y="3"/>
                        </a:cubicBezTo>
                        <a:cubicBezTo>
                          <a:pt x="0" y="3"/>
                          <a:pt x="2" y="2"/>
                          <a:pt x="3" y="3"/>
                        </a:cubicBezTo>
                        <a:cubicBezTo>
                          <a:pt x="4" y="4"/>
                          <a:pt x="5" y="4"/>
                          <a:pt x="6" y="2"/>
                        </a:cubicBezTo>
                        <a:cubicBezTo>
                          <a:pt x="6" y="0"/>
                          <a:pt x="6" y="3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67" name="Freeform 503">
                    <a:extLst>
                      <a:ext uri="{FF2B5EF4-FFF2-40B4-BE49-F238E27FC236}">
                        <a16:creationId xmlns:a16="http://schemas.microsoft.com/office/drawing/2014/main" id="{CF5E4AB2-4945-DE4C-9B6D-432BAEA987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62691" y="4848115"/>
                    <a:ext cx="83638" cy="88507"/>
                  </a:xfrm>
                  <a:custGeom>
                    <a:avLst/>
                    <a:gdLst>
                      <a:gd name="T0" fmla="*/ 6 w 8"/>
                      <a:gd name="T1" fmla="*/ 7 h 8"/>
                      <a:gd name="T2" fmla="*/ 1 w 8"/>
                      <a:gd name="T3" fmla="*/ 4 h 8"/>
                      <a:gd name="T4" fmla="*/ 6 w 8"/>
                      <a:gd name="T5" fmla="*/ 7 h 8"/>
                      <a:gd name="T6" fmla="*/ 6 w 8"/>
                      <a:gd name="T7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" h="8">
                        <a:moveTo>
                          <a:pt x="6" y="7"/>
                        </a:moveTo>
                        <a:cubicBezTo>
                          <a:pt x="5" y="8"/>
                          <a:pt x="0" y="5"/>
                          <a:pt x="1" y="4"/>
                        </a:cubicBezTo>
                        <a:cubicBezTo>
                          <a:pt x="3" y="0"/>
                          <a:pt x="8" y="5"/>
                          <a:pt x="6" y="7"/>
                        </a:cubicBezTo>
                        <a:cubicBezTo>
                          <a:pt x="5" y="8"/>
                          <a:pt x="7" y="6"/>
                          <a:pt x="6" y="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68" name="Freeform 504">
                    <a:extLst>
                      <a:ext uri="{FF2B5EF4-FFF2-40B4-BE49-F238E27FC236}">
                        <a16:creationId xmlns:a16="http://schemas.microsoft.com/office/drawing/2014/main" id="{AAC68D6A-0DDF-9647-B595-15A7DEB275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96766" y="5965538"/>
                    <a:ext cx="48790" cy="40568"/>
                  </a:xfrm>
                  <a:custGeom>
                    <a:avLst/>
                    <a:gdLst>
                      <a:gd name="T0" fmla="*/ 4 w 5"/>
                      <a:gd name="T1" fmla="*/ 2 h 4"/>
                      <a:gd name="T2" fmla="*/ 3 w 5"/>
                      <a:gd name="T3" fmla="*/ 3 h 4"/>
                      <a:gd name="T4" fmla="*/ 0 w 5"/>
                      <a:gd name="T5" fmla="*/ 2 h 4"/>
                      <a:gd name="T6" fmla="*/ 4 w 5"/>
                      <a:gd name="T7" fmla="*/ 0 h 4"/>
                      <a:gd name="T8" fmla="*/ 4 w 5"/>
                      <a:gd name="T9" fmla="*/ 2 h 4"/>
                      <a:gd name="T10" fmla="*/ 4 w 5"/>
                      <a:gd name="T11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4">
                        <a:moveTo>
                          <a:pt x="4" y="2"/>
                        </a:moveTo>
                        <a:cubicBezTo>
                          <a:pt x="5" y="1"/>
                          <a:pt x="4" y="4"/>
                          <a:pt x="3" y="3"/>
                        </a:cubicBezTo>
                        <a:cubicBezTo>
                          <a:pt x="3" y="3"/>
                          <a:pt x="0" y="2"/>
                          <a:pt x="0" y="2"/>
                        </a:cubicBezTo>
                        <a:cubicBezTo>
                          <a:pt x="0" y="2"/>
                          <a:pt x="3" y="0"/>
                          <a:pt x="4" y="0"/>
                        </a:cubicBezTo>
                        <a:cubicBezTo>
                          <a:pt x="4" y="0"/>
                          <a:pt x="3" y="2"/>
                          <a:pt x="4" y="2"/>
                        </a:cubicBezTo>
                        <a:cubicBezTo>
                          <a:pt x="5" y="1"/>
                          <a:pt x="3" y="2"/>
                          <a:pt x="4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69" name="Freeform 505">
                    <a:extLst>
                      <a:ext uri="{FF2B5EF4-FFF2-40B4-BE49-F238E27FC236}">
                        <a16:creationId xmlns:a16="http://schemas.microsoft.com/office/drawing/2014/main" id="{F82CA1A6-C493-FA44-94B0-B4BBB118A3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94926" y="4641596"/>
                    <a:ext cx="62727" cy="66379"/>
                  </a:xfrm>
                  <a:custGeom>
                    <a:avLst/>
                    <a:gdLst>
                      <a:gd name="T0" fmla="*/ 5 w 6"/>
                      <a:gd name="T1" fmla="*/ 1 h 6"/>
                      <a:gd name="T2" fmla="*/ 4 w 6"/>
                      <a:gd name="T3" fmla="*/ 5 h 6"/>
                      <a:gd name="T4" fmla="*/ 1 w 6"/>
                      <a:gd name="T5" fmla="*/ 5 h 6"/>
                      <a:gd name="T6" fmla="*/ 5 w 6"/>
                      <a:gd name="T7" fmla="*/ 1 h 6"/>
                      <a:gd name="T8" fmla="*/ 5 w 6"/>
                      <a:gd name="T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5" y="1"/>
                        </a:moveTo>
                        <a:cubicBezTo>
                          <a:pt x="6" y="2"/>
                          <a:pt x="4" y="3"/>
                          <a:pt x="4" y="5"/>
                        </a:cubicBezTo>
                        <a:cubicBezTo>
                          <a:pt x="3" y="6"/>
                          <a:pt x="2" y="6"/>
                          <a:pt x="1" y="5"/>
                        </a:cubicBezTo>
                        <a:cubicBezTo>
                          <a:pt x="0" y="4"/>
                          <a:pt x="5" y="0"/>
                          <a:pt x="5" y="1"/>
                        </a:cubicBezTo>
                        <a:cubicBezTo>
                          <a:pt x="6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70" name="Freeform 506">
                    <a:extLst>
                      <a:ext uri="{FF2B5EF4-FFF2-40B4-BE49-F238E27FC236}">
                        <a16:creationId xmlns:a16="http://schemas.microsoft.com/office/drawing/2014/main" id="{3FDB363A-608F-424D-A702-EB95A986C3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26297" y="4719040"/>
                    <a:ext cx="31364" cy="33190"/>
                  </a:xfrm>
                  <a:custGeom>
                    <a:avLst/>
                    <a:gdLst>
                      <a:gd name="T0" fmla="*/ 3 w 3"/>
                      <a:gd name="T1" fmla="*/ 1 h 3"/>
                      <a:gd name="T2" fmla="*/ 0 w 3"/>
                      <a:gd name="T3" fmla="*/ 2 h 3"/>
                      <a:gd name="T4" fmla="*/ 2 w 3"/>
                      <a:gd name="T5" fmla="*/ 3 h 3"/>
                      <a:gd name="T6" fmla="*/ 3 w 3"/>
                      <a:gd name="T7" fmla="*/ 1 h 3"/>
                      <a:gd name="T8" fmla="*/ 3 w 3"/>
                      <a:gd name="T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3" y="1"/>
                        </a:moveTo>
                        <a:cubicBezTo>
                          <a:pt x="2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3" y="3"/>
                          <a:pt x="3" y="0"/>
                          <a:pt x="3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71" name="Freeform 507">
                    <a:extLst>
                      <a:ext uri="{FF2B5EF4-FFF2-40B4-BE49-F238E27FC236}">
                        <a16:creationId xmlns:a16="http://schemas.microsoft.com/office/drawing/2014/main" id="{59E5C80E-E0E4-1544-B1C4-1635FBFA8F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7660" y="4752234"/>
                    <a:ext cx="17425" cy="11063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72" name="Freeform 508">
                    <a:extLst>
                      <a:ext uri="{FF2B5EF4-FFF2-40B4-BE49-F238E27FC236}">
                        <a16:creationId xmlns:a16="http://schemas.microsoft.com/office/drawing/2014/main" id="{29BA5742-59F7-C340-AEE7-9BC1C09C46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7660" y="4781736"/>
                    <a:ext cx="10454" cy="22128"/>
                  </a:xfrm>
                  <a:custGeom>
                    <a:avLst/>
                    <a:gdLst>
                      <a:gd name="T0" fmla="*/ 1 w 1"/>
                      <a:gd name="T1" fmla="*/ 0 h 2"/>
                      <a:gd name="T2" fmla="*/ 0 w 1"/>
                      <a:gd name="T3" fmla="*/ 2 h 2"/>
                      <a:gd name="T4" fmla="*/ 1 w 1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2">
                        <a:moveTo>
                          <a:pt x="1" y="0"/>
                        </a:move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1" y="2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73" name="Freeform 509">
                    <a:extLst>
                      <a:ext uri="{FF2B5EF4-FFF2-40B4-BE49-F238E27FC236}">
                        <a16:creationId xmlns:a16="http://schemas.microsoft.com/office/drawing/2014/main" id="{5607C43B-7B63-C645-BA79-7F1A3FC388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7660" y="4803861"/>
                    <a:ext cx="17425" cy="11063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74" name="Freeform 510">
                    <a:extLst>
                      <a:ext uri="{FF2B5EF4-FFF2-40B4-BE49-F238E27FC236}">
                        <a16:creationId xmlns:a16="http://schemas.microsoft.com/office/drawing/2014/main" id="{2F584F38-3EB5-A248-9902-AD7D507D0A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437814" y="4966125"/>
                    <a:ext cx="10454" cy="22128"/>
                  </a:xfrm>
                  <a:custGeom>
                    <a:avLst/>
                    <a:gdLst>
                      <a:gd name="T0" fmla="*/ 0 w 1"/>
                      <a:gd name="T1" fmla="*/ 0 h 2"/>
                      <a:gd name="T2" fmla="*/ 0 w 1"/>
                      <a:gd name="T3" fmla="*/ 2 h 2"/>
                      <a:gd name="T4" fmla="*/ 0 w 1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2">
                        <a:moveTo>
                          <a:pt x="0" y="0"/>
                        </a:move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75" name="Freeform 511">
                    <a:extLst>
                      <a:ext uri="{FF2B5EF4-FFF2-40B4-BE49-F238E27FC236}">
                        <a16:creationId xmlns:a16="http://schemas.microsoft.com/office/drawing/2014/main" id="{47F909FB-6C04-0545-B4C1-5229004A5B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91154" y="4479332"/>
                    <a:ext cx="20911" cy="44255"/>
                  </a:xfrm>
                  <a:custGeom>
                    <a:avLst/>
                    <a:gdLst>
                      <a:gd name="T0" fmla="*/ 1 w 2"/>
                      <a:gd name="T1" fmla="*/ 4 h 4"/>
                      <a:gd name="T2" fmla="*/ 2 w 2"/>
                      <a:gd name="T3" fmla="*/ 1 h 4"/>
                      <a:gd name="T4" fmla="*/ 1 w 2"/>
                      <a:gd name="T5" fmla="*/ 4 h 4"/>
                      <a:gd name="T6" fmla="*/ 1 w 2"/>
                      <a:gd name="T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4"/>
                        </a:moveTo>
                        <a:cubicBezTo>
                          <a:pt x="0" y="3"/>
                          <a:pt x="0" y="1"/>
                          <a:pt x="2" y="1"/>
                        </a:cubicBezTo>
                        <a:cubicBezTo>
                          <a:pt x="2" y="0"/>
                          <a:pt x="2" y="4"/>
                          <a:pt x="1" y="4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76" name="Freeform 611">
                    <a:extLst>
                      <a:ext uri="{FF2B5EF4-FFF2-40B4-BE49-F238E27FC236}">
                        <a16:creationId xmlns:a16="http://schemas.microsoft.com/office/drawing/2014/main" id="{A35669A0-B73A-2643-ABDF-685998C1C3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59255" y="8336829"/>
                    <a:ext cx="20911" cy="22128"/>
                  </a:xfrm>
                  <a:custGeom>
                    <a:avLst/>
                    <a:gdLst>
                      <a:gd name="T0" fmla="*/ 2 w 2"/>
                      <a:gd name="T1" fmla="*/ 0 h 2"/>
                      <a:gd name="T2" fmla="*/ 0 w 2"/>
                      <a:gd name="T3" fmla="*/ 1 h 2"/>
                      <a:gd name="T4" fmla="*/ 2 w 2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0" y="2"/>
                          <a:pt x="0" y="1"/>
                        </a:cubicBezTo>
                        <a:cubicBezTo>
                          <a:pt x="0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77" name="Rectangle 613">
                    <a:extLst>
                      <a:ext uri="{FF2B5EF4-FFF2-40B4-BE49-F238E27FC236}">
                        <a16:creationId xmlns:a16="http://schemas.microsoft.com/office/drawing/2014/main" id="{1622E2A8-BDAF-334C-9756-B1673158EF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90277" y="3797076"/>
                    <a:ext cx="3487" cy="3691"/>
                  </a:xfrm>
                  <a:prstGeom prst="rect">
                    <a:avLst/>
                  </a:pr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78" name="Freeform 643">
                    <a:extLst>
                      <a:ext uri="{FF2B5EF4-FFF2-40B4-BE49-F238E27FC236}">
                        <a16:creationId xmlns:a16="http://schemas.microsoft.com/office/drawing/2014/main" id="{6A3D1B02-2062-8949-9C38-1DFEAF6124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843188" y="8738810"/>
                    <a:ext cx="104549" cy="95888"/>
                  </a:xfrm>
                  <a:custGeom>
                    <a:avLst/>
                    <a:gdLst>
                      <a:gd name="T0" fmla="*/ 9 w 10"/>
                      <a:gd name="T1" fmla="*/ 0 h 9"/>
                      <a:gd name="T2" fmla="*/ 2 w 10"/>
                      <a:gd name="T3" fmla="*/ 7 h 9"/>
                      <a:gd name="T4" fmla="*/ 10 w 10"/>
                      <a:gd name="T5" fmla="*/ 3 h 9"/>
                      <a:gd name="T6" fmla="*/ 9 w 10"/>
                      <a:gd name="T7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9">
                        <a:moveTo>
                          <a:pt x="9" y="0"/>
                        </a:moveTo>
                        <a:cubicBezTo>
                          <a:pt x="7" y="1"/>
                          <a:pt x="0" y="4"/>
                          <a:pt x="2" y="7"/>
                        </a:cubicBezTo>
                        <a:cubicBezTo>
                          <a:pt x="4" y="9"/>
                          <a:pt x="9" y="3"/>
                          <a:pt x="10" y="3"/>
                        </a:cubicBezTo>
                        <a:cubicBezTo>
                          <a:pt x="10" y="2"/>
                          <a:pt x="9" y="1"/>
                          <a:pt x="9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79" name="Freeform 644">
                    <a:extLst>
                      <a:ext uri="{FF2B5EF4-FFF2-40B4-BE49-F238E27FC236}">
                        <a16:creationId xmlns:a16="http://schemas.microsoft.com/office/drawing/2014/main" id="{6AEC18CD-472A-404E-AB92-E61F90C63F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26826" y="8716682"/>
                    <a:ext cx="132428" cy="51630"/>
                  </a:xfrm>
                  <a:custGeom>
                    <a:avLst/>
                    <a:gdLst>
                      <a:gd name="T0" fmla="*/ 12 w 13"/>
                      <a:gd name="T1" fmla="*/ 0 h 5"/>
                      <a:gd name="T2" fmla="*/ 7 w 13"/>
                      <a:gd name="T3" fmla="*/ 0 h 5"/>
                      <a:gd name="T4" fmla="*/ 1 w 13"/>
                      <a:gd name="T5" fmla="*/ 2 h 5"/>
                      <a:gd name="T6" fmla="*/ 5 w 13"/>
                      <a:gd name="T7" fmla="*/ 3 h 5"/>
                      <a:gd name="T8" fmla="*/ 12 w 13"/>
                      <a:gd name="T9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5">
                        <a:moveTo>
                          <a:pt x="12" y="0"/>
                        </a:moveTo>
                        <a:cubicBezTo>
                          <a:pt x="13" y="0"/>
                          <a:pt x="7" y="0"/>
                          <a:pt x="7" y="0"/>
                        </a:cubicBezTo>
                        <a:cubicBezTo>
                          <a:pt x="6" y="0"/>
                          <a:pt x="0" y="1"/>
                          <a:pt x="1" y="2"/>
                        </a:cubicBezTo>
                        <a:cubicBezTo>
                          <a:pt x="3" y="5"/>
                          <a:pt x="2" y="5"/>
                          <a:pt x="5" y="3"/>
                        </a:cubicBezTo>
                        <a:cubicBezTo>
                          <a:pt x="8" y="2"/>
                          <a:pt x="10" y="2"/>
                          <a:pt x="12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80" name="Freeform 645">
                    <a:extLst>
                      <a:ext uri="{FF2B5EF4-FFF2-40B4-BE49-F238E27FC236}">
                        <a16:creationId xmlns:a16="http://schemas.microsoft.com/office/drawing/2014/main" id="{88E4D236-AE88-1942-A261-C05971D72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95117" y="5205838"/>
                    <a:ext cx="317135" cy="184395"/>
                  </a:xfrm>
                  <a:custGeom>
                    <a:avLst/>
                    <a:gdLst>
                      <a:gd name="T0" fmla="*/ 10 w 31"/>
                      <a:gd name="T1" fmla="*/ 17 h 17"/>
                      <a:gd name="T2" fmla="*/ 13 w 31"/>
                      <a:gd name="T3" fmla="*/ 14 h 17"/>
                      <a:gd name="T4" fmla="*/ 18 w 31"/>
                      <a:gd name="T5" fmla="*/ 16 h 17"/>
                      <a:gd name="T6" fmla="*/ 21 w 31"/>
                      <a:gd name="T7" fmla="*/ 16 h 17"/>
                      <a:gd name="T8" fmla="*/ 23 w 31"/>
                      <a:gd name="T9" fmla="*/ 15 h 17"/>
                      <a:gd name="T10" fmla="*/ 29 w 31"/>
                      <a:gd name="T11" fmla="*/ 11 h 17"/>
                      <a:gd name="T12" fmla="*/ 27 w 31"/>
                      <a:gd name="T13" fmla="*/ 7 h 17"/>
                      <a:gd name="T14" fmla="*/ 21 w 31"/>
                      <a:gd name="T15" fmla="*/ 5 h 17"/>
                      <a:gd name="T16" fmla="*/ 17 w 31"/>
                      <a:gd name="T17" fmla="*/ 3 h 17"/>
                      <a:gd name="T18" fmla="*/ 13 w 31"/>
                      <a:gd name="T19" fmla="*/ 0 h 17"/>
                      <a:gd name="T20" fmla="*/ 11 w 31"/>
                      <a:gd name="T21" fmla="*/ 2 h 17"/>
                      <a:gd name="T22" fmla="*/ 8 w 31"/>
                      <a:gd name="T23" fmla="*/ 2 h 17"/>
                      <a:gd name="T24" fmla="*/ 0 w 31"/>
                      <a:gd name="T25" fmla="*/ 6 h 17"/>
                      <a:gd name="T26" fmla="*/ 2 w 31"/>
                      <a:gd name="T27" fmla="*/ 10 h 17"/>
                      <a:gd name="T28" fmla="*/ 4 w 31"/>
                      <a:gd name="T29" fmla="*/ 13 h 17"/>
                      <a:gd name="T30" fmla="*/ 10 w 31"/>
                      <a:gd name="T31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1" h="17">
                        <a:moveTo>
                          <a:pt x="10" y="17"/>
                        </a:moveTo>
                        <a:cubicBezTo>
                          <a:pt x="12" y="17"/>
                          <a:pt x="11" y="14"/>
                          <a:pt x="13" y="14"/>
                        </a:cubicBezTo>
                        <a:cubicBezTo>
                          <a:pt x="15" y="14"/>
                          <a:pt x="16" y="16"/>
                          <a:pt x="18" y="16"/>
                        </a:cubicBezTo>
                        <a:cubicBezTo>
                          <a:pt x="19" y="16"/>
                          <a:pt x="20" y="16"/>
                          <a:pt x="21" y="16"/>
                        </a:cubicBezTo>
                        <a:cubicBezTo>
                          <a:pt x="22" y="16"/>
                          <a:pt x="23" y="15"/>
                          <a:pt x="23" y="15"/>
                        </a:cubicBezTo>
                        <a:cubicBezTo>
                          <a:pt x="26" y="14"/>
                          <a:pt x="27" y="13"/>
                          <a:pt x="29" y="11"/>
                        </a:cubicBezTo>
                        <a:cubicBezTo>
                          <a:pt x="31" y="9"/>
                          <a:pt x="29" y="8"/>
                          <a:pt x="27" y="7"/>
                        </a:cubicBezTo>
                        <a:cubicBezTo>
                          <a:pt x="25" y="6"/>
                          <a:pt x="22" y="3"/>
                          <a:pt x="21" y="5"/>
                        </a:cubicBezTo>
                        <a:cubicBezTo>
                          <a:pt x="19" y="8"/>
                          <a:pt x="18" y="4"/>
                          <a:pt x="17" y="3"/>
                        </a:cubicBezTo>
                        <a:cubicBezTo>
                          <a:pt x="16" y="2"/>
                          <a:pt x="13" y="3"/>
                          <a:pt x="13" y="0"/>
                        </a:cubicBezTo>
                        <a:cubicBezTo>
                          <a:pt x="13" y="1"/>
                          <a:pt x="12" y="3"/>
                          <a:pt x="11" y="2"/>
                        </a:cubicBezTo>
                        <a:cubicBezTo>
                          <a:pt x="9" y="0"/>
                          <a:pt x="9" y="0"/>
                          <a:pt x="8" y="2"/>
                        </a:cubicBezTo>
                        <a:cubicBezTo>
                          <a:pt x="7" y="3"/>
                          <a:pt x="0" y="5"/>
                          <a:pt x="0" y="6"/>
                        </a:cubicBezTo>
                        <a:cubicBezTo>
                          <a:pt x="0" y="6"/>
                          <a:pt x="1" y="9"/>
                          <a:pt x="2" y="10"/>
                        </a:cubicBezTo>
                        <a:cubicBezTo>
                          <a:pt x="2" y="11"/>
                          <a:pt x="3" y="12"/>
                          <a:pt x="4" y="13"/>
                        </a:cubicBezTo>
                        <a:cubicBezTo>
                          <a:pt x="6" y="14"/>
                          <a:pt x="8" y="17"/>
                          <a:pt x="10" y="1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81" name="Freeform 646">
                    <a:extLst>
                      <a:ext uri="{FF2B5EF4-FFF2-40B4-BE49-F238E27FC236}">
                        <a16:creationId xmlns:a16="http://schemas.microsoft.com/office/drawing/2014/main" id="{2EFA9EE0-32D1-2A46-9DF5-C56EB1E09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52233" y="5357040"/>
                    <a:ext cx="379859" cy="173330"/>
                  </a:xfrm>
                  <a:custGeom>
                    <a:avLst/>
                    <a:gdLst>
                      <a:gd name="T0" fmla="*/ 32 w 37"/>
                      <a:gd name="T1" fmla="*/ 2 h 16"/>
                      <a:gd name="T2" fmla="*/ 27 w 37"/>
                      <a:gd name="T3" fmla="*/ 0 h 16"/>
                      <a:gd name="T4" fmla="*/ 24 w 37"/>
                      <a:gd name="T5" fmla="*/ 3 h 16"/>
                      <a:gd name="T6" fmla="*/ 20 w 37"/>
                      <a:gd name="T7" fmla="*/ 3 h 16"/>
                      <a:gd name="T8" fmla="*/ 17 w 37"/>
                      <a:gd name="T9" fmla="*/ 7 h 16"/>
                      <a:gd name="T10" fmla="*/ 16 w 37"/>
                      <a:gd name="T11" fmla="*/ 9 h 16"/>
                      <a:gd name="T12" fmla="*/ 13 w 37"/>
                      <a:gd name="T13" fmla="*/ 9 h 16"/>
                      <a:gd name="T14" fmla="*/ 9 w 37"/>
                      <a:gd name="T15" fmla="*/ 10 h 16"/>
                      <a:gd name="T16" fmla="*/ 5 w 37"/>
                      <a:gd name="T17" fmla="*/ 11 h 16"/>
                      <a:gd name="T18" fmla="*/ 0 w 37"/>
                      <a:gd name="T19" fmla="*/ 9 h 16"/>
                      <a:gd name="T20" fmla="*/ 4 w 37"/>
                      <a:gd name="T21" fmla="*/ 13 h 16"/>
                      <a:gd name="T22" fmla="*/ 6 w 37"/>
                      <a:gd name="T23" fmla="*/ 13 h 16"/>
                      <a:gd name="T24" fmla="*/ 8 w 37"/>
                      <a:gd name="T25" fmla="*/ 14 h 16"/>
                      <a:gd name="T26" fmla="*/ 12 w 37"/>
                      <a:gd name="T27" fmla="*/ 13 h 16"/>
                      <a:gd name="T28" fmla="*/ 15 w 37"/>
                      <a:gd name="T29" fmla="*/ 15 h 16"/>
                      <a:gd name="T30" fmla="*/ 22 w 37"/>
                      <a:gd name="T31" fmla="*/ 16 h 16"/>
                      <a:gd name="T32" fmla="*/ 29 w 37"/>
                      <a:gd name="T33" fmla="*/ 14 h 16"/>
                      <a:gd name="T34" fmla="*/ 33 w 37"/>
                      <a:gd name="T35" fmla="*/ 12 h 16"/>
                      <a:gd name="T36" fmla="*/ 34 w 37"/>
                      <a:gd name="T37" fmla="*/ 9 h 16"/>
                      <a:gd name="T38" fmla="*/ 36 w 37"/>
                      <a:gd name="T39" fmla="*/ 8 h 16"/>
                      <a:gd name="T40" fmla="*/ 36 w 37"/>
                      <a:gd name="T41" fmla="*/ 2 h 16"/>
                      <a:gd name="T42" fmla="*/ 32 w 37"/>
                      <a:gd name="T43" fmla="*/ 2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7" h="16">
                        <a:moveTo>
                          <a:pt x="32" y="2"/>
                        </a:moveTo>
                        <a:cubicBezTo>
                          <a:pt x="30" y="2"/>
                          <a:pt x="28" y="0"/>
                          <a:pt x="27" y="0"/>
                        </a:cubicBezTo>
                        <a:cubicBezTo>
                          <a:pt x="25" y="0"/>
                          <a:pt x="26" y="3"/>
                          <a:pt x="24" y="3"/>
                        </a:cubicBezTo>
                        <a:cubicBezTo>
                          <a:pt x="22" y="3"/>
                          <a:pt x="22" y="2"/>
                          <a:pt x="20" y="3"/>
                        </a:cubicBezTo>
                        <a:cubicBezTo>
                          <a:pt x="20" y="3"/>
                          <a:pt x="16" y="6"/>
                          <a:pt x="17" y="7"/>
                        </a:cubicBezTo>
                        <a:cubicBezTo>
                          <a:pt x="17" y="8"/>
                          <a:pt x="19" y="10"/>
                          <a:pt x="16" y="9"/>
                        </a:cubicBezTo>
                        <a:cubicBezTo>
                          <a:pt x="15" y="9"/>
                          <a:pt x="14" y="8"/>
                          <a:pt x="13" y="9"/>
                        </a:cubicBezTo>
                        <a:cubicBezTo>
                          <a:pt x="12" y="9"/>
                          <a:pt x="10" y="10"/>
                          <a:pt x="9" y="10"/>
                        </a:cubicBezTo>
                        <a:cubicBezTo>
                          <a:pt x="7" y="10"/>
                          <a:pt x="6" y="8"/>
                          <a:pt x="5" y="11"/>
                        </a:cubicBezTo>
                        <a:cubicBezTo>
                          <a:pt x="5" y="11"/>
                          <a:pt x="1" y="9"/>
                          <a:pt x="0" y="9"/>
                        </a:cubicBezTo>
                        <a:cubicBezTo>
                          <a:pt x="0" y="11"/>
                          <a:pt x="1" y="12"/>
                          <a:pt x="4" y="13"/>
                        </a:cubicBezTo>
                        <a:cubicBezTo>
                          <a:pt x="5" y="13"/>
                          <a:pt x="5" y="13"/>
                          <a:pt x="6" y="13"/>
                        </a:cubicBezTo>
                        <a:cubicBezTo>
                          <a:pt x="7" y="13"/>
                          <a:pt x="7" y="15"/>
                          <a:pt x="8" y="14"/>
                        </a:cubicBezTo>
                        <a:cubicBezTo>
                          <a:pt x="10" y="13"/>
                          <a:pt x="10" y="13"/>
                          <a:pt x="12" y="13"/>
                        </a:cubicBezTo>
                        <a:cubicBezTo>
                          <a:pt x="14" y="13"/>
                          <a:pt x="13" y="14"/>
                          <a:pt x="15" y="15"/>
                        </a:cubicBezTo>
                        <a:cubicBezTo>
                          <a:pt x="17" y="16"/>
                          <a:pt x="20" y="16"/>
                          <a:pt x="22" y="16"/>
                        </a:cubicBezTo>
                        <a:cubicBezTo>
                          <a:pt x="25" y="16"/>
                          <a:pt x="26" y="14"/>
                          <a:pt x="29" y="14"/>
                        </a:cubicBezTo>
                        <a:cubicBezTo>
                          <a:pt x="31" y="14"/>
                          <a:pt x="33" y="13"/>
                          <a:pt x="33" y="12"/>
                        </a:cubicBezTo>
                        <a:cubicBezTo>
                          <a:pt x="34" y="11"/>
                          <a:pt x="34" y="10"/>
                          <a:pt x="34" y="9"/>
                        </a:cubicBezTo>
                        <a:cubicBezTo>
                          <a:pt x="34" y="7"/>
                          <a:pt x="35" y="9"/>
                          <a:pt x="36" y="8"/>
                        </a:cubicBezTo>
                        <a:cubicBezTo>
                          <a:pt x="37" y="6"/>
                          <a:pt x="36" y="3"/>
                          <a:pt x="36" y="2"/>
                        </a:cubicBezTo>
                        <a:cubicBezTo>
                          <a:pt x="34" y="2"/>
                          <a:pt x="33" y="2"/>
                          <a:pt x="32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82" name="Freeform 647">
                    <a:extLst>
                      <a:ext uri="{FF2B5EF4-FFF2-40B4-BE49-F238E27FC236}">
                        <a16:creationId xmlns:a16="http://schemas.microsoft.com/office/drawing/2014/main" id="{7977B233-C593-5C4F-8912-CA5E030410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19803" y="5486115"/>
                    <a:ext cx="581990" cy="597432"/>
                  </a:xfrm>
                  <a:custGeom>
                    <a:avLst/>
                    <a:gdLst>
                      <a:gd name="T0" fmla="*/ 37 w 57"/>
                      <a:gd name="T1" fmla="*/ 10 h 55"/>
                      <a:gd name="T2" fmla="*/ 41 w 57"/>
                      <a:gd name="T3" fmla="*/ 9 h 55"/>
                      <a:gd name="T4" fmla="*/ 43 w 57"/>
                      <a:gd name="T5" fmla="*/ 6 h 55"/>
                      <a:gd name="T6" fmla="*/ 45 w 57"/>
                      <a:gd name="T7" fmla="*/ 4 h 55"/>
                      <a:gd name="T8" fmla="*/ 45 w 57"/>
                      <a:gd name="T9" fmla="*/ 1 h 55"/>
                      <a:gd name="T10" fmla="*/ 41 w 57"/>
                      <a:gd name="T11" fmla="*/ 2 h 55"/>
                      <a:gd name="T12" fmla="*/ 36 w 57"/>
                      <a:gd name="T13" fmla="*/ 4 h 55"/>
                      <a:gd name="T14" fmla="*/ 27 w 57"/>
                      <a:gd name="T15" fmla="*/ 1 h 55"/>
                      <a:gd name="T16" fmla="*/ 22 w 57"/>
                      <a:gd name="T17" fmla="*/ 1 h 55"/>
                      <a:gd name="T18" fmla="*/ 19 w 57"/>
                      <a:gd name="T19" fmla="*/ 1 h 55"/>
                      <a:gd name="T20" fmla="*/ 18 w 57"/>
                      <a:gd name="T21" fmla="*/ 3 h 55"/>
                      <a:gd name="T22" fmla="*/ 17 w 57"/>
                      <a:gd name="T23" fmla="*/ 4 h 55"/>
                      <a:gd name="T24" fmla="*/ 15 w 57"/>
                      <a:gd name="T25" fmla="*/ 5 h 55"/>
                      <a:gd name="T26" fmla="*/ 13 w 57"/>
                      <a:gd name="T27" fmla="*/ 5 h 55"/>
                      <a:gd name="T28" fmla="*/ 12 w 57"/>
                      <a:gd name="T29" fmla="*/ 4 h 55"/>
                      <a:gd name="T30" fmla="*/ 11 w 57"/>
                      <a:gd name="T31" fmla="*/ 8 h 55"/>
                      <a:gd name="T32" fmla="*/ 9 w 57"/>
                      <a:gd name="T33" fmla="*/ 5 h 55"/>
                      <a:gd name="T34" fmla="*/ 5 w 57"/>
                      <a:gd name="T35" fmla="*/ 7 h 55"/>
                      <a:gd name="T36" fmla="*/ 0 w 57"/>
                      <a:gd name="T37" fmla="*/ 7 h 55"/>
                      <a:gd name="T38" fmla="*/ 1 w 57"/>
                      <a:gd name="T39" fmla="*/ 10 h 55"/>
                      <a:gd name="T40" fmla="*/ 0 w 57"/>
                      <a:gd name="T41" fmla="*/ 14 h 55"/>
                      <a:gd name="T42" fmla="*/ 2 w 57"/>
                      <a:gd name="T43" fmla="*/ 18 h 55"/>
                      <a:gd name="T44" fmla="*/ 4 w 57"/>
                      <a:gd name="T45" fmla="*/ 21 h 55"/>
                      <a:gd name="T46" fmla="*/ 12 w 57"/>
                      <a:gd name="T47" fmla="*/ 17 h 55"/>
                      <a:gd name="T48" fmla="*/ 15 w 57"/>
                      <a:gd name="T49" fmla="*/ 19 h 55"/>
                      <a:gd name="T50" fmla="*/ 17 w 57"/>
                      <a:gd name="T51" fmla="*/ 22 h 55"/>
                      <a:gd name="T52" fmla="*/ 18 w 57"/>
                      <a:gd name="T53" fmla="*/ 25 h 55"/>
                      <a:gd name="T54" fmla="*/ 21 w 57"/>
                      <a:gd name="T55" fmla="*/ 28 h 55"/>
                      <a:gd name="T56" fmla="*/ 28 w 57"/>
                      <a:gd name="T57" fmla="*/ 33 h 55"/>
                      <a:gd name="T58" fmla="*/ 33 w 57"/>
                      <a:gd name="T59" fmla="*/ 36 h 55"/>
                      <a:gd name="T60" fmla="*/ 42 w 57"/>
                      <a:gd name="T61" fmla="*/ 42 h 55"/>
                      <a:gd name="T62" fmla="*/ 45 w 57"/>
                      <a:gd name="T63" fmla="*/ 48 h 55"/>
                      <a:gd name="T64" fmla="*/ 43 w 57"/>
                      <a:gd name="T65" fmla="*/ 55 h 55"/>
                      <a:gd name="T66" fmla="*/ 49 w 57"/>
                      <a:gd name="T67" fmla="*/ 48 h 55"/>
                      <a:gd name="T68" fmla="*/ 47 w 57"/>
                      <a:gd name="T69" fmla="*/ 45 h 55"/>
                      <a:gd name="T70" fmla="*/ 50 w 57"/>
                      <a:gd name="T71" fmla="*/ 40 h 55"/>
                      <a:gd name="T72" fmla="*/ 53 w 57"/>
                      <a:gd name="T73" fmla="*/ 41 h 55"/>
                      <a:gd name="T74" fmla="*/ 55 w 57"/>
                      <a:gd name="T75" fmla="*/ 44 h 55"/>
                      <a:gd name="T76" fmla="*/ 53 w 57"/>
                      <a:gd name="T77" fmla="*/ 39 h 55"/>
                      <a:gd name="T78" fmla="*/ 44 w 57"/>
                      <a:gd name="T79" fmla="*/ 35 h 55"/>
                      <a:gd name="T80" fmla="*/ 44 w 57"/>
                      <a:gd name="T81" fmla="*/ 32 h 55"/>
                      <a:gd name="T82" fmla="*/ 39 w 57"/>
                      <a:gd name="T83" fmla="*/ 31 h 55"/>
                      <a:gd name="T84" fmla="*/ 35 w 57"/>
                      <a:gd name="T85" fmla="*/ 26 h 55"/>
                      <a:gd name="T86" fmla="*/ 32 w 57"/>
                      <a:gd name="T87" fmla="*/ 21 h 55"/>
                      <a:gd name="T88" fmla="*/ 27 w 57"/>
                      <a:gd name="T89" fmla="*/ 17 h 55"/>
                      <a:gd name="T90" fmla="*/ 27 w 57"/>
                      <a:gd name="T91" fmla="*/ 15 h 55"/>
                      <a:gd name="T92" fmla="*/ 28 w 57"/>
                      <a:gd name="T93" fmla="*/ 12 h 55"/>
                      <a:gd name="T94" fmla="*/ 30 w 57"/>
                      <a:gd name="T95" fmla="*/ 9 h 55"/>
                      <a:gd name="T96" fmla="*/ 32 w 57"/>
                      <a:gd name="T97" fmla="*/ 8 h 55"/>
                      <a:gd name="T98" fmla="*/ 34 w 57"/>
                      <a:gd name="T99" fmla="*/ 10 h 55"/>
                      <a:gd name="T100" fmla="*/ 37 w 57"/>
                      <a:gd name="T101" fmla="*/ 10 h 55"/>
                      <a:gd name="T102" fmla="*/ 37 w 57"/>
                      <a:gd name="T103" fmla="*/ 1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57" h="55">
                        <a:moveTo>
                          <a:pt x="37" y="10"/>
                        </a:moveTo>
                        <a:cubicBezTo>
                          <a:pt x="38" y="9"/>
                          <a:pt x="40" y="10"/>
                          <a:pt x="41" y="9"/>
                        </a:cubicBezTo>
                        <a:cubicBezTo>
                          <a:pt x="43" y="8"/>
                          <a:pt x="42" y="7"/>
                          <a:pt x="43" y="6"/>
                        </a:cubicBezTo>
                        <a:cubicBezTo>
                          <a:pt x="43" y="5"/>
                          <a:pt x="44" y="4"/>
                          <a:pt x="45" y="4"/>
                        </a:cubicBezTo>
                        <a:cubicBezTo>
                          <a:pt x="46" y="3"/>
                          <a:pt x="45" y="3"/>
                          <a:pt x="45" y="1"/>
                        </a:cubicBezTo>
                        <a:cubicBezTo>
                          <a:pt x="44" y="2"/>
                          <a:pt x="43" y="2"/>
                          <a:pt x="41" y="2"/>
                        </a:cubicBezTo>
                        <a:cubicBezTo>
                          <a:pt x="39" y="2"/>
                          <a:pt x="37" y="5"/>
                          <a:pt x="36" y="4"/>
                        </a:cubicBezTo>
                        <a:cubicBezTo>
                          <a:pt x="33" y="3"/>
                          <a:pt x="28" y="4"/>
                          <a:pt x="27" y="1"/>
                        </a:cubicBezTo>
                        <a:cubicBezTo>
                          <a:pt x="26" y="0"/>
                          <a:pt x="23" y="1"/>
                          <a:pt x="22" y="1"/>
                        </a:cubicBezTo>
                        <a:cubicBezTo>
                          <a:pt x="20" y="3"/>
                          <a:pt x="20" y="1"/>
                          <a:pt x="19" y="1"/>
                        </a:cubicBezTo>
                        <a:cubicBezTo>
                          <a:pt x="18" y="1"/>
                          <a:pt x="18" y="3"/>
                          <a:pt x="18" y="3"/>
                        </a:cubicBezTo>
                        <a:cubicBezTo>
                          <a:pt x="18" y="3"/>
                          <a:pt x="17" y="4"/>
                          <a:pt x="17" y="4"/>
                        </a:cubicBezTo>
                        <a:cubicBezTo>
                          <a:pt x="17" y="5"/>
                          <a:pt x="16" y="5"/>
                          <a:pt x="15" y="5"/>
                        </a:cubicBezTo>
                        <a:cubicBezTo>
                          <a:pt x="15" y="5"/>
                          <a:pt x="14" y="5"/>
                          <a:pt x="13" y="5"/>
                        </a:cubicBezTo>
                        <a:cubicBezTo>
                          <a:pt x="13" y="5"/>
                          <a:pt x="13" y="5"/>
                          <a:pt x="12" y="4"/>
                        </a:cubicBezTo>
                        <a:cubicBezTo>
                          <a:pt x="12" y="4"/>
                          <a:pt x="11" y="7"/>
                          <a:pt x="11" y="8"/>
                        </a:cubicBezTo>
                        <a:cubicBezTo>
                          <a:pt x="11" y="9"/>
                          <a:pt x="9" y="6"/>
                          <a:pt x="9" y="5"/>
                        </a:cubicBezTo>
                        <a:cubicBezTo>
                          <a:pt x="7" y="4"/>
                          <a:pt x="6" y="7"/>
                          <a:pt x="5" y="7"/>
                        </a:cubicBezTo>
                        <a:cubicBezTo>
                          <a:pt x="3" y="7"/>
                          <a:pt x="1" y="7"/>
                          <a:pt x="0" y="7"/>
                        </a:cubicBezTo>
                        <a:cubicBezTo>
                          <a:pt x="0" y="8"/>
                          <a:pt x="1" y="9"/>
                          <a:pt x="1" y="10"/>
                        </a:cubicBezTo>
                        <a:cubicBezTo>
                          <a:pt x="1" y="12"/>
                          <a:pt x="0" y="12"/>
                          <a:pt x="0" y="14"/>
                        </a:cubicBezTo>
                        <a:cubicBezTo>
                          <a:pt x="0" y="15"/>
                          <a:pt x="0" y="18"/>
                          <a:pt x="2" y="18"/>
                        </a:cubicBezTo>
                        <a:cubicBezTo>
                          <a:pt x="3" y="19"/>
                          <a:pt x="4" y="18"/>
                          <a:pt x="4" y="21"/>
                        </a:cubicBezTo>
                        <a:cubicBezTo>
                          <a:pt x="6" y="20"/>
                          <a:pt x="10" y="16"/>
                          <a:pt x="12" y="17"/>
                        </a:cubicBezTo>
                        <a:cubicBezTo>
                          <a:pt x="13" y="18"/>
                          <a:pt x="14" y="19"/>
                          <a:pt x="15" y="19"/>
                        </a:cubicBezTo>
                        <a:cubicBezTo>
                          <a:pt x="16" y="19"/>
                          <a:pt x="17" y="21"/>
                          <a:pt x="17" y="22"/>
                        </a:cubicBezTo>
                        <a:cubicBezTo>
                          <a:pt x="18" y="23"/>
                          <a:pt x="18" y="24"/>
                          <a:pt x="18" y="25"/>
                        </a:cubicBezTo>
                        <a:cubicBezTo>
                          <a:pt x="19" y="26"/>
                          <a:pt x="20" y="27"/>
                          <a:pt x="21" y="28"/>
                        </a:cubicBezTo>
                        <a:cubicBezTo>
                          <a:pt x="23" y="29"/>
                          <a:pt x="25" y="31"/>
                          <a:pt x="28" y="33"/>
                        </a:cubicBezTo>
                        <a:cubicBezTo>
                          <a:pt x="30" y="35"/>
                          <a:pt x="31" y="35"/>
                          <a:pt x="33" y="36"/>
                        </a:cubicBezTo>
                        <a:cubicBezTo>
                          <a:pt x="36" y="38"/>
                          <a:pt x="38" y="41"/>
                          <a:pt x="42" y="42"/>
                        </a:cubicBezTo>
                        <a:cubicBezTo>
                          <a:pt x="44" y="43"/>
                          <a:pt x="44" y="46"/>
                          <a:pt x="45" y="48"/>
                        </a:cubicBezTo>
                        <a:cubicBezTo>
                          <a:pt x="45" y="50"/>
                          <a:pt x="42" y="52"/>
                          <a:pt x="43" y="55"/>
                        </a:cubicBezTo>
                        <a:cubicBezTo>
                          <a:pt x="43" y="54"/>
                          <a:pt x="49" y="49"/>
                          <a:pt x="49" y="48"/>
                        </a:cubicBezTo>
                        <a:cubicBezTo>
                          <a:pt x="50" y="47"/>
                          <a:pt x="47" y="45"/>
                          <a:pt x="47" y="45"/>
                        </a:cubicBezTo>
                        <a:cubicBezTo>
                          <a:pt x="45" y="43"/>
                          <a:pt x="49" y="39"/>
                          <a:pt x="50" y="40"/>
                        </a:cubicBezTo>
                        <a:cubicBezTo>
                          <a:pt x="51" y="41"/>
                          <a:pt x="52" y="41"/>
                          <a:pt x="53" y="41"/>
                        </a:cubicBezTo>
                        <a:cubicBezTo>
                          <a:pt x="54" y="42"/>
                          <a:pt x="54" y="43"/>
                          <a:pt x="55" y="44"/>
                        </a:cubicBezTo>
                        <a:cubicBezTo>
                          <a:pt x="57" y="44"/>
                          <a:pt x="54" y="40"/>
                          <a:pt x="53" y="39"/>
                        </a:cubicBezTo>
                        <a:cubicBezTo>
                          <a:pt x="51" y="37"/>
                          <a:pt x="47" y="37"/>
                          <a:pt x="44" y="35"/>
                        </a:cubicBezTo>
                        <a:cubicBezTo>
                          <a:pt x="43" y="34"/>
                          <a:pt x="46" y="32"/>
                          <a:pt x="44" y="32"/>
                        </a:cubicBezTo>
                        <a:cubicBezTo>
                          <a:pt x="43" y="31"/>
                          <a:pt x="41" y="32"/>
                          <a:pt x="39" y="31"/>
                        </a:cubicBezTo>
                        <a:cubicBezTo>
                          <a:pt x="37" y="30"/>
                          <a:pt x="36" y="28"/>
                          <a:pt x="35" y="26"/>
                        </a:cubicBezTo>
                        <a:cubicBezTo>
                          <a:pt x="34" y="24"/>
                          <a:pt x="34" y="22"/>
                          <a:pt x="32" y="21"/>
                        </a:cubicBezTo>
                        <a:cubicBezTo>
                          <a:pt x="31" y="20"/>
                          <a:pt x="27" y="19"/>
                          <a:pt x="27" y="17"/>
                        </a:cubicBezTo>
                        <a:cubicBezTo>
                          <a:pt x="27" y="16"/>
                          <a:pt x="27" y="15"/>
                          <a:pt x="27" y="15"/>
                        </a:cubicBezTo>
                        <a:cubicBezTo>
                          <a:pt x="28" y="13"/>
                          <a:pt x="28" y="13"/>
                          <a:pt x="28" y="12"/>
                        </a:cubicBezTo>
                        <a:cubicBezTo>
                          <a:pt x="27" y="9"/>
                          <a:pt x="30" y="10"/>
                          <a:pt x="30" y="9"/>
                        </a:cubicBezTo>
                        <a:cubicBezTo>
                          <a:pt x="31" y="8"/>
                          <a:pt x="32" y="8"/>
                          <a:pt x="32" y="8"/>
                        </a:cubicBezTo>
                        <a:cubicBezTo>
                          <a:pt x="34" y="8"/>
                          <a:pt x="34" y="9"/>
                          <a:pt x="34" y="10"/>
                        </a:cubicBezTo>
                        <a:cubicBezTo>
                          <a:pt x="35" y="10"/>
                          <a:pt x="36" y="10"/>
                          <a:pt x="37" y="10"/>
                        </a:cubicBezTo>
                        <a:cubicBezTo>
                          <a:pt x="37" y="9"/>
                          <a:pt x="36" y="10"/>
                          <a:pt x="37" y="1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83" name="Freeform 648">
                    <a:extLst>
                      <a:ext uri="{FF2B5EF4-FFF2-40B4-BE49-F238E27FC236}">
                        <a16:creationId xmlns:a16="http://schemas.microsoft.com/office/drawing/2014/main" id="{2F267A07-4C21-464A-9C3F-04E996951E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57845" y="5519306"/>
                    <a:ext cx="275312" cy="272902"/>
                  </a:xfrm>
                  <a:custGeom>
                    <a:avLst/>
                    <a:gdLst>
                      <a:gd name="T0" fmla="*/ 12 w 27"/>
                      <a:gd name="T1" fmla="*/ 10 h 25"/>
                      <a:gd name="T2" fmla="*/ 21 w 27"/>
                      <a:gd name="T3" fmla="*/ 9 h 25"/>
                      <a:gd name="T4" fmla="*/ 27 w 27"/>
                      <a:gd name="T5" fmla="*/ 11 h 25"/>
                      <a:gd name="T6" fmla="*/ 25 w 27"/>
                      <a:gd name="T7" fmla="*/ 4 h 25"/>
                      <a:gd name="T8" fmla="*/ 17 w 27"/>
                      <a:gd name="T9" fmla="*/ 3 h 25"/>
                      <a:gd name="T10" fmla="*/ 13 w 27"/>
                      <a:gd name="T11" fmla="*/ 0 h 25"/>
                      <a:gd name="T12" fmla="*/ 11 w 27"/>
                      <a:gd name="T13" fmla="*/ 2 h 25"/>
                      <a:gd name="T14" fmla="*/ 6 w 27"/>
                      <a:gd name="T15" fmla="*/ 7 h 25"/>
                      <a:gd name="T16" fmla="*/ 1 w 27"/>
                      <a:gd name="T17" fmla="*/ 7 h 25"/>
                      <a:gd name="T18" fmla="*/ 1 w 27"/>
                      <a:gd name="T19" fmla="*/ 11 h 25"/>
                      <a:gd name="T20" fmla="*/ 3 w 27"/>
                      <a:gd name="T21" fmla="*/ 10 h 25"/>
                      <a:gd name="T22" fmla="*/ 4 w 27"/>
                      <a:gd name="T23" fmla="*/ 13 h 25"/>
                      <a:gd name="T24" fmla="*/ 6 w 27"/>
                      <a:gd name="T25" fmla="*/ 10 h 25"/>
                      <a:gd name="T26" fmla="*/ 11 w 27"/>
                      <a:gd name="T27" fmla="*/ 17 h 25"/>
                      <a:gd name="T28" fmla="*/ 23 w 27"/>
                      <a:gd name="T29" fmla="*/ 25 h 25"/>
                      <a:gd name="T30" fmla="*/ 21 w 27"/>
                      <a:gd name="T31" fmla="*/ 22 h 25"/>
                      <a:gd name="T32" fmla="*/ 16 w 27"/>
                      <a:gd name="T33" fmla="*/ 19 h 25"/>
                      <a:gd name="T34" fmla="*/ 12 w 27"/>
                      <a:gd name="T35" fmla="*/ 1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7" h="25">
                        <a:moveTo>
                          <a:pt x="12" y="10"/>
                        </a:moveTo>
                        <a:cubicBezTo>
                          <a:pt x="15" y="10"/>
                          <a:pt x="18" y="8"/>
                          <a:pt x="21" y="9"/>
                        </a:cubicBezTo>
                        <a:cubicBezTo>
                          <a:pt x="23" y="9"/>
                          <a:pt x="25" y="10"/>
                          <a:pt x="27" y="11"/>
                        </a:cubicBezTo>
                        <a:cubicBezTo>
                          <a:pt x="26" y="9"/>
                          <a:pt x="26" y="7"/>
                          <a:pt x="25" y="4"/>
                        </a:cubicBezTo>
                        <a:cubicBezTo>
                          <a:pt x="22" y="6"/>
                          <a:pt x="19" y="4"/>
                          <a:pt x="17" y="3"/>
                        </a:cubicBezTo>
                        <a:cubicBezTo>
                          <a:pt x="15" y="2"/>
                          <a:pt x="14" y="2"/>
                          <a:pt x="13" y="0"/>
                        </a:cubicBezTo>
                        <a:cubicBezTo>
                          <a:pt x="13" y="0"/>
                          <a:pt x="11" y="1"/>
                          <a:pt x="11" y="2"/>
                        </a:cubicBezTo>
                        <a:cubicBezTo>
                          <a:pt x="9" y="3"/>
                          <a:pt x="10" y="8"/>
                          <a:pt x="6" y="7"/>
                        </a:cubicBezTo>
                        <a:cubicBezTo>
                          <a:pt x="4" y="6"/>
                          <a:pt x="2" y="7"/>
                          <a:pt x="1" y="7"/>
                        </a:cubicBezTo>
                        <a:cubicBezTo>
                          <a:pt x="0" y="8"/>
                          <a:pt x="1" y="11"/>
                          <a:pt x="1" y="11"/>
                        </a:cubicBezTo>
                        <a:cubicBezTo>
                          <a:pt x="1" y="11"/>
                          <a:pt x="3" y="10"/>
                          <a:pt x="3" y="10"/>
                        </a:cubicBezTo>
                        <a:cubicBezTo>
                          <a:pt x="4" y="10"/>
                          <a:pt x="4" y="12"/>
                          <a:pt x="4" y="13"/>
                        </a:cubicBezTo>
                        <a:cubicBezTo>
                          <a:pt x="4" y="11"/>
                          <a:pt x="5" y="8"/>
                          <a:pt x="6" y="10"/>
                        </a:cubicBezTo>
                        <a:cubicBezTo>
                          <a:pt x="7" y="13"/>
                          <a:pt x="9" y="15"/>
                          <a:pt x="11" y="17"/>
                        </a:cubicBezTo>
                        <a:cubicBezTo>
                          <a:pt x="14" y="20"/>
                          <a:pt x="19" y="22"/>
                          <a:pt x="23" y="25"/>
                        </a:cubicBezTo>
                        <a:cubicBezTo>
                          <a:pt x="23" y="23"/>
                          <a:pt x="23" y="23"/>
                          <a:pt x="21" y="22"/>
                        </a:cubicBezTo>
                        <a:cubicBezTo>
                          <a:pt x="19" y="21"/>
                          <a:pt x="17" y="20"/>
                          <a:pt x="16" y="19"/>
                        </a:cubicBezTo>
                        <a:cubicBezTo>
                          <a:pt x="14" y="17"/>
                          <a:pt x="9" y="10"/>
                          <a:pt x="12" y="1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84" name="Freeform 649">
                    <a:extLst>
                      <a:ext uri="{FF2B5EF4-FFF2-40B4-BE49-F238E27FC236}">
                        <a16:creationId xmlns:a16="http://schemas.microsoft.com/office/drawing/2014/main" id="{C9A07A6B-76CA-4B41-830E-AA17A3DCD2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416903" y="5205838"/>
                    <a:ext cx="676084" cy="615873"/>
                  </a:xfrm>
                  <a:custGeom>
                    <a:avLst/>
                    <a:gdLst>
                      <a:gd name="T0" fmla="*/ 59 w 66"/>
                      <a:gd name="T1" fmla="*/ 31 h 57"/>
                      <a:gd name="T2" fmla="*/ 56 w 66"/>
                      <a:gd name="T3" fmla="*/ 30 h 57"/>
                      <a:gd name="T4" fmla="*/ 60 w 66"/>
                      <a:gd name="T5" fmla="*/ 24 h 57"/>
                      <a:gd name="T6" fmla="*/ 63 w 66"/>
                      <a:gd name="T7" fmla="*/ 23 h 57"/>
                      <a:gd name="T8" fmla="*/ 65 w 66"/>
                      <a:gd name="T9" fmla="*/ 15 h 57"/>
                      <a:gd name="T10" fmla="*/ 60 w 66"/>
                      <a:gd name="T11" fmla="*/ 13 h 57"/>
                      <a:gd name="T12" fmla="*/ 57 w 66"/>
                      <a:gd name="T13" fmla="*/ 11 h 57"/>
                      <a:gd name="T14" fmla="*/ 55 w 66"/>
                      <a:gd name="T15" fmla="*/ 11 h 57"/>
                      <a:gd name="T16" fmla="*/ 48 w 66"/>
                      <a:gd name="T17" fmla="*/ 7 h 57"/>
                      <a:gd name="T18" fmla="*/ 43 w 66"/>
                      <a:gd name="T19" fmla="*/ 5 h 57"/>
                      <a:gd name="T20" fmla="*/ 38 w 66"/>
                      <a:gd name="T21" fmla="*/ 1 h 57"/>
                      <a:gd name="T22" fmla="*/ 34 w 66"/>
                      <a:gd name="T23" fmla="*/ 1 h 57"/>
                      <a:gd name="T24" fmla="*/ 33 w 66"/>
                      <a:gd name="T25" fmla="*/ 5 h 57"/>
                      <a:gd name="T26" fmla="*/ 30 w 66"/>
                      <a:gd name="T27" fmla="*/ 8 h 57"/>
                      <a:gd name="T28" fmla="*/ 26 w 66"/>
                      <a:gd name="T29" fmla="*/ 10 h 57"/>
                      <a:gd name="T30" fmla="*/ 24 w 66"/>
                      <a:gd name="T31" fmla="*/ 12 h 57"/>
                      <a:gd name="T32" fmla="*/ 20 w 66"/>
                      <a:gd name="T33" fmla="*/ 11 h 57"/>
                      <a:gd name="T34" fmla="*/ 16 w 66"/>
                      <a:gd name="T35" fmla="*/ 10 h 57"/>
                      <a:gd name="T36" fmla="*/ 16 w 66"/>
                      <a:gd name="T37" fmla="*/ 16 h 57"/>
                      <a:gd name="T38" fmla="*/ 9 w 66"/>
                      <a:gd name="T39" fmla="*/ 15 h 57"/>
                      <a:gd name="T40" fmla="*/ 1 w 66"/>
                      <a:gd name="T41" fmla="*/ 17 h 57"/>
                      <a:gd name="T42" fmla="*/ 2 w 66"/>
                      <a:gd name="T43" fmla="*/ 19 h 57"/>
                      <a:gd name="T44" fmla="*/ 4 w 66"/>
                      <a:gd name="T45" fmla="*/ 21 h 57"/>
                      <a:gd name="T46" fmla="*/ 15 w 66"/>
                      <a:gd name="T47" fmla="*/ 25 h 57"/>
                      <a:gd name="T48" fmla="*/ 14 w 66"/>
                      <a:gd name="T49" fmla="*/ 28 h 57"/>
                      <a:gd name="T50" fmla="*/ 19 w 66"/>
                      <a:gd name="T51" fmla="*/ 31 h 57"/>
                      <a:gd name="T52" fmla="*/ 20 w 66"/>
                      <a:gd name="T53" fmla="*/ 35 h 57"/>
                      <a:gd name="T54" fmla="*/ 22 w 66"/>
                      <a:gd name="T55" fmla="*/ 38 h 57"/>
                      <a:gd name="T56" fmla="*/ 19 w 66"/>
                      <a:gd name="T57" fmla="*/ 36 h 57"/>
                      <a:gd name="T58" fmla="*/ 16 w 66"/>
                      <a:gd name="T59" fmla="*/ 49 h 57"/>
                      <a:gd name="T60" fmla="*/ 27 w 66"/>
                      <a:gd name="T61" fmla="*/ 53 h 57"/>
                      <a:gd name="T62" fmla="*/ 30 w 66"/>
                      <a:gd name="T63" fmla="*/ 53 h 57"/>
                      <a:gd name="T64" fmla="*/ 33 w 66"/>
                      <a:gd name="T65" fmla="*/ 55 h 57"/>
                      <a:gd name="T66" fmla="*/ 40 w 66"/>
                      <a:gd name="T67" fmla="*/ 54 h 57"/>
                      <a:gd name="T68" fmla="*/ 47 w 66"/>
                      <a:gd name="T69" fmla="*/ 48 h 57"/>
                      <a:gd name="T70" fmla="*/ 57 w 66"/>
                      <a:gd name="T71" fmla="*/ 50 h 57"/>
                      <a:gd name="T72" fmla="*/ 62 w 66"/>
                      <a:gd name="T73" fmla="*/ 47 h 57"/>
                      <a:gd name="T74" fmla="*/ 62 w 66"/>
                      <a:gd name="T75" fmla="*/ 45 h 57"/>
                      <a:gd name="T76" fmla="*/ 59 w 66"/>
                      <a:gd name="T77" fmla="*/ 38 h 57"/>
                      <a:gd name="T78" fmla="*/ 59 w 66"/>
                      <a:gd name="T79" fmla="*/ 34 h 57"/>
                      <a:gd name="T80" fmla="*/ 59 w 66"/>
                      <a:gd name="T81" fmla="*/ 31 h 57"/>
                      <a:gd name="T82" fmla="*/ 59 w 66"/>
                      <a:gd name="T83" fmla="*/ 31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6" h="57">
                        <a:moveTo>
                          <a:pt x="59" y="31"/>
                        </a:moveTo>
                        <a:cubicBezTo>
                          <a:pt x="58" y="29"/>
                          <a:pt x="55" y="33"/>
                          <a:pt x="56" y="30"/>
                        </a:cubicBezTo>
                        <a:cubicBezTo>
                          <a:pt x="56" y="29"/>
                          <a:pt x="59" y="24"/>
                          <a:pt x="60" y="24"/>
                        </a:cubicBezTo>
                        <a:cubicBezTo>
                          <a:pt x="61" y="23"/>
                          <a:pt x="62" y="25"/>
                          <a:pt x="63" y="23"/>
                        </a:cubicBezTo>
                        <a:cubicBezTo>
                          <a:pt x="64" y="20"/>
                          <a:pt x="63" y="18"/>
                          <a:pt x="65" y="15"/>
                        </a:cubicBezTo>
                        <a:cubicBezTo>
                          <a:pt x="66" y="13"/>
                          <a:pt x="61" y="13"/>
                          <a:pt x="60" y="13"/>
                        </a:cubicBezTo>
                        <a:cubicBezTo>
                          <a:pt x="58" y="13"/>
                          <a:pt x="57" y="12"/>
                          <a:pt x="57" y="11"/>
                        </a:cubicBezTo>
                        <a:cubicBezTo>
                          <a:pt x="56" y="11"/>
                          <a:pt x="55" y="11"/>
                          <a:pt x="55" y="11"/>
                        </a:cubicBezTo>
                        <a:cubicBezTo>
                          <a:pt x="53" y="11"/>
                          <a:pt x="48" y="9"/>
                          <a:pt x="48" y="7"/>
                        </a:cubicBezTo>
                        <a:cubicBezTo>
                          <a:pt x="47" y="10"/>
                          <a:pt x="44" y="5"/>
                          <a:pt x="43" y="5"/>
                        </a:cubicBezTo>
                        <a:cubicBezTo>
                          <a:pt x="41" y="4"/>
                          <a:pt x="39" y="3"/>
                          <a:pt x="38" y="1"/>
                        </a:cubicBezTo>
                        <a:cubicBezTo>
                          <a:pt x="37" y="0"/>
                          <a:pt x="35" y="0"/>
                          <a:pt x="34" y="1"/>
                        </a:cubicBezTo>
                        <a:cubicBezTo>
                          <a:pt x="33" y="2"/>
                          <a:pt x="32" y="4"/>
                          <a:pt x="33" y="5"/>
                        </a:cubicBezTo>
                        <a:cubicBezTo>
                          <a:pt x="33" y="6"/>
                          <a:pt x="31" y="7"/>
                          <a:pt x="30" y="8"/>
                        </a:cubicBezTo>
                        <a:cubicBezTo>
                          <a:pt x="29" y="8"/>
                          <a:pt x="27" y="8"/>
                          <a:pt x="26" y="10"/>
                        </a:cubicBezTo>
                        <a:cubicBezTo>
                          <a:pt x="26" y="11"/>
                          <a:pt x="25" y="12"/>
                          <a:pt x="24" y="12"/>
                        </a:cubicBezTo>
                        <a:cubicBezTo>
                          <a:pt x="22" y="12"/>
                          <a:pt x="21" y="12"/>
                          <a:pt x="20" y="11"/>
                        </a:cubicBezTo>
                        <a:cubicBezTo>
                          <a:pt x="18" y="11"/>
                          <a:pt x="18" y="10"/>
                          <a:pt x="16" y="10"/>
                        </a:cubicBezTo>
                        <a:cubicBezTo>
                          <a:pt x="14" y="9"/>
                          <a:pt x="20" y="16"/>
                          <a:pt x="16" y="16"/>
                        </a:cubicBezTo>
                        <a:cubicBezTo>
                          <a:pt x="13" y="16"/>
                          <a:pt x="11" y="17"/>
                          <a:pt x="9" y="15"/>
                        </a:cubicBezTo>
                        <a:cubicBezTo>
                          <a:pt x="8" y="14"/>
                          <a:pt x="1" y="16"/>
                          <a:pt x="1" y="17"/>
                        </a:cubicBezTo>
                        <a:cubicBezTo>
                          <a:pt x="1" y="18"/>
                          <a:pt x="4" y="18"/>
                          <a:pt x="2" y="19"/>
                        </a:cubicBezTo>
                        <a:cubicBezTo>
                          <a:pt x="0" y="20"/>
                          <a:pt x="3" y="21"/>
                          <a:pt x="4" y="21"/>
                        </a:cubicBezTo>
                        <a:cubicBezTo>
                          <a:pt x="6" y="22"/>
                          <a:pt x="15" y="23"/>
                          <a:pt x="15" y="25"/>
                        </a:cubicBezTo>
                        <a:cubicBezTo>
                          <a:pt x="15" y="26"/>
                          <a:pt x="13" y="26"/>
                          <a:pt x="14" y="28"/>
                        </a:cubicBezTo>
                        <a:cubicBezTo>
                          <a:pt x="16" y="30"/>
                          <a:pt x="17" y="30"/>
                          <a:pt x="19" y="31"/>
                        </a:cubicBezTo>
                        <a:cubicBezTo>
                          <a:pt x="21" y="32"/>
                          <a:pt x="18" y="34"/>
                          <a:pt x="20" y="35"/>
                        </a:cubicBezTo>
                        <a:cubicBezTo>
                          <a:pt x="20" y="35"/>
                          <a:pt x="22" y="38"/>
                          <a:pt x="22" y="38"/>
                        </a:cubicBezTo>
                        <a:cubicBezTo>
                          <a:pt x="21" y="39"/>
                          <a:pt x="20" y="36"/>
                          <a:pt x="19" y="36"/>
                        </a:cubicBezTo>
                        <a:cubicBezTo>
                          <a:pt x="18" y="36"/>
                          <a:pt x="19" y="48"/>
                          <a:pt x="16" y="49"/>
                        </a:cubicBezTo>
                        <a:cubicBezTo>
                          <a:pt x="19" y="51"/>
                          <a:pt x="23" y="54"/>
                          <a:pt x="27" y="53"/>
                        </a:cubicBezTo>
                        <a:cubicBezTo>
                          <a:pt x="28" y="53"/>
                          <a:pt x="29" y="52"/>
                          <a:pt x="30" y="53"/>
                        </a:cubicBezTo>
                        <a:cubicBezTo>
                          <a:pt x="31" y="53"/>
                          <a:pt x="32" y="54"/>
                          <a:pt x="33" y="55"/>
                        </a:cubicBezTo>
                        <a:cubicBezTo>
                          <a:pt x="35" y="56"/>
                          <a:pt x="41" y="57"/>
                          <a:pt x="40" y="54"/>
                        </a:cubicBezTo>
                        <a:cubicBezTo>
                          <a:pt x="39" y="49"/>
                          <a:pt x="44" y="47"/>
                          <a:pt x="47" y="48"/>
                        </a:cubicBezTo>
                        <a:cubicBezTo>
                          <a:pt x="51" y="49"/>
                          <a:pt x="53" y="52"/>
                          <a:pt x="57" y="50"/>
                        </a:cubicBezTo>
                        <a:cubicBezTo>
                          <a:pt x="59" y="49"/>
                          <a:pt x="60" y="48"/>
                          <a:pt x="62" y="47"/>
                        </a:cubicBezTo>
                        <a:cubicBezTo>
                          <a:pt x="62" y="47"/>
                          <a:pt x="64" y="45"/>
                          <a:pt x="62" y="45"/>
                        </a:cubicBezTo>
                        <a:cubicBezTo>
                          <a:pt x="60" y="44"/>
                          <a:pt x="58" y="40"/>
                          <a:pt x="59" y="38"/>
                        </a:cubicBezTo>
                        <a:cubicBezTo>
                          <a:pt x="61" y="36"/>
                          <a:pt x="60" y="36"/>
                          <a:pt x="59" y="34"/>
                        </a:cubicBezTo>
                        <a:cubicBezTo>
                          <a:pt x="59" y="33"/>
                          <a:pt x="59" y="32"/>
                          <a:pt x="59" y="31"/>
                        </a:cubicBezTo>
                        <a:cubicBezTo>
                          <a:pt x="58" y="30"/>
                          <a:pt x="59" y="32"/>
                          <a:pt x="59" y="3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85" name="Freeform 650">
                    <a:extLst>
                      <a:ext uri="{FF2B5EF4-FFF2-40B4-BE49-F238E27FC236}">
                        <a16:creationId xmlns:a16="http://schemas.microsoft.com/office/drawing/2014/main" id="{5865CDEA-ACD4-8D49-A7D9-6C11532995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977982" y="5445551"/>
                    <a:ext cx="226522" cy="162265"/>
                  </a:xfrm>
                  <a:custGeom>
                    <a:avLst/>
                    <a:gdLst>
                      <a:gd name="T0" fmla="*/ 17 w 22"/>
                      <a:gd name="T1" fmla="*/ 1 h 15"/>
                      <a:gd name="T2" fmla="*/ 9 w 22"/>
                      <a:gd name="T3" fmla="*/ 1 h 15"/>
                      <a:gd name="T4" fmla="*/ 8 w 22"/>
                      <a:gd name="T5" fmla="*/ 2 h 15"/>
                      <a:gd name="T6" fmla="*/ 5 w 22"/>
                      <a:gd name="T7" fmla="*/ 2 h 15"/>
                      <a:gd name="T8" fmla="*/ 3 w 22"/>
                      <a:gd name="T9" fmla="*/ 5 h 15"/>
                      <a:gd name="T10" fmla="*/ 1 w 22"/>
                      <a:gd name="T11" fmla="*/ 9 h 15"/>
                      <a:gd name="T12" fmla="*/ 4 w 22"/>
                      <a:gd name="T13" fmla="*/ 10 h 15"/>
                      <a:gd name="T14" fmla="*/ 7 w 22"/>
                      <a:gd name="T15" fmla="*/ 11 h 15"/>
                      <a:gd name="T16" fmla="*/ 11 w 22"/>
                      <a:gd name="T17" fmla="*/ 10 h 15"/>
                      <a:gd name="T18" fmla="*/ 13 w 22"/>
                      <a:gd name="T19" fmla="*/ 10 h 15"/>
                      <a:gd name="T20" fmla="*/ 16 w 22"/>
                      <a:gd name="T21" fmla="*/ 8 h 15"/>
                      <a:gd name="T22" fmla="*/ 18 w 22"/>
                      <a:gd name="T23" fmla="*/ 9 h 15"/>
                      <a:gd name="T24" fmla="*/ 21 w 22"/>
                      <a:gd name="T25" fmla="*/ 8 h 15"/>
                      <a:gd name="T26" fmla="*/ 22 w 22"/>
                      <a:gd name="T27" fmla="*/ 5 h 15"/>
                      <a:gd name="T28" fmla="*/ 18 w 22"/>
                      <a:gd name="T29" fmla="*/ 4 h 15"/>
                      <a:gd name="T30" fmla="*/ 17 w 22"/>
                      <a:gd name="T31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2" h="15">
                        <a:moveTo>
                          <a:pt x="17" y="1"/>
                        </a:moveTo>
                        <a:cubicBezTo>
                          <a:pt x="14" y="0"/>
                          <a:pt x="12" y="1"/>
                          <a:pt x="9" y="1"/>
                        </a:cubicBezTo>
                        <a:cubicBezTo>
                          <a:pt x="7" y="1"/>
                          <a:pt x="9" y="1"/>
                          <a:pt x="8" y="2"/>
                        </a:cubicBezTo>
                        <a:cubicBezTo>
                          <a:pt x="7" y="2"/>
                          <a:pt x="5" y="2"/>
                          <a:pt x="5" y="2"/>
                        </a:cubicBezTo>
                        <a:cubicBezTo>
                          <a:pt x="4" y="2"/>
                          <a:pt x="3" y="5"/>
                          <a:pt x="3" y="5"/>
                        </a:cubicBezTo>
                        <a:cubicBezTo>
                          <a:pt x="2" y="6"/>
                          <a:pt x="0" y="10"/>
                          <a:pt x="1" y="9"/>
                        </a:cubicBezTo>
                        <a:cubicBezTo>
                          <a:pt x="3" y="9"/>
                          <a:pt x="3" y="8"/>
                          <a:pt x="4" y="10"/>
                        </a:cubicBezTo>
                        <a:cubicBezTo>
                          <a:pt x="4" y="12"/>
                          <a:pt x="5" y="11"/>
                          <a:pt x="7" y="11"/>
                        </a:cubicBezTo>
                        <a:cubicBezTo>
                          <a:pt x="8" y="11"/>
                          <a:pt x="10" y="11"/>
                          <a:pt x="11" y="10"/>
                        </a:cubicBezTo>
                        <a:cubicBezTo>
                          <a:pt x="12" y="8"/>
                          <a:pt x="13" y="9"/>
                          <a:pt x="13" y="10"/>
                        </a:cubicBezTo>
                        <a:cubicBezTo>
                          <a:pt x="16" y="15"/>
                          <a:pt x="15" y="8"/>
                          <a:pt x="16" y="8"/>
                        </a:cubicBezTo>
                        <a:cubicBezTo>
                          <a:pt x="17" y="8"/>
                          <a:pt x="17" y="9"/>
                          <a:pt x="18" y="9"/>
                        </a:cubicBezTo>
                        <a:cubicBezTo>
                          <a:pt x="19" y="9"/>
                          <a:pt x="20" y="9"/>
                          <a:pt x="21" y="8"/>
                        </a:cubicBezTo>
                        <a:cubicBezTo>
                          <a:pt x="22" y="7"/>
                          <a:pt x="22" y="7"/>
                          <a:pt x="22" y="5"/>
                        </a:cubicBezTo>
                        <a:cubicBezTo>
                          <a:pt x="22" y="5"/>
                          <a:pt x="19" y="4"/>
                          <a:pt x="18" y="4"/>
                        </a:cubicBezTo>
                        <a:cubicBezTo>
                          <a:pt x="17" y="3"/>
                          <a:pt x="17" y="2"/>
                          <a:pt x="17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86" name="Freeform 651">
                    <a:extLst>
                      <a:ext uri="{FF2B5EF4-FFF2-40B4-BE49-F238E27FC236}">
                        <a16:creationId xmlns:a16="http://schemas.microsoft.com/office/drawing/2014/main" id="{677C85EF-A9DD-A84B-9552-AC3BF7CFC3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86311" y="5183710"/>
                    <a:ext cx="212583" cy="140138"/>
                  </a:xfrm>
                  <a:custGeom>
                    <a:avLst/>
                    <a:gdLst>
                      <a:gd name="T0" fmla="*/ 19 w 21"/>
                      <a:gd name="T1" fmla="*/ 9 h 13"/>
                      <a:gd name="T2" fmla="*/ 20 w 21"/>
                      <a:gd name="T3" fmla="*/ 6 h 13"/>
                      <a:gd name="T4" fmla="*/ 18 w 21"/>
                      <a:gd name="T5" fmla="*/ 3 h 13"/>
                      <a:gd name="T6" fmla="*/ 13 w 21"/>
                      <a:gd name="T7" fmla="*/ 0 h 13"/>
                      <a:gd name="T8" fmla="*/ 8 w 21"/>
                      <a:gd name="T9" fmla="*/ 1 h 13"/>
                      <a:gd name="T10" fmla="*/ 3 w 21"/>
                      <a:gd name="T11" fmla="*/ 1 h 13"/>
                      <a:gd name="T12" fmla="*/ 5 w 21"/>
                      <a:gd name="T13" fmla="*/ 6 h 13"/>
                      <a:gd name="T14" fmla="*/ 10 w 21"/>
                      <a:gd name="T15" fmla="*/ 9 h 13"/>
                      <a:gd name="T16" fmla="*/ 12 w 21"/>
                      <a:gd name="T17" fmla="*/ 9 h 13"/>
                      <a:gd name="T18" fmla="*/ 18 w 21"/>
                      <a:gd name="T19" fmla="*/ 13 h 13"/>
                      <a:gd name="T20" fmla="*/ 19 w 21"/>
                      <a:gd name="T21" fmla="*/ 9 h 13"/>
                      <a:gd name="T22" fmla="*/ 19 w 21"/>
                      <a:gd name="T23" fmla="*/ 9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1" h="13">
                        <a:moveTo>
                          <a:pt x="19" y="9"/>
                        </a:moveTo>
                        <a:cubicBezTo>
                          <a:pt x="18" y="9"/>
                          <a:pt x="21" y="7"/>
                          <a:pt x="20" y="6"/>
                        </a:cubicBezTo>
                        <a:cubicBezTo>
                          <a:pt x="20" y="5"/>
                          <a:pt x="19" y="3"/>
                          <a:pt x="18" y="3"/>
                        </a:cubicBezTo>
                        <a:cubicBezTo>
                          <a:pt x="17" y="2"/>
                          <a:pt x="15" y="0"/>
                          <a:pt x="13" y="0"/>
                        </a:cubicBezTo>
                        <a:cubicBezTo>
                          <a:pt x="11" y="0"/>
                          <a:pt x="10" y="1"/>
                          <a:pt x="8" y="1"/>
                        </a:cubicBezTo>
                        <a:cubicBezTo>
                          <a:pt x="6" y="1"/>
                          <a:pt x="5" y="0"/>
                          <a:pt x="3" y="1"/>
                        </a:cubicBezTo>
                        <a:cubicBezTo>
                          <a:pt x="0" y="3"/>
                          <a:pt x="3" y="5"/>
                          <a:pt x="5" y="6"/>
                        </a:cubicBezTo>
                        <a:cubicBezTo>
                          <a:pt x="7" y="7"/>
                          <a:pt x="8" y="7"/>
                          <a:pt x="10" y="9"/>
                        </a:cubicBezTo>
                        <a:cubicBezTo>
                          <a:pt x="10" y="10"/>
                          <a:pt x="12" y="10"/>
                          <a:pt x="12" y="9"/>
                        </a:cubicBezTo>
                        <a:cubicBezTo>
                          <a:pt x="12" y="10"/>
                          <a:pt x="17" y="13"/>
                          <a:pt x="18" y="13"/>
                        </a:cubicBezTo>
                        <a:cubicBezTo>
                          <a:pt x="18" y="11"/>
                          <a:pt x="18" y="10"/>
                          <a:pt x="19" y="9"/>
                        </a:cubicBezTo>
                        <a:cubicBezTo>
                          <a:pt x="19" y="9"/>
                          <a:pt x="17" y="10"/>
                          <a:pt x="19" y="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87" name="Freeform 652">
                    <a:extLst>
                      <a:ext uri="{FF2B5EF4-FFF2-40B4-BE49-F238E27FC236}">
                        <a16:creationId xmlns:a16="http://schemas.microsoft.com/office/drawing/2014/main" id="{BB6ACEDD-7287-0043-A99F-1CCF312B27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960560" y="5283283"/>
                    <a:ext cx="38336" cy="40568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1 w 4"/>
                      <a:gd name="T3" fmla="*/ 3 h 4"/>
                      <a:gd name="T4" fmla="*/ 4 w 4"/>
                      <a:gd name="T5" fmla="*/ 4 h 4"/>
                      <a:gd name="T6" fmla="*/ 2 w 4"/>
                      <a:gd name="T7" fmla="*/ 0 h 4"/>
                      <a:gd name="T8" fmla="*/ 2 w 4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1" y="0"/>
                          <a:pt x="1" y="2"/>
                          <a:pt x="1" y="3"/>
                        </a:cubicBezTo>
                        <a:cubicBezTo>
                          <a:pt x="1" y="4"/>
                          <a:pt x="3" y="4"/>
                          <a:pt x="4" y="4"/>
                        </a:cubicBezTo>
                        <a:cubicBezTo>
                          <a:pt x="4" y="2"/>
                          <a:pt x="4" y="1"/>
                          <a:pt x="2" y="0"/>
                        </a:cubicBezTo>
                        <a:cubicBezTo>
                          <a:pt x="0" y="1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88" name="Freeform 653">
                    <a:extLst>
                      <a:ext uri="{FF2B5EF4-FFF2-40B4-BE49-F238E27FC236}">
                        <a16:creationId xmlns:a16="http://schemas.microsoft.com/office/drawing/2014/main" id="{E24C9038-7F3F-2B49-9DFD-86AFAB886F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835102" y="5032509"/>
                    <a:ext cx="205617" cy="195460"/>
                  </a:xfrm>
                  <a:custGeom>
                    <a:avLst/>
                    <a:gdLst>
                      <a:gd name="T0" fmla="*/ 5 w 20"/>
                      <a:gd name="T1" fmla="*/ 14 h 18"/>
                      <a:gd name="T2" fmla="*/ 14 w 20"/>
                      <a:gd name="T3" fmla="*/ 18 h 18"/>
                      <a:gd name="T4" fmla="*/ 14 w 20"/>
                      <a:gd name="T5" fmla="*/ 13 h 18"/>
                      <a:gd name="T6" fmla="*/ 17 w 20"/>
                      <a:gd name="T7" fmla="*/ 11 h 18"/>
                      <a:gd name="T8" fmla="*/ 18 w 20"/>
                      <a:gd name="T9" fmla="*/ 6 h 18"/>
                      <a:gd name="T10" fmla="*/ 20 w 20"/>
                      <a:gd name="T11" fmla="*/ 5 h 18"/>
                      <a:gd name="T12" fmla="*/ 19 w 20"/>
                      <a:gd name="T13" fmla="*/ 0 h 18"/>
                      <a:gd name="T14" fmla="*/ 15 w 20"/>
                      <a:gd name="T15" fmla="*/ 1 h 18"/>
                      <a:gd name="T16" fmla="*/ 10 w 20"/>
                      <a:gd name="T17" fmla="*/ 3 h 18"/>
                      <a:gd name="T18" fmla="*/ 12 w 20"/>
                      <a:gd name="T19" fmla="*/ 6 h 18"/>
                      <a:gd name="T20" fmla="*/ 10 w 20"/>
                      <a:gd name="T21" fmla="*/ 4 h 18"/>
                      <a:gd name="T22" fmla="*/ 7 w 20"/>
                      <a:gd name="T23" fmla="*/ 6 h 18"/>
                      <a:gd name="T24" fmla="*/ 5 w 20"/>
                      <a:gd name="T25" fmla="*/ 8 h 18"/>
                      <a:gd name="T26" fmla="*/ 5 w 20"/>
                      <a:gd name="T27" fmla="*/ 12 h 18"/>
                      <a:gd name="T28" fmla="*/ 3 w 20"/>
                      <a:gd name="T29" fmla="*/ 12 h 18"/>
                      <a:gd name="T30" fmla="*/ 4 w 20"/>
                      <a:gd name="T31" fmla="*/ 12 h 18"/>
                      <a:gd name="T32" fmla="*/ 3 w 20"/>
                      <a:gd name="T33" fmla="*/ 12 h 18"/>
                      <a:gd name="T34" fmla="*/ 4 w 20"/>
                      <a:gd name="T35" fmla="*/ 14 h 18"/>
                      <a:gd name="T36" fmla="*/ 2 w 20"/>
                      <a:gd name="T37" fmla="*/ 13 h 18"/>
                      <a:gd name="T38" fmla="*/ 3 w 20"/>
                      <a:gd name="T39" fmla="*/ 14 h 18"/>
                      <a:gd name="T40" fmla="*/ 1 w 20"/>
                      <a:gd name="T41" fmla="*/ 14 h 18"/>
                      <a:gd name="T42" fmla="*/ 2 w 20"/>
                      <a:gd name="T43" fmla="*/ 15 h 18"/>
                      <a:gd name="T44" fmla="*/ 0 w 20"/>
                      <a:gd name="T45" fmla="*/ 15 h 18"/>
                      <a:gd name="T46" fmla="*/ 5 w 20"/>
                      <a:gd name="T47" fmla="*/ 14 h 18"/>
                      <a:gd name="T48" fmla="*/ 5 w 20"/>
                      <a:gd name="T49" fmla="*/ 1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0" h="18">
                        <a:moveTo>
                          <a:pt x="5" y="14"/>
                        </a:moveTo>
                        <a:cubicBezTo>
                          <a:pt x="7" y="12"/>
                          <a:pt x="13" y="16"/>
                          <a:pt x="14" y="18"/>
                        </a:cubicBezTo>
                        <a:cubicBezTo>
                          <a:pt x="15" y="16"/>
                          <a:pt x="15" y="14"/>
                          <a:pt x="14" y="13"/>
                        </a:cubicBezTo>
                        <a:cubicBezTo>
                          <a:pt x="13" y="9"/>
                          <a:pt x="15" y="11"/>
                          <a:pt x="17" y="11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20" y="5"/>
                          <a:pt x="20" y="5"/>
                        </a:cubicBezTo>
                        <a:cubicBezTo>
                          <a:pt x="20" y="3"/>
                          <a:pt x="20" y="2"/>
                          <a:pt x="19" y="0"/>
                        </a:cubicBezTo>
                        <a:cubicBezTo>
                          <a:pt x="19" y="0"/>
                          <a:pt x="15" y="1"/>
                          <a:pt x="15" y="1"/>
                        </a:cubicBezTo>
                        <a:cubicBezTo>
                          <a:pt x="13" y="1"/>
                          <a:pt x="12" y="1"/>
                          <a:pt x="10" y="3"/>
                        </a:cubicBezTo>
                        <a:cubicBezTo>
                          <a:pt x="10" y="3"/>
                          <a:pt x="13" y="5"/>
                          <a:pt x="12" y="6"/>
                        </a:cubicBezTo>
                        <a:cubicBezTo>
                          <a:pt x="10" y="8"/>
                          <a:pt x="9" y="4"/>
                          <a:pt x="10" y="4"/>
                        </a:cubicBezTo>
                        <a:cubicBezTo>
                          <a:pt x="10" y="4"/>
                          <a:pt x="7" y="5"/>
                          <a:pt x="7" y="6"/>
                        </a:cubicBezTo>
                        <a:cubicBezTo>
                          <a:pt x="7" y="7"/>
                          <a:pt x="6" y="7"/>
                          <a:pt x="5" y="8"/>
                        </a:cubicBezTo>
                        <a:cubicBezTo>
                          <a:pt x="5" y="9"/>
                          <a:pt x="3" y="12"/>
                          <a:pt x="5" y="12"/>
                        </a:cubicBezTo>
                        <a:cubicBezTo>
                          <a:pt x="5" y="12"/>
                          <a:pt x="4" y="12"/>
                          <a:pt x="3" y="12"/>
                        </a:cubicBezTo>
                        <a:cubicBezTo>
                          <a:pt x="3" y="12"/>
                          <a:pt x="4" y="12"/>
                          <a:pt x="4" y="12"/>
                        </a:cubicBezTo>
                        <a:cubicBezTo>
                          <a:pt x="4" y="12"/>
                          <a:pt x="3" y="12"/>
                          <a:pt x="3" y="12"/>
                        </a:cubicBezTo>
                        <a:cubicBezTo>
                          <a:pt x="2" y="13"/>
                          <a:pt x="4" y="14"/>
                          <a:pt x="4" y="14"/>
                        </a:cubicBezTo>
                        <a:cubicBezTo>
                          <a:pt x="4" y="13"/>
                          <a:pt x="2" y="13"/>
                          <a:pt x="2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3" y="14"/>
                          <a:pt x="2" y="13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2" y="14"/>
                          <a:pt x="1" y="14"/>
                          <a:pt x="0" y="15"/>
                        </a:cubicBezTo>
                        <a:cubicBezTo>
                          <a:pt x="1" y="15"/>
                          <a:pt x="4" y="16"/>
                          <a:pt x="5" y="14"/>
                        </a:cubicBezTo>
                        <a:cubicBezTo>
                          <a:pt x="5" y="14"/>
                          <a:pt x="5" y="15"/>
                          <a:pt x="5" y="1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89" name="Freeform 654">
                    <a:extLst>
                      <a:ext uri="{FF2B5EF4-FFF2-40B4-BE49-F238E27FC236}">
                        <a16:creationId xmlns:a16="http://schemas.microsoft.com/office/drawing/2014/main" id="{71E894A4-774F-9E4D-95DE-5E9DBEB22B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82532" y="4707976"/>
                    <a:ext cx="153338" cy="239710"/>
                  </a:xfrm>
                  <a:custGeom>
                    <a:avLst/>
                    <a:gdLst>
                      <a:gd name="T0" fmla="*/ 10 w 15"/>
                      <a:gd name="T1" fmla="*/ 21 h 22"/>
                      <a:gd name="T2" fmla="*/ 8 w 15"/>
                      <a:gd name="T3" fmla="*/ 17 h 22"/>
                      <a:gd name="T4" fmla="*/ 11 w 15"/>
                      <a:gd name="T5" fmla="*/ 12 h 22"/>
                      <a:gd name="T6" fmla="*/ 11 w 15"/>
                      <a:gd name="T7" fmla="*/ 13 h 22"/>
                      <a:gd name="T8" fmla="*/ 15 w 15"/>
                      <a:gd name="T9" fmla="*/ 10 h 22"/>
                      <a:gd name="T10" fmla="*/ 11 w 15"/>
                      <a:gd name="T11" fmla="*/ 7 h 22"/>
                      <a:gd name="T12" fmla="*/ 10 w 15"/>
                      <a:gd name="T13" fmla="*/ 5 h 22"/>
                      <a:gd name="T14" fmla="*/ 12 w 15"/>
                      <a:gd name="T15" fmla="*/ 4 h 22"/>
                      <a:gd name="T16" fmla="*/ 12 w 15"/>
                      <a:gd name="T17" fmla="*/ 1 h 22"/>
                      <a:gd name="T18" fmla="*/ 11 w 15"/>
                      <a:gd name="T19" fmla="*/ 1 h 22"/>
                      <a:gd name="T20" fmla="*/ 7 w 15"/>
                      <a:gd name="T21" fmla="*/ 4 h 22"/>
                      <a:gd name="T22" fmla="*/ 2 w 15"/>
                      <a:gd name="T23" fmla="*/ 5 h 22"/>
                      <a:gd name="T24" fmla="*/ 4 w 15"/>
                      <a:gd name="T25" fmla="*/ 6 h 22"/>
                      <a:gd name="T26" fmla="*/ 6 w 15"/>
                      <a:gd name="T27" fmla="*/ 8 h 22"/>
                      <a:gd name="T28" fmla="*/ 4 w 15"/>
                      <a:gd name="T29" fmla="*/ 8 h 22"/>
                      <a:gd name="T30" fmla="*/ 2 w 15"/>
                      <a:gd name="T31" fmla="*/ 8 h 22"/>
                      <a:gd name="T32" fmla="*/ 0 w 15"/>
                      <a:gd name="T33" fmla="*/ 9 h 22"/>
                      <a:gd name="T34" fmla="*/ 0 w 15"/>
                      <a:gd name="T35" fmla="*/ 14 h 22"/>
                      <a:gd name="T36" fmla="*/ 2 w 15"/>
                      <a:gd name="T37" fmla="*/ 16 h 22"/>
                      <a:gd name="T38" fmla="*/ 2 w 15"/>
                      <a:gd name="T39" fmla="*/ 20 h 22"/>
                      <a:gd name="T40" fmla="*/ 10 w 15"/>
                      <a:gd name="T41" fmla="*/ 2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5" h="22">
                        <a:moveTo>
                          <a:pt x="10" y="21"/>
                        </a:moveTo>
                        <a:cubicBezTo>
                          <a:pt x="10" y="20"/>
                          <a:pt x="6" y="18"/>
                          <a:pt x="8" y="17"/>
                        </a:cubicBezTo>
                        <a:cubicBezTo>
                          <a:pt x="9" y="16"/>
                          <a:pt x="9" y="13"/>
                          <a:pt x="11" y="12"/>
                        </a:cubicBezTo>
                        <a:cubicBezTo>
                          <a:pt x="11" y="12"/>
                          <a:pt x="11" y="13"/>
                          <a:pt x="11" y="13"/>
                        </a:cubicBezTo>
                        <a:cubicBezTo>
                          <a:pt x="12" y="13"/>
                          <a:pt x="15" y="11"/>
                          <a:pt x="15" y="10"/>
                        </a:cubicBezTo>
                        <a:cubicBezTo>
                          <a:pt x="15" y="9"/>
                          <a:pt x="11" y="9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10" y="4"/>
                          <a:pt x="12" y="5"/>
                          <a:pt x="12" y="4"/>
                        </a:cubicBezTo>
                        <a:cubicBezTo>
                          <a:pt x="12" y="3"/>
                          <a:pt x="12" y="2"/>
                          <a:pt x="12" y="1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8" y="1"/>
                          <a:pt x="9" y="2"/>
                          <a:pt x="7" y="4"/>
                        </a:cubicBezTo>
                        <a:cubicBezTo>
                          <a:pt x="6" y="5"/>
                          <a:pt x="3" y="3"/>
                          <a:pt x="2" y="5"/>
                        </a:cubicBezTo>
                        <a:cubicBezTo>
                          <a:pt x="0" y="7"/>
                          <a:pt x="3" y="7"/>
                          <a:pt x="4" y="6"/>
                        </a:cubicBezTo>
                        <a:cubicBezTo>
                          <a:pt x="5" y="5"/>
                          <a:pt x="7" y="6"/>
                          <a:pt x="6" y="8"/>
                        </a:cubicBezTo>
                        <a:cubicBezTo>
                          <a:pt x="6" y="7"/>
                          <a:pt x="4" y="6"/>
                          <a:pt x="4" y="8"/>
                        </a:cubicBezTo>
                        <a:cubicBezTo>
                          <a:pt x="3" y="8"/>
                          <a:pt x="2" y="9"/>
                          <a:pt x="2" y="8"/>
                        </a:cubicBezTo>
                        <a:cubicBezTo>
                          <a:pt x="2" y="9"/>
                          <a:pt x="0" y="7"/>
                          <a:pt x="0" y="9"/>
                        </a:cubicBezTo>
                        <a:cubicBezTo>
                          <a:pt x="0" y="11"/>
                          <a:pt x="0" y="12"/>
                          <a:pt x="0" y="14"/>
                        </a:cubicBezTo>
                        <a:cubicBezTo>
                          <a:pt x="1" y="15"/>
                          <a:pt x="2" y="15"/>
                          <a:pt x="2" y="16"/>
                        </a:cubicBezTo>
                        <a:cubicBezTo>
                          <a:pt x="3" y="18"/>
                          <a:pt x="1" y="19"/>
                          <a:pt x="2" y="20"/>
                        </a:cubicBezTo>
                        <a:cubicBezTo>
                          <a:pt x="4" y="22"/>
                          <a:pt x="8" y="21"/>
                          <a:pt x="10" y="2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90" name="Freeform 655">
                    <a:extLst>
                      <a:ext uri="{FF2B5EF4-FFF2-40B4-BE49-F238E27FC236}">
                        <a16:creationId xmlns:a16="http://schemas.microsoft.com/office/drawing/2014/main" id="{CBFF1EB3-A687-E44E-B3D6-EC6FB6F85F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971015" y="4925564"/>
                    <a:ext cx="456531" cy="560555"/>
                  </a:xfrm>
                  <a:custGeom>
                    <a:avLst/>
                    <a:gdLst>
                      <a:gd name="T0" fmla="*/ 44 w 45"/>
                      <a:gd name="T1" fmla="*/ 24 h 52"/>
                      <a:gd name="T2" fmla="*/ 43 w 45"/>
                      <a:gd name="T3" fmla="*/ 18 h 52"/>
                      <a:gd name="T4" fmla="*/ 42 w 45"/>
                      <a:gd name="T5" fmla="*/ 12 h 52"/>
                      <a:gd name="T6" fmla="*/ 41 w 45"/>
                      <a:gd name="T7" fmla="*/ 7 h 52"/>
                      <a:gd name="T8" fmla="*/ 38 w 45"/>
                      <a:gd name="T9" fmla="*/ 4 h 52"/>
                      <a:gd name="T10" fmla="*/ 38 w 45"/>
                      <a:gd name="T11" fmla="*/ 2 h 52"/>
                      <a:gd name="T12" fmla="*/ 37 w 45"/>
                      <a:gd name="T13" fmla="*/ 5 h 52"/>
                      <a:gd name="T14" fmla="*/ 33 w 45"/>
                      <a:gd name="T15" fmla="*/ 4 h 52"/>
                      <a:gd name="T16" fmla="*/ 25 w 45"/>
                      <a:gd name="T17" fmla="*/ 7 h 52"/>
                      <a:gd name="T18" fmla="*/ 26 w 45"/>
                      <a:gd name="T19" fmla="*/ 4 h 52"/>
                      <a:gd name="T20" fmla="*/ 21 w 45"/>
                      <a:gd name="T21" fmla="*/ 4 h 52"/>
                      <a:gd name="T22" fmla="*/ 20 w 45"/>
                      <a:gd name="T23" fmla="*/ 1 h 52"/>
                      <a:gd name="T24" fmla="*/ 13 w 45"/>
                      <a:gd name="T25" fmla="*/ 0 h 52"/>
                      <a:gd name="T26" fmla="*/ 15 w 45"/>
                      <a:gd name="T27" fmla="*/ 3 h 52"/>
                      <a:gd name="T28" fmla="*/ 15 w 45"/>
                      <a:gd name="T29" fmla="*/ 6 h 52"/>
                      <a:gd name="T30" fmla="*/ 17 w 45"/>
                      <a:gd name="T31" fmla="*/ 7 h 52"/>
                      <a:gd name="T32" fmla="*/ 20 w 45"/>
                      <a:gd name="T33" fmla="*/ 9 h 52"/>
                      <a:gd name="T34" fmla="*/ 15 w 45"/>
                      <a:gd name="T35" fmla="*/ 8 h 52"/>
                      <a:gd name="T36" fmla="*/ 14 w 45"/>
                      <a:gd name="T37" fmla="*/ 8 h 52"/>
                      <a:gd name="T38" fmla="*/ 13 w 45"/>
                      <a:gd name="T39" fmla="*/ 10 h 52"/>
                      <a:gd name="T40" fmla="*/ 6 w 45"/>
                      <a:gd name="T41" fmla="*/ 10 h 52"/>
                      <a:gd name="T42" fmla="*/ 6 w 45"/>
                      <a:gd name="T43" fmla="*/ 15 h 52"/>
                      <a:gd name="T44" fmla="*/ 6 w 45"/>
                      <a:gd name="T45" fmla="*/ 17 h 52"/>
                      <a:gd name="T46" fmla="*/ 1 w 45"/>
                      <a:gd name="T47" fmla="*/ 22 h 52"/>
                      <a:gd name="T48" fmla="*/ 2 w 45"/>
                      <a:gd name="T49" fmla="*/ 26 h 52"/>
                      <a:gd name="T50" fmla="*/ 2 w 45"/>
                      <a:gd name="T51" fmla="*/ 30 h 52"/>
                      <a:gd name="T52" fmla="*/ 1 w 45"/>
                      <a:gd name="T53" fmla="*/ 33 h 52"/>
                      <a:gd name="T54" fmla="*/ 3 w 45"/>
                      <a:gd name="T55" fmla="*/ 37 h 52"/>
                      <a:gd name="T56" fmla="*/ 11 w 45"/>
                      <a:gd name="T57" fmla="*/ 40 h 52"/>
                      <a:gd name="T58" fmla="*/ 9 w 45"/>
                      <a:gd name="T59" fmla="*/ 49 h 52"/>
                      <a:gd name="T60" fmla="*/ 19 w 45"/>
                      <a:gd name="T61" fmla="*/ 49 h 52"/>
                      <a:gd name="T62" fmla="*/ 23 w 45"/>
                      <a:gd name="T63" fmla="*/ 51 h 52"/>
                      <a:gd name="T64" fmla="*/ 26 w 45"/>
                      <a:gd name="T65" fmla="*/ 50 h 52"/>
                      <a:gd name="T66" fmla="*/ 33 w 45"/>
                      <a:gd name="T67" fmla="*/ 49 h 52"/>
                      <a:gd name="T68" fmla="*/ 36 w 45"/>
                      <a:gd name="T69" fmla="*/ 49 h 52"/>
                      <a:gd name="T70" fmla="*/ 36 w 45"/>
                      <a:gd name="T71" fmla="*/ 45 h 52"/>
                      <a:gd name="T72" fmla="*/ 40 w 45"/>
                      <a:gd name="T73" fmla="*/ 43 h 52"/>
                      <a:gd name="T74" fmla="*/ 35 w 45"/>
                      <a:gd name="T75" fmla="*/ 37 h 52"/>
                      <a:gd name="T76" fmla="*/ 32 w 45"/>
                      <a:gd name="T77" fmla="*/ 31 h 52"/>
                      <a:gd name="T78" fmla="*/ 41 w 45"/>
                      <a:gd name="T79" fmla="*/ 26 h 52"/>
                      <a:gd name="T80" fmla="*/ 44 w 45"/>
                      <a:gd name="T81" fmla="*/ 28 h 52"/>
                      <a:gd name="T82" fmla="*/ 44 w 45"/>
                      <a:gd name="T83" fmla="*/ 24 h 52"/>
                      <a:gd name="T84" fmla="*/ 44 w 45"/>
                      <a:gd name="T85" fmla="*/ 24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5" h="52">
                        <a:moveTo>
                          <a:pt x="44" y="24"/>
                        </a:moveTo>
                        <a:cubicBezTo>
                          <a:pt x="43" y="22"/>
                          <a:pt x="43" y="20"/>
                          <a:pt x="43" y="18"/>
                        </a:cubicBezTo>
                        <a:cubicBezTo>
                          <a:pt x="42" y="16"/>
                          <a:pt x="41" y="15"/>
                          <a:pt x="42" y="12"/>
                        </a:cubicBezTo>
                        <a:cubicBezTo>
                          <a:pt x="43" y="10"/>
                          <a:pt x="42" y="8"/>
                          <a:pt x="41" y="7"/>
                        </a:cubicBezTo>
                        <a:cubicBezTo>
                          <a:pt x="40" y="6"/>
                          <a:pt x="38" y="5"/>
                          <a:pt x="38" y="4"/>
                        </a:cubicBezTo>
                        <a:cubicBezTo>
                          <a:pt x="38" y="4"/>
                          <a:pt x="39" y="3"/>
                          <a:pt x="38" y="2"/>
                        </a:cubicBezTo>
                        <a:cubicBezTo>
                          <a:pt x="37" y="2"/>
                          <a:pt x="37" y="5"/>
                          <a:pt x="37" y="5"/>
                        </a:cubicBezTo>
                        <a:cubicBezTo>
                          <a:pt x="35" y="5"/>
                          <a:pt x="35" y="4"/>
                          <a:pt x="33" y="4"/>
                        </a:cubicBezTo>
                        <a:cubicBezTo>
                          <a:pt x="31" y="5"/>
                          <a:pt x="28" y="7"/>
                          <a:pt x="25" y="7"/>
                        </a:cubicBezTo>
                        <a:cubicBezTo>
                          <a:pt x="24" y="6"/>
                          <a:pt x="26" y="5"/>
                          <a:pt x="26" y="4"/>
                        </a:cubicBezTo>
                        <a:cubicBezTo>
                          <a:pt x="24" y="4"/>
                          <a:pt x="23" y="5"/>
                          <a:pt x="21" y="4"/>
                        </a:cubicBezTo>
                        <a:cubicBezTo>
                          <a:pt x="20" y="3"/>
                          <a:pt x="23" y="1"/>
                          <a:pt x="20" y="1"/>
                        </a:cubicBezTo>
                        <a:cubicBezTo>
                          <a:pt x="18" y="1"/>
                          <a:pt x="16" y="1"/>
                          <a:pt x="13" y="0"/>
                        </a:cubicBezTo>
                        <a:cubicBezTo>
                          <a:pt x="14" y="1"/>
                          <a:pt x="15" y="1"/>
                          <a:pt x="15" y="3"/>
                        </a:cubicBezTo>
                        <a:cubicBezTo>
                          <a:pt x="14" y="4"/>
                          <a:pt x="14" y="4"/>
                          <a:pt x="15" y="6"/>
                        </a:cubicBezTo>
                        <a:cubicBezTo>
                          <a:pt x="15" y="8"/>
                          <a:pt x="15" y="7"/>
                          <a:pt x="17" y="7"/>
                        </a:cubicBezTo>
                        <a:cubicBezTo>
                          <a:pt x="18" y="7"/>
                          <a:pt x="19" y="8"/>
                          <a:pt x="20" y="9"/>
                        </a:cubicBezTo>
                        <a:cubicBezTo>
                          <a:pt x="19" y="8"/>
                          <a:pt x="16" y="8"/>
                          <a:pt x="15" y="8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9"/>
                          <a:pt x="14" y="10"/>
                          <a:pt x="13" y="10"/>
                        </a:cubicBezTo>
                        <a:cubicBezTo>
                          <a:pt x="11" y="11"/>
                          <a:pt x="7" y="6"/>
                          <a:pt x="6" y="10"/>
                        </a:cubicBezTo>
                        <a:cubicBezTo>
                          <a:pt x="7" y="12"/>
                          <a:pt x="8" y="14"/>
                          <a:pt x="6" y="15"/>
                        </a:cubicBezTo>
                        <a:cubicBezTo>
                          <a:pt x="5" y="17"/>
                          <a:pt x="5" y="15"/>
                          <a:pt x="6" y="17"/>
                        </a:cubicBezTo>
                        <a:cubicBezTo>
                          <a:pt x="6" y="22"/>
                          <a:pt x="0" y="20"/>
                          <a:pt x="1" y="22"/>
                        </a:cubicBezTo>
                        <a:cubicBezTo>
                          <a:pt x="1" y="23"/>
                          <a:pt x="2" y="24"/>
                          <a:pt x="2" y="26"/>
                        </a:cubicBezTo>
                        <a:cubicBezTo>
                          <a:pt x="2" y="28"/>
                          <a:pt x="1" y="28"/>
                          <a:pt x="2" y="30"/>
                        </a:cubicBezTo>
                        <a:cubicBezTo>
                          <a:pt x="3" y="31"/>
                          <a:pt x="0" y="33"/>
                          <a:pt x="1" y="33"/>
                        </a:cubicBezTo>
                        <a:cubicBezTo>
                          <a:pt x="3" y="34"/>
                          <a:pt x="2" y="36"/>
                          <a:pt x="3" y="37"/>
                        </a:cubicBezTo>
                        <a:cubicBezTo>
                          <a:pt x="4" y="40"/>
                          <a:pt x="8" y="39"/>
                          <a:pt x="11" y="40"/>
                        </a:cubicBezTo>
                        <a:cubicBezTo>
                          <a:pt x="11" y="40"/>
                          <a:pt x="9" y="48"/>
                          <a:pt x="9" y="49"/>
                        </a:cubicBezTo>
                        <a:cubicBezTo>
                          <a:pt x="13" y="49"/>
                          <a:pt x="15" y="48"/>
                          <a:pt x="19" y="49"/>
                        </a:cubicBezTo>
                        <a:cubicBezTo>
                          <a:pt x="19" y="49"/>
                          <a:pt x="23" y="52"/>
                          <a:pt x="23" y="51"/>
                        </a:cubicBezTo>
                        <a:cubicBezTo>
                          <a:pt x="24" y="49"/>
                          <a:pt x="25" y="49"/>
                          <a:pt x="26" y="50"/>
                        </a:cubicBezTo>
                        <a:cubicBezTo>
                          <a:pt x="27" y="51"/>
                          <a:pt x="32" y="48"/>
                          <a:pt x="33" y="49"/>
                        </a:cubicBezTo>
                        <a:cubicBezTo>
                          <a:pt x="33" y="49"/>
                          <a:pt x="37" y="50"/>
                          <a:pt x="36" y="49"/>
                        </a:cubicBezTo>
                        <a:cubicBezTo>
                          <a:pt x="35" y="46"/>
                          <a:pt x="34" y="46"/>
                          <a:pt x="36" y="45"/>
                        </a:cubicBezTo>
                        <a:cubicBezTo>
                          <a:pt x="38" y="43"/>
                          <a:pt x="38" y="43"/>
                          <a:pt x="40" y="43"/>
                        </a:cubicBezTo>
                        <a:cubicBezTo>
                          <a:pt x="41" y="42"/>
                          <a:pt x="36" y="38"/>
                          <a:pt x="35" y="37"/>
                        </a:cubicBezTo>
                        <a:cubicBezTo>
                          <a:pt x="34" y="37"/>
                          <a:pt x="31" y="32"/>
                          <a:pt x="32" y="31"/>
                        </a:cubicBezTo>
                        <a:cubicBezTo>
                          <a:pt x="36" y="30"/>
                          <a:pt x="38" y="29"/>
                          <a:pt x="41" y="26"/>
                        </a:cubicBezTo>
                        <a:cubicBezTo>
                          <a:pt x="42" y="25"/>
                          <a:pt x="43" y="29"/>
                          <a:pt x="44" y="28"/>
                        </a:cubicBezTo>
                        <a:cubicBezTo>
                          <a:pt x="45" y="27"/>
                          <a:pt x="45" y="25"/>
                          <a:pt x="44" y="24"/>
                        </a:cubicBezTo>
                        <a:cubicBezTo>
                          <a:pt x="44" y="23"/>
                          <a:pt x="44" y="24"/>
                          <a:pt x="44" y="2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91" name="Freeform 656">
                    <a:extLst>
                      <a:ext uri="{FF2B5EF4-FFF2-40B4-BE49-F238E27FC236}">
                        <a16:creationId xmlns:a16="http://schemas.microsoft.com/office/drawing/2014/main" id="{F189E0ED-1D35-A142-AB44-360BE96229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76043" y="5098891"/>
                    <a:ext cx="909578" cy="571620"/>
                  </a:xfrm>
                  <a:custGeom>
                    <a:avLst/>
                    <a:gdLst>
                      <a:gd name="T0" fmla="*/ 0 w 89"/>
                      <a:gd name="T1" fmla="*/ 27 h 53"/>
                      <a:gd name="T2" fmla="*/ 9 w 89"/>
                      <a:gd name="T3" fmla="*/ 30 h 53"/>
                      <a:gd name="T4" fmla="*/ 16 w 89"/>
                      <a:gd name="T5" fmla="*/ 31 h 53"/>
                      <a:gd name="T6" fmla="*/ 22 w 89"/>
                      <a:gd name="T7" fmla="*/ 28 h 53"/>
                      <a:gd name="T8" fmla="*/ 33 w 89"/>
                      <a:gd name="T9" fmla="*/ 30 h 53"/>
                      <a:gd name="T10" fmla="*/ 40 w 89"/>
                      <a:gd name="T11" fmla="*/ 41 h 53"/>
                      <a:gd name="T12" fmla="*/ 44 w 89"/>
                      <a:gd name="T13" fmla="*/ 38 h 53"/>
                      <a:gd name="T14" fmla="*/ 47 w 89"/>
                      <a:gd name="T15" fmla="*/ 41 h 53"/>
                      <a:gd name="T16" fmla="*/ 57 w 89"/>
                      <a:gd name="T17" fmla="*/ 42 h 53"/>
                      <a:gd name="T18" fmla="*/ 51 w 89"/>
                      <a:gd name="T19" fmla="*/ 46 h 53"/>
                      <a:gd name="T20" fmla="*/ 55 w 89"/>
                      <a:gd name="T21" fmla="*/ 49 h 53"/>
                      <a:gd name="T22" fmla="*/ 59 w 89"/>
                      <a:gd name="T23" fmla="*/ 51 h 53"/>
                      <a:gd name="T24" fmla="*/ 67 w 89"/>
                      <a:gd name="T25" fmla="*/ 48 h 53"/>
                      <a:gd name="T26" fmla="*/ 72 w 89"/>
                      <a:gd name="T27" fmla="*/ 46 h 53"/>
                      <a:gd name="T28" fmla="*/ 68 w 89"/>
                      <a:gd name="T29" fmla="*/ 46 h 53"/>
                      <a:gd name="T30" fmla="*/ 63 w 89"/>
                      <a:gd name="T31" fmla="*/ 44 h 53"/>
                      <a:gd name="T32" fmla="*/ 72 w 89"/>
                      <a:gd name="T33" fmla="*/ 38 h 53"/>
                      <a:gd name="T34" fmla="*/ 78 w 89"/>
                      <a:gd name="T35" fmla="*/ 35 h 53"/>
                      <a:gd name="T36" fmla="*/ 84 w 89"/>
                      <a:gd name="T37" fmla="*/ 31 h 53"/>
                      <a:gd name="T38" fmla="*/ 87 w 89"/>
                      <a:gd name="T39" fmla="*/ 28 h 53"/>
                      <a:gd name="T40" fmla="*/ 86 w 89"/>
                      <a:gd name="T41" fmla="*/ 26 h 53"/>
                      <a:gd name="T42" fmla="*/ 88 w 89"/>
                      <a:gd name="T43" fmla="*/ 25 h 53"/>
                      <a:gd name="T44" fmla="*/ 86 w 89"/>
                      <a:gd name="T45" fmla="*/ 24 h 53"/>
                      <a:gd name="T46" fmla="*/ 88 w 89"/>
                      <a:gd name="T47" fmla="*/ 21 h 53"/>
                      <a:gd name="T48" fmla="*/ 85 w 89"/>
                      <a:gd name="T49" fmla="*/ 19 h 53"/>
                      <a:gd name="T50" fmla="*/ 82 w 89"/>
                      <a:gd name="T51" fmla="*/ 18 h 53"/>
                      <a:gd name="T52" fmla="*/ 78 w 89"/>
                      <a:gd name="T53" fmla="*/ 18 h 53"/>
                      <a:gd name="T54" fmla="*/ 75 w 89"/>
                      <a:gd name="T55" fmla="*/ 15 h 53"/>
                      <a:gd name="T56" fmla="*/ 72 w 89"/>
                      <a:gd name="T57" fmla="*/ 17 h 53"/>
                      <a:gd name="T58" fmla="*/ 69 w 89"/>
                      <a:gd name="T59" fmla="*/ 14 h 53"/>
                      <a:gd name="T60" fmla="*/ 65 w 89"/>
                      <a:gd name="T61" fmla="*/ 14 h 53"/>
                      <a:gd name="T62" fmla="*/ 64 w 89"/>
                      <a:gd name="T63" fmla="*/ 10 h 53"/>
                      <a:gd name="T64" fmla="*/ 60 w 89"/>
                      <a:gd name="T65" fmla="*/ 9 h 53"/>
                      <a:gd name="T66" fmla="*/ 60 w 89"/>
                      <a:gd name="T67" fmla="*/ 5 h 53"/>
                      <a:gd name="T68" fmla="*/ 58 w 89"/>
                      <a:gd name="T69" fmla="*/ 2 h 53"/>
                      <a:gd name="T70" fmla="*/ 53 w 89"/>
                      <a:gd name="T71" fmla="*/ 1 h 53"/>
                      <a:gd name="T72" fmla="*/ 47 w 89"/>
                      <a:gd name="T73" fmla="*/ 2 h 53"/>
                      <a:gd name="T74" fmla="*/ 43 w 89"/>
                      <a:gd name="T75" fmla="*/ 3 h 53"/>
                      <a:gd name="T76" fmla="*/ 41 w 89"/>
                      <a:gd name="T77" fmla="*/ 9 h 53"/>
                      <a:gd name="T78" fmla="*/ 38 w 89"/>
                      <a:gd name="T79" fmla="*/ 7 h 53"/>
                      <a:gd name="T80" fmla="*/ 36 w 89"/>
                      <a:gd name="T81" fmla="*/ 8 h 53"/>
                      <a:gd name="T82" fmla="*/ 34 w 89"/>
                      <a:gd name="T83" fmla="*/ 6 h 53"/>
                      <a:gd name="T84" fmla="*/ 31 w 89"/>
                      <a:gd name="T85" fmla="*/ 7 h 53"/>
                      <a:gd name="T86" fmla="*/ 29 w 89"/>
                      <a:gd name="T87" fmla="*/ 6 h 53"/>
                      <a:gd name="T88" fmla="*/ 28 w 89"/>
                      <a:gd name="T89" fmla="*/ 8 h 53"/>
                      <a:gd name="T90" fmla="*/ 21 w 89"/>
                      <a:gd name="T91" fmla="*/ 5 h 53"/>
                      <a:gd name="T92" fmla="*/ 12 w 89"/>
                      <a:gd name="T93" fmla="*/ 4 h 53"/>
                      <a:gd name="T94" fmla="*/ 6 w 89"/>
                      <a:gd name="T95" fmla="*/ 6 h 53"/>
                      <a:gd name="T96" fmla="*/ 9 w 89"/>
                      <a:gd name="T97" fmla="*/ 11 h 53"/>
                      <a:gd name="T98" fmla="*/ 10 w 89"/>
                      <a:gd name="T99" fmla="*/ 14 h 53"/>
                      <a:gd name="T100" fmla="*/ 5 w 89"/>
                      <a:gd name="T101" fmla="*/ 16 h 53"/>
                      <a:gd name="T102" fmla="*/ 2 w 89"/>
                      <a:gd name="T103" fmla="*/ 23 h 53"/>
                      <a:gd name="T104" fmla="*/ 0 w 89"/>
                      <a:gd name="T105" fmla="*/ 27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9" h="53">
                        <a:moveTo>
                          <a:pt x="0" y="27"/>
                        </a:moveTo>
                        <a:cubicBezTo>
                          <a:pt x="0" y="30"/>
                          <a:pt x="7" y="30"/>
                          <a:pt x="9" y="30"/>
                        </a:cubicBezTo>
                        <a:cubicBezTo>
                          <a:pt x="11" y="30"/>
                          <a:pt x="13" y="32"/>
                          <a:pt x="16" y="31"/>
                        </a:cubicBezTo>
                        <a:cubicBezTo>
                          <a:pt x="17" y="29"/>
                          <a:pt x="20" y="28"/>
                          <a:pt x="22" y="28"/>
                        </a:cubicBezTo>
                        <a:cubicBezTo>
                          <a:pt x="25" y="26"/>
                          <a:pt x="31" y="28"/>
                          <a:pt x="33" y="30"/>
                        </a:cubicBezTo>
                        <a:cubicBezTo>
                          <a:pt x="36" y="34"/>
                          <a:pt x="37" y="38"/>
                          <a:pt x="40" y="41"/>
                        </a:cubicBezTo>
                        <a:cubicBezTo>
                          <a:pt x="42" y="40"/>
                          <a:pt x="42" y="39"/>
                          <a:pt x="44" y="38"/>
                        </a:cubicBezTo>
                        <a:cubicBezTo>
                          <a:pt x="46" y="38"/>
                          <a:pt x="46" y="40"/>
                          <a:pt x="47" y="41"/>
                        </a:cubicBezTo>
                        <a:cubicBezTo>
                          <a:pt x="48" y="42"/>
                          <a:pt x="57" y="43"/>
                          <a:pt x="57" y="42"/>
                        </a:cubicBezTo>
                        <a:cubicBezTo>
                          <a:pt x="57" y="43"/>
                          <a:pt x="51" y="45"/>
                          <a:pt x="51" y="46"/>
                        </a:cubicBezTo>
                        <a:cubicBezTo>
                          <a:pt x="52" y="47"/>
                          <a:pt x="56" y="46"/>
                          <a:pt x="55" y="49"/>
                        </a:cubicBezTo>
                        <a:cubicBezTo>
                          <a:pt x="54" y="51"/>
                          <a:pt x="57" y="53"/>
                          <a:pt x="59" y="51"/>
                        </a:cubicBezTo>
                        <a:cubicBezTo>
                          <a:pt x="61" y="50"/>
                          <a:pt x="64" y="48"/>
                          <a:pt x="67" y="48"/>
                        </a:cubicBezTo>
                        <a:cubicBezTo>
                          <a:pt x="70" y="48"/>
                          <a:pt x="71" y="48"/>
                          <a:pt x="72" y="46"/>
                        </a:cubicBezTo>
                        <a:cubicBezTo>
                          <a:pt x="72" y="46"/>
                          <a:pt x="69" y="46"/>
                          <a:pt x="68" y="46"/>
                        </a:cubicBezTo>
                        <a:cubicBezTo>
                          <a:pt x="66" y="46"/>
                          <a:pt x="64" y="47"/>
                          <a:pt x="63" y="44"/>
                        </a:cubicBezTo>
                        <a:cubicBezTo>
                          <a:pt x="60" y="40"/>
                          <a:pt x="70" y="38"/>
                          <a:pt x="72" y="38"/>
                        </a:cubicBezTo>
                        <a:cubicBezTo>
                          <a:pt x="74" y="37"/>
                          <a:pt x="76" y="36"/>
                          <a:pt x="78" y="35"/>
                        </a:cubicBezTo>
                        <a:cubicBezTo>
                          <a:pt x="79" y="33"/>
                          <a:pt x="81" y="31"/>
                          <a:pt x="84" y="31"/>
                        </a:cubicBezTo>
                        <a:cubicBezTo>
                          <a:pt x="85" y="31"/>
                          <a:pt x="87" y="31"/>
                          <a:pt x="87" y="28"/>
                        </a:cubicBezTo>
                        <a:cubicBezTo>
                          <a:pt x="87" y="27"/>
                          <a:pt x="86" y="27"/>
                          <a:pt x="86" y="26"/>
                        </a:cubicBezTo>
                        <a:cubicBezTo>
                          <a:pt x="86" y="25"/>
                          <a:pt x="88" y="25"/>
                          <a:pt x="88" y="25"/>
                        </a:cubicBezTo>
                        <a:cubicBezTo>
                          <a:pt x="88" y="25"/>
                          <a:pt x="86" y="24"/>
                          <a:pt x="86" y="24"/>
                        </a:cubicBezTo>
                        <a:cubicBezTo>
                          <a:pt x="86" y="23"/>
                          <a:pt x="89" y="23"/>
                          <a:pt x="88" y="21"/>
                        </a:cubicBezTo>
                        <a:cubicBezTo>
                          <a:pt x="88" y="21"/>
                          <a:pt x="86" y="20"/>
                          <a:pt x="85" y="19"/>
                        </a:cubicBezTo>
                        <a:cubicBezTo>
                          <a:pt x="84" y="18"/>
                          <a:pt x="83" y="20"/>
                          <a:pt x="82" y="18"/>
                        </a:cubicBezTo>
                        <a:cubicBezTo>
                          <a:pt x="81" y="17"/>
                          <a:pt x="80" y="17"/>
                          <a:pt x="78" y="18"/>
                        </a:cubicBezTo>
                        <a:cubicBezTo>
                          <a:pt x="77" y="18"/>
                          <a:pt x="76" y="15"/>
                          <a:pt x="75" y="15"/>
                        </a:cubicBezTo>
                        <a:cubicBezTo>
                          <a:pt x="74" y="14"/>
                          <a:pt x="73" y="16"/>
                          <a:pt x="72" y="17"/>
                        </a:cubicBezTo>
                        <a:cubicBezTo>
                          <a:pt x="71" y="17"/>
                          <a:pt x="70" y="14"/>
                          <a:pt x="69" y="14"/>
                        </a:cubicBezTo>
                        <a:cubicBezTo>
                          <a:pt x="68" y="14"/>
                          <a:pt x="65" y="15"/>
                          <a:pt x="65" y="14"/>
                        </a:cubicBezTo>
                        <a:cubicBezTo>
                          <a:pt x="65" y="13"/>
                          <a:pt x="65" y="11"/>
                          <a:pt x="64" y="10"/>
                        </a:cubicBezTo>
                        <a:cubicBezTo>
                          <a:pt x="63" y="9"/>
                          <a:pt x="61" y="10"/>
                          <a:pt x="60" y="9"/>
                        </a:cubicBezTo>
                        <a:cubicBezTo>
                          <a:pt x="59" y="8"/>
                          <a:pt x="58" y="6"/>
                          <a:pt x="60" y="5"/>
                        </a:cubicBezTo>
                        <a:cubicBezTo>
                          <a:pt x="61" y="5"/>
                          <a:pt x="59" y="2"/>
                          <a:pt x="58" y="2"/>
                        </a:cubicBezTo>
                        <a:cubicBezTo>
                          <a:pt x="57" y="1"/>
                          <a:pt x="54" y="2"/>
                          <a:pt x="53" y="1"/>
                        </a:cubicBezTo>
                        <a:cubicBezTo>
                          <a:pt x="50" y="0"/>
                          <a:pt x="50" y="6"/>
                          <a:pt x="47" y="2"/>
                        </a:cubicBezTo>
                        <a:cubicBezTo>
                          <a:pt x="46" y="2"/>
                          <a:pt x="44" y="3"/>
                          <a:pt x="43" y="3"/>
                        </a:cubicBezTo>
                        <a:cubicBezTo>
                          <a:pt x="41" y="4"/>
                          <a:pt x="42" y="9"/>
                          <a:pt x="41" y="9"/>
                        </a:cubicBezTo>
                        <a:cubicBezTo>
                          <a:pt x="40" y="9"/>
                          <a:pt x="39" y="7"/>
                          <a:pt x="38" y="7"/>
                        </a:cubicBezTo>
                        <a:cubicBezTo>
                          <a:pt x="38" y="7"/>
                          <a:pt x="37" y="8"/>
                          <a:pt x="36" y="8"/>
                        </a:cubicBezTo>
                        <a:cubicBezTo>
                          <a:pt x="35" y="8"/>
                          <a:pt x="34" y="7"/>
                          <a:pt x="34" y="6"/>
                        </a:cubicBezTo>
                        <a:cubicBezTo>
                          <a:pt x="34" y="5"/>
                          <a:pt x="32" y="7"/>
                          <a:pt x="31" y="7"/>
                        </a:cubicBezTo>
                        <a:cubicBezTo>
                          <a:pt x="30" y="7"/>
                          <a:pt x="30" y="6"/>
                          <a:pt x="29" y="6"/>
                        </a:cubicBezTo>
                        <a:cubicBezTo>
                          <a:pt x="28" y="6"/>
                          <a:pt x="28" y="7"/>
                          <a:pt x="28" y="8"/>
                        </a:cubicBezTo>
                        <a:cubicBezTo>
                          <a:pt x="28" y="8"/>
                          <a:pt x="21" y="5"/>
                          <a:pt x="21" y="5"/>
                        </a:cubicBezTo>
                        <a:cubicBezTo>
                          <a:pt x="18" y="4"/>
                          <a:pt x="15" y="4"/>
                          <a:pt x="12" y="4"/>
                        </a:cubicBezTo>
                        <a:cubicBezTo>
                          <a:pt x="10" y="4"/>
                          <a:pt x="9" y="6"/>
                          <a:pt x="6" y="6"/>
                        </a:cubicBezTo>
                        <a:cubicBezTo>
                          <a:pt x="6" y="9"/>
                          <a:pt x="9" y="9"/>
                          <a:pt x="9" y="11"/>
                        </a:cubicBezTo>
                        <a:cubicBezTo>
                          <a:pt x="9" y="12"/>
                          <a:pt x="10" y="13"/>
                          <a:pt x="10" y="14"/>
                        </a:cubicBezTo>
                        <a:cubicBezTo>
                          <a:pt x="9" y="15"/>
                          <a:pt x="6" y="15"/>
                          <a:pt x="5" y="16"/>
                        </a:cubicBezTo>
                        <a:cubicBezTo>
                          <a:pt x="2" y="18"/>
                          <a:pt x="3" y="20"/>
                          <a:pt x="2" y="23"/>
                        </a:cubicBezTo>
                        <a:cubicBezTo>
                          <a:pt x="2" y="25"/>
                          <a:pt x="1" y="26"/>
                          <a:pt x="0" y="2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92" name="Freeform 657">
                    <a:extLst>
                      <a:ext uri="{FF2B5EF4-FFF2-40B4-BE49-F238E27FC236}">
                        <a16:creationId xmlns:a16="http://schemas.microsoft.com/office/drawing/2014/main" id="{A65A21A3-FB84-4340-9123-8E4B92C4D3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490276" y="5312785"/>
                    <a:ext cx="306678" cy="132762"/>
                  </a:xfrm>
                  <a:custGeom>
                    <a:avLst/>
                    <a:gdLst>
                      <a:gd name="T0" fmla="*/ 30 w 30"/>
                      <a:gd name="T1" fmla="*/ 4 h 12"/>
                      <a:gd name="T2" fmla="*/ 22 w 30"/>
                      <a:gd name="T3" fmla="*/ 0 h 12"/>
                      <a:gd name="T4" fmla="*/ 17 w 30"/>
                      <a:gd name="T5" fmla="*/ 0 h 12"/>
                      <a:gd name="T6" fmla="*/ 14 w 30"/>
                      <a:gd name="T7" fmla="*/ 1 h 12"/>
                      <a:gd name="T8" fmla="*/ 11 w 30"/>
                      <a:gd name="T9" fmla="*/ 0 h 12"/>
                      <a:gd name="T10" fmla="*/ 8 w 30"/>
                      <a:gd name="T11" fmla="*/ 3 h 12"/>
                      <a:gd name="T12" fmla="*/ 3 w 30"/>
                      <a:gd name="T13" fmla="*/ 9 h 12"/>
                      <a:gd name="T14" fmla="*/ 11 w 30"/>
                      <a:gd name="T15" fmla="*/ 11 h 12"/>
                      <a:gd name="T16" fmla="*/ 13 w 30"/>
                      <a:gd name="T17" fmla="*/ 9 h 12"/>
                      <a:gd name="T18" fmla="*/ 18 w 30"/>
                      <a:gd name="T19" fmla="*/ 9 h 12"/>
                      <a:gd name="T20" fmla="*/ 19 w 30"/>
                      <a:gd name="T21" fmla="*/ 6 h 12"/>
                      <a:gd name="T22" fmla="*/ 24 w 30"/>
                      <a:gd name="T23" fmla="*/ 7 h 12"/>
                      <a:gd name="T24" fmla="*/ 28 w 30"/>
                      <a:gd name="T25" fmla="*/ 7 h 12"/>
                      <a:gd name="T26" fmla="*/ 30 w 30"/>
                      <a:gd name="T27" fmla="*/ 4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0" h="12">
                        <a:moveTo>
                          <a:pt x="30" y="4"/>
                        </a:moveTo>
                        <a:cubicBezTo>
                          <a:pt x="27" y="2"/>
                          <a:pt x="26" y="0"/>
                          <a:pt x="22" y="0"/>
                        </a:cubicBezTo>
                        <a:cubicBezTo>
                          <a:pt x="20" y="0"/>
                          <a:pt x="19" y="0"/>
                          <a:pt x="17" y="0"/>
                        </a:cubicBezTo>
                        <a:cubicBezTo>
                          <a:pt x="15" y="0"/>
                          <a:pt x="15" y="1"/>
                          <a:pt x="14" y="1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  <a:cubicBezTo>
                          <a:pt x="10" y="1"/>
                          <a:pt x="9" y="2"/>
                          <a:pt x="8" y="3"/>
                        </a:cubicBezTo>
                        <a:cubicBezTo>
                          <a:pt x="6" y="5"/>
                          <a:pt x="0" y="4"/>
                          <a:pt x="3" y="9"/>
                        </a:cubicBezTo>
                        <a:cubicBezTo>
                          <a:pt x="4" y="11"/>
                          <a:pt x="8" y="12"/>
                          <a:pt x="11" y="11"/>
                        </a:cubicBezTo>
                        <a:cubicBezTo>
                          <a:pt x="12" y="11"/>
                          <a:pt x="12" y="9"/>
                          <a:pt x="13" y="9"/>
                        </a:cubicBezTo>
                        <a:cubicBezTo>
                          <a:pt x="15" y="9"/>
                          <a:pt x="17" y="9"/>
                          <a:pt x="18" y="9"/>
                        </a:cubicBezTo>
                        <a:cubicBezTo>
                          <a:pt x="19" y="9"/>
                          <a:pt x="19" y="7"/>
                          <a:pt x="19" y="6"/>
                        </a:cubicBezTo>
                        <a:cubicBezTo>
                          <a:pt x="20" y="5"/>
                          <a:pt x="23" y="7"/>
                          <a:pt x="24" y="7"/>
                        </a:cubicBezTo>
                        <a:cubicBezTo>
                          <a:pt x="25" y="7"/>
                          <a:pt x="27" y="7"/>
                          <a:pt x="28" y="7"/>
                        </a:cubicBezTo>
                        <a:cubicBezTo>
                          <a:pt x="29" y="7"/>
                          <a:pt x="29" y="5"/>
                          <a:pt x="30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93" name="Freeform 658">
                    <a:extLst>
                      <a:ext uri="{FF2B5EF4-FFF2-40B4-BE49-F238E27FC236}">
                        <a16:creationId xmlns:a16="http://schemas.microsoft.com/office/drawing/2014/main" id="{10248329-AE9B-CA4D-BD17-C69D2F337A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28315" y="4825988"/>
                    <a:ext cx="480926" cy="379853"/>
                  </a:xfrm>
                  <a:custGeom>
                    <a:avLst/>
                    <a:gdLst>
                      <a:gd name="T0" fmla="*/ 11 w 47"/>
                      <a:gd name="T1" fmla="*/ 29 h 35"/>
                      <a:gd name="T2" fmla="*/ 18 w 47"/>
                      <a:gd name="T3" fmla="*/ 30 h 35"/>
                      <a:gd name="T4" fmla="*/ 23 w 47"/>
                      <a:gd name="T5" fmla="*/ 33 h 35"/>
                      <a:gd name="T6" fmla="*/ 25 w 47"/>
                      <a:gd name="T7" fmla="*/ 31 h 35"/>
                      <a:gd name="T8" fmla="*/ 29 w 47"/>
                      <a:gd name="T9" fmla="*/ 32 h 35"/>
                      <a:gd name="T10" fmla="*/ 33 w 47"/>
                      <a:gd name="T11" fmla="*/ 32 h 35"/>
                      <a:gd name="T12" fmla="*/ 36 w 47"/>
                      <a:gd name="T13" fmla="*/ 33 h 35"/>
                      <a:gd name="T14" fmla="*/ 38 w 47"/>
                      <a:gd name="T15" fmla="*/ 28 h 35"/>
                      <a:gd name="T16" fmla="*/ 42 w 47"/>
                      <a:gd name="T17" fmla="*/ 27 h 35"/>
                      <a:gd name="T18" fmla="*/ 40 w 47"/>
                      <a:gd name="T19" fmla="*/ 22 h 35"/>
                      <a:gd name="T20" fmla="*/ 44 w 47"/>
                      <a:gd name="T21" fmla="*/ 21 h 35"/>
                      <a:gd name="T22" fmla="*/ 45 w 47"/>
                      <a:gd name="T23" fmla="*/ 17 h 35"/>
                      <a:gd name="T24" fmla="*/ 42 w 47"/>
                      <a:gd name="T25" fmla="*/ 15 h 35"/>
                      <a:gd name="T26" fmla="*/ 39 w 47"/>
                      <a:gd name="T27" fmla="*/ 11 h 35"/>
                      <a:gd name="T28" fmla="*/ 38 w 47"/>
                      <a:gd name="T29" fmla="*/ 6 h 35"/>
                      <a:gd name="T30" fmla="*/ 35 w 47"/>
                      <a:gd name="T31" fmla="*/ 2 h 35"/>
                      <a:gd name="T32" fmla="*/ 33 w 47"/>
                      <a:gd name="T33" fmla="*/ 2 h 35"/>
                      <a:gd name="T34" fmla="*/ 30 w 47"/>
                      <a:gd name="T35" fmla="*/ 1 h 35"/>
                      <a:gd name="T36" fmla="*/ 28 w 47"/>
                      <a:gd name="T37" fmla="*/ 2 h 35"/>
                      <a:gd name="T38" fmla="*/ 25 w 47"/>
                      <a:gd name="T39" fmla="*/ 0 h 35"/>
                      <a:gd name="T40" fmla="*/ 22 w 47"/>
                      <a:gd name="T41" fmla="*/ 2 h 35"/>
                      <a:gd name="T42" fmla="*/ 17 w 47"/>
                      <a:gd name="T43" fmla="*/ 3 h 35"/>
                      <a:gd name="T44" fmla="*/ 17 w 47"/>
                      <a:gd name="T45" fmla="*/ 6 h 35"/>
                      <a:gd name="T46" fmla="*/ 13 w 47"/>
                      <a:gd name="T47" fmla="*/ 9 h 35"/>
                      <a:gd name="T48" fmla="*/ 12 w 47"/>
                      <a:gd name="T49" fmla="*/ 13 h 35"/>
                      <a:gd name="T50" fmla="*/ 8 w 47"/>
                      <a:gd name="T51" fmla="*/ 14 h 35"/>
                      <a:gd name="T52" fmla="*/ 1 w 47"/>
                      <a:gd name="T53" fmla="*/ 16 h 35"/>
                      <a:gd name="T54" fmla="*/ 2 w 47"/>
                      <a:gd name="T55" fmla="*/ 24 h 35"/>
                      <a:gd name="T56" fmla="*/ 1 w 47"/>
                      <a:gd name="T57" fmla="*/ 27 h 35"/>
                      <a:gd name="T58" fmla="*/ 1 w 47"/>
                      <a:gd name="T59" fmla="*/ 31 h 35"/>
                      <a:gd name="T60" fmla="*/ 5 w 47"/>
                      <a:gd name="T61" fmla="*/ 30 h 35"/>
                      <a:gd name="T62" fmla="*/ 11 w 47"/>
                      <a:gd name="T63" fmla="*/ 2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7" h="35">
                        <a:moveTo>
                          <a:pt x="11" y="29"/>
                        </a:moveTo>
                        <a:cubicBezTo>
                          <a:pt x="14" y="29"/>
                          <a:pt x="16" y="30"/>
                          <a:pt x="18" y="30"/>
                        </a:cubicBezTo>
                        <a:cubicBezTo>
                          <a:pt x="18" y="30"/>
                          <a:pt x="23" y="33"/>
                          <a:pt x="23" y="33"/>
                        </a:cubicBezTo>
                        <a:cubicBezTo>
                          <a:pt x="23" y="32"/>
                          <a:pt x="24" y="29"/>
                          <a:pt x="25" y="31"/>
                        </a:cubicBezTo>
                        <a:cubicBezTo>
                          <a:pt x="27" y="34"/>
                          <a:pt x="28" y="29"/>
                          <a:pt x="29" y="32"/>
                        </a:cubicBezTo>
                        <a:cubicBezTo>
                          <a:pt x="30" y="34"/>
                          <a:pt x="32" y="32"/>
                          <a:pt x="33" y="32"/>
                        </a:cubicBezTo>
                        <a:cubicBezTo>
                          <a:pt x="34" y="31"/>
                          <a:pt x="36" y="35"/>
                          <a:pt x="36" y="33"/>
                        </a:cubicBezTo>
                        <a:cubicBezTo>
                          <a:pt x="37" y="31"/>
                          <a:pt x="36" y="29"/>
                          <a:pt x="38" y="28"/>
                        </a:cubicBezTo>
                        <a:cubicBezTo>
                          <a:pt x="39" y="28"/>
                          <a:pt x="41" y="27"/>
                          <a:pt x="42" y="27"/>
                        </a:cubicBezTo>
                        <a:cubicBezTo>
                          <a:pt x="41" y="26"/>
                          <a:pt x="40" y="24"/>
                          <a:pt x="40" y="22"/>
                        </a:cubicBezTo>
                        <a:cubicBezTo>
                          <a:pt x="40" y="20"/>
                          <a:pt x="42" y="22"/>
                          <a:pt x="44" y="21"/>
                        </a:cubicBezTo>
                        <a:cubicBezTo>
                          <a:pt x="46" y="21"/>
                          <a:pt x="47" y="19"/>
                          <a:pt x="45" y="17"/>
                        </a:cubicBezTo>
                        <a:cubicBezTo>
                          <a:pt x="44" y="16"/>
                          <a:pt x="43" y="17"/>
                          <a:pt x="42" y="15"/>
                        </a:cubicBezTo>
                        <a:cubicBezTo>
                          <a:pt x="41" y="14"/>
                          <a:pt x="40" y="13"/>
                          <a:pt x="39" y="11"/>
                        </a:cubicBezTo>
                        <a:cubicBezTo>
                          <a:pt x="38" y="10"/>
                          <a:pt x="38" y="8"/>
                          <a:pt x="38" y="6"/>
                        </a:cubicBezTo>
                        <a:cubicBezTo>
                          <a:pt x="39" y="4"/>
                          <a:pt x="36" y="2"/>
                          <a:pt x="35" y="2"/>
                        </a:cubicBezTo>
                        <a:cubicBezTo>
                          <a:pt x="34" y="1"/>
                          <a:pt x="34" y="2"/>
                          <a:pt x="33" y="2"/>
                        </a:cubicBezTo>
                        <a:cubicBezTo>
                          <a:pt x="31" y="3"/>
                          <a:pt x="31" y="2"/>
                          <a:pt x="30" y="1"/>
                        </a:cubicBezTo>
                        <a:cubicBezTo>
                          <a:pt x="29" y="0"/>
                          <a:pt x="29" y="2"/>
                          <a:pt x="28" y="2"/>
                        </a:cubicBezTo>
                        <a:cubicBezTo>
                          <a:pt x="27" y="2"/>
                          <a:pt x="25" y="0"/>
                          <a:pt x="25" y="0"/>
                        </a:cubicBezTo>
                        <a:cubicBezTo>
                          <a:pt x="23" y="0"/>
                          <a:pt x="23" y="2"/>
                          <a:pt x="22" y="2"/>
                        </a:cubicBezTo>
                        <a:cubicBezTo>
                          <a:pt x="20" y="3"/>
                          <a:pt x="19" y="3"/>
                          <a:pt x="17" y="3"/>
                        </a:cubicBezTo>
                        <a:cubicBezTo>
                          <a:pt x="16" y="4"/>
                          <a:pt x="17" y="6"/>
                          <a:pt x="17" y="6"/>
                        </a:cubicBezTo>
                        <a:cubicBezTo>
                          <a:pt x="16" y="8"/>
                          <a:pt x="13" y="7"/>
                          <a:pt x="13" y="9"/>
                        </a:cubicBezTo>
                        <a:cubicBezTo>
                          <a:pt x="12" y="10"/>
                          <a:pt x="12" y="11"/>
                          <a:pt x="12" y="13"/>
                        </a:cubicBezTo>
                        <a:cubicBezTo>
                          <a:pt x="12" y="14"/>
                          <a:pt x="9" y="14"/>
                          <a:pt x="8" y="14"/>
                        </a:cubicBezTo>
                        <a:cubicBezTo>
                          <a:pt x="5" y="15"/>
                          <a:pt x="4" y="16"/>
                          <a:pt x="1" y="16"/>
                        </a:cubicBezTo>
                        <a:cubicBezTo>
                          <a:pt x="2" y="19"/>
                          <a:pt x="5" y="21"/>
                          <a:pt x="2" y="24"/>
                        </a:cubicBezTo>
                        <a:cubicBezTo>
                          <a:pt x="0" y="25"/>
                          <a:pt x="0" y="26"/>
                          <a:pt x="1" y="27"/>
                        </a:cubicBezTo>
                        <a:cubicBezTo>
                          <a:pt x="3" y="28"/>
                          <a:pt x="1" y="30"/>
                          <a:pt x="1" y="31"/>
                        </a:cubicBezTo>
                        <a:cubicBezTo>
                          <a:pt x="3" y="31"/>
                          <a:pt x="4" y="31"/>
                          <a:pt x="5" y="30"/>
                        </a:cubicBezTo>
                        <a:cubicBezTo>
                          <a:pt x="7" y="29"/>
                          <a:pt x="10" y="29"/>
                          <a:pt x="11" y="2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94" name="Freeform 659">
                    <a:extLst>
                      <a:ext uri="{FF2B5EF4-FFF2-40B4-BE49-F238E27FC236}">
                        <a16:creationId xmlns:a16="http://schemas.microsoft.com/office/drawing/2014/main" id="{F84ECB32-342D-C340-8F65-14A27BCE12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6798" y="4803861"/>
                    <a:ext cx="296221" cy="206523"/>
                  </a:xfrm>
                  <a:custGeom>
                    <a:avLst/>
                    <a:gdLst>
                      <a:gd name="T0" fmla="*/ 16 w 29"/>
                      <a:gd name="T1" fmla="*/ 18 h 19"/>
                      <a:gd name="T2" fmla="*/ 23 w 29"/>
                      <a:gd name="T3" fmla="*/ 15 h 19"/>
                      <a:gd name="T4" fmla="*/ 23 w 29"/>
                      <a:gd name="T5" fmla="*/ 12 h 19"/>
                      <a:gd name="T6" fmla="*/ 27 w 29"/>
                      <a:gd name="T7" fmla="*/ 9 h 19"/>
                      <a:gd name="T8" fmla="*/ 26 w 29"/>
                      <a:gd name="T9" fmla="*/ 4 h 19"/>
                      <a:gd name="T10" fmla="*/ 19 w 29"/>
                      <a:gd name="T11" fmla="*/ 1 h 19"/>
                      <a:gd name="T12" fmla="*/ 10 w 29"/>
                      <a:gd name="T13" fmla="*/ 1 h 19"/>
                      <a:gd name="T14" fmla="*/ 0 w 29"/>
                      <a:gd name="T15" fmla="*/ 4 h 19"/>
                      <a:gd name="T16" fmla="*/ 1 w 29"/>
                      <a:gd name="T17" fmla="*/ 6 h 19"/>
                      <a:gd name="T18" fmla="*/ 2 w 29"/>
                      <a:gd name="T19" fmla="*/ 9 h 19"/>
                      <a:gd name="T20" fmla="*/ 5 w 29"/>
                      <a:gd name="T21" fmla="*/ 10 h 19"/>
                      <a:gd name="T22" fmla="*/ 9 w 29"/>
                      <a:gd name="T23" fmla="*/ 11 h 19"/>
                      <a:gd name="T24" fmla="*/ 8 w 29"/>
                      <a:gd name="T25" fmla="*/ 15 h 19"/>
                      <a:gd name="T26" fmla="*/ 12 w 29"/>
                      <a:gd name="T27" fmla="*/ 18 h 19"/>
                      <a:gd name="T28" fmla="*/ 16 w 29"/>
                      <a:gd name="T29" fmla="*/ 18 h 19"/>
                      <a:gd name="T30" fmla="*/ 16 w 29"/>
                      <a:gd name="T31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9" h="19">
                        <a:moveTo>
                          <a:pt x="16" y="18"/>
                        </a:moveTo>
                        <a:cubicBezTo>
                          <a:pt x="18" y="16"/>
                          <a:pt x="21" y="16"/>
                          <a:pt x="23" y="15"/>
                        </a:cubicBezTo>
                        <a:cubicBezTo>
                          <a:pt x="23" y="14"/>
                          <a:pt x="23" y="13"/>
                          <a:pt x="23" y="12"/>
                        </a:cubicBezTo>
                        <a:cubicBezTo>
                          <a:pt x="24" y="10"/>
                          <a:pt x="25" y="10"/>
                          <a:pt x="27" y="9"/>
                        </a:cubicBezTo>
                        <a:cubicBezTo>
                          <a:pt x="29" y="8"/>
                          <a:pt x="28" y="5"/>
                          <a:pt x="26" y="4"/>
                        </a:cubicBezTo>
                        <a:cubicBezTo>
                          <a:pt x="24" y="3"/>
                          <a:pt x="22" y="2"/>
                          <a:pt x="19" y="1"/>
                        </a:cubicBezTo>
                        <a:cubicBezTo>
                          <a:pt x="17" y="0"/>
                          <a:pt x="13" y="1"/>
                          <a:pt x="10" y="1"/>
                        </a:cubicBezTo>
                        <a:cubicBezTo>
                          <a:pt x="8" y="1"/>
                          <a:pt x="0" y="0"/>
                          <a:pt x="0" y="4"/>
                        </a:cubicBezTo>
                        <a:cubicBezTo>
                          <a:pt x="0" y="4"/>
                          <a:pt x="1" y="5"/>
                          <a:pt x="1" y="6"/>
                        </a:cubicBezTo>
                        <a:cubicBezTo>
                          <a:pt x="2" y="7"/>
                          <a:pt x="1" y="8"/>
                          <a:pt x="2" y="9"/>
                        </a:cubicBezTo>
                        <a:cubicBezTo>
                          <a:pt x="3" y="9"/>
                          <a:pt x="4" y="11"/>
                          <a:pt x="5" y="10"/>
                        </a:cubicBezTo>
                        <a:cubicBezTo>
                          <a:pt x="7" y="10"/>
                          <a:pt x="9" y="9"/>
                          <a:pt x="9" y="11"/>
                        </a:cubicBezTo>
                        <a:cubicBezTo>
                          <a:pt x="9" y="12"/>
                          <a:pt x="9" y="14"/>
                          <a:pt x="8" y="15"/>
                        </a:cubicBezTo>
                        <a:cubicBezTo>
                          <a:pt x="11" y="15"/>
                          <a:pt x="11" y="15"/>
                          <a:pt x="12" y="18"/>
                        </a:cubicBezTo>
                        <a:cubicBezTo>
                          <a:pt x="13" y="18"/>
                          <a:pt x="16" y="18"/>
                          <a:pt x="16" y="18"/>
                        </a:cubicBezTo>
                        <a:cubicBezTo>
                          <a:pt x="17" y="17"/>
                          <a:pt x="15" y="19"/>
                          <a:pt x="16" y="1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95" name="Freeform 660">
                    <a:extLst>
                      <a:ext uri="{FF2B5EF4-FFF2-40B4-BE49-F238E27FC236}">
                        <a16:creationId xmlns:a16="http://schemas.microsoft.com/office/drawing/2014/main" id="{FC9BC8F9-6E33-E441-BF78-2AE6979F62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6798" y="4674786"/>
                    <a:ext cx="365924" cy="195460"/>
                  </a:xfrm>
                  <a:custGeom>
                    <a:avLst/>
                    <a:gdLst>
                      <a:gd name="T0" fmla="*/ 11 w 36"/>
                      <a:gd name="T1" fmla="*/ 13 h 18"/>
                      <a:gd name="T2" fmla="*/ 19 w 36"/>
                      <a:gd name="T3" fmla="*/ 12 h 18"/>
                      <a:gd name="T4" fmla="*/ 25 w 36"/>
                      <a:gd name="T5" fmla="*/ 15 h 18"/>
                      <a:gd name="T6" fmla="*/ 29 w 36"/>
                      <a:gd name="T7" fmla="*/ 17 h 18"/>
                      <a:gd name="T8" fmla="*/ 33 w 36"/>
                      <a:gd name="T9" fmla="*/ 16 h 18"/>
                      <a:gd name="T10" fmla="*/ 36 w 36"/>
                      <a:gd name="T11" fmla="*/ 14 h 18"/>
                      <a:gd name="T12" fmla="*/ 34 w 36"/>
                      <a:gd name="T13" fmla="*/ 8 h 18"/>
                      <a:gd name="T14" fmla="*/ 31 w 36"/>
                      <a:gd name="T15" fmla="*/ 4 h 18"/>
                      <a:gd name="T16" fmla="*/ 25 w 36"/>
                      <a:gd name="T17" fmla="*/ 3 h 18"/>
                      <a:gd name="T18" fmla="*/ 18 w 36"/>
                      <a:gd name="T19" fmla="*/ 1 h 18"/>
                      <a:gd name="T20" fmla="*/ 17 w 36"/>
                      <a:gd name="T21" fmla="*/ 5 h 18"/>
                      <a:gd name="T22" fmla="*/ 15 w 36"/>
                      <a:gd name="T23" fmla="*/ 7 h 18"/>
                      <a:gd name="T24" fmla="*/ 8 w 36"/>
                      <a:gd name="T25" fmla="*/ 4 h 18"/>
                      <a:gd name="T26" fmla="*/ 0 w 36"/>
                      <a:gd name="T27" fmla="*/ 15 h 18"/>
                      <a:gd name="T28" fmla="*/ 11 w 36"/>
                      <a:gd name="T29" fmla="*/ 13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6" h="18">
                        <a:moveTo>
                          <a:pt x="11" y="13"/>
                        </a:moveTo>
                        <a:cubicBezTo>
                          <a:pt x="14" y="13"/>
                          <a:pt x="16" y="12"/>
                          <a:pt x="19" y="12"/>
                        </a:cubicBezTo>
                        <a:cubicBezTo>
                          <a:pt x="20" y="12"/>
                          <a:pt x="24" y="14"/>
                          <a:pt x="25" y="15"/>
                        </a:cubicBezTo>
                        <a:cubicBezTo>
                          <a:pt x="26" y="16"/>
                          <a:pt x="27" y="18"/>
                          <a:pt x="29" y="17"/>
                        </a:cubicBezTo>
                        <a:cubicBezTo>
                          <a:pt x="30" y="17"/>
                          <a:pt x="31" y="16"/>
                          <a:pt x="33" y="16"/>
                        </a:cubicBezTo>
                        <a:cubicBezTo>
                          <a:pt x="34" y="16"/>
                          <a:pt x="34" y="14"/>
                          <a:pt x="36" y="14"/>
                        </a:cubicBezTo>
                        <a:cubicBezTo>
                          <a:pt x="35" y="12"/>
                          <a:pt x="33" y="9"/>
                          <a:pt x="34" y="8"/>
                        </a:cubicBezTo>
                        <a:cubicBezTo>
                          <a:pt x="35" y="6"/>
                          <a:pt x="32" y="4"/>
                          <a:pt x="31" y="4"/>
                        </a:cubicBezTo>
                        <a:cubicBezTo>
                          <a:pt x="29" y="3"/>
                          <a:pt x="27" y="5"/>
                          <a:pt x="25" y="3"/>
                        </a:cubicBezTo>
                        <a:cubicBezTo>
                          <a:pt x="22" y="1"/>
                          <a:pt x="21" y="0"/>
                          <a:pt x="18" y="1"/>
                        </a:cubicBezTo>
                        <a:cubicBezTo>
                          <a:pt x="16" y="2"/>
                          <a:pt x="17" y="3"/>
                          <a:pt x="17" y="5"/>
                        </a:cubicBezTo>
                        <a:cubicBezTo>
                          <a:pt x="16" y="6"/>
                          <a:pt x="16" y="7"/>
                          <a:pt x="15" y="7"/>
                        </a:cubicBezTo>
                        <a:cubicBezTo>
                          <a:pt x="12" y="9"/>
                          <a:pt x="10" y="5"/>
                          <a:pt x="8" y="4"/>
                        </a:cubicBezTo>
                        <a:cubicBezTo>
                          <a:pt x="3" y="0"/>
                          <a:pt x="0" y="11"/>
                          <a:pt x="0" y="15"/>
                        </a:cubicBezTo>
                        <a:cubicBezTo>
                          <a:pt x="4" y="13"/>
                          <a:pt x="7" y="13"/>
                          <a:pt x="11" y="1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96" name="Freeform 661">
                    <a:extLst>
                      <a:ext uri="{FF2B5EF4-FFF2-40B4-BE49-F238E27FC236}">
                        <a16:creationId xmlns:a16="http://schemas.microsoft.com/office/drawing/2014/main" id="{936AB0E5-942B-6A42-A742-74305A1FB7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28315" y="4556776"/>
                    <a:ext cx="243950" cy="162265"/>
                  </a:xfrm>
                  <a:custGeom>
                    <a:avLst/>
                    <a:gdLst>
                      <a:gd name="T0" fmla="*/ 16 w 24"/>
                      <a:gd name="T1" fmla="*/ 15 h 15"/>
                      <a:gd name="T2" fmla="*/ 20 w 24"/>
                      <a:gd name="T3" fmla="*/ 15 h 15"/>
                      <a:gd name="T4" fmla="*/ 22 w 24"/>
                      <a:gd name="T5" fmla="*/ 13 h 15"/>
                      <a:gd name="T6" fmla="*/ 22 w 24"/>
                      <a:gd name="T7" fmla="*/ 10 h 15"/>
                      <a:gd name="T8" fmla="*/ 21 w 24"/>
                      <a:gd name="T9" fmla="*/ 5 h 15"/>
                      <a:gd name="T10" fmla="*/ 24 w 24"/>
                      <a:gd name="T11" fmla="*/ 0 h 15"/>
                      <a:gd name="T12" fmla="*/ 12 w 24"/>
                      <a:gd name="T13" fmla="*/ 0 h 15"/>
                      <a:gd name="T14" fmla="*/ 6 w 24"/>
                      <a:gd name="T15" fmla="*/ 1 h 15"/>
                      <a:gd name="T16" fmla="*/ 0 w 24"/>
                      <a:gd name="T17" fmla="*/ 5 h 15"/>
                      <a:gd name="T18" fmla="*/ 2 w 24"/>
                      <a:gd name="T19" fmla="*/ 6 h 15"/>
                      <a:gd name="T20" fmla="*/ 2 w 24"/>
                      <a:gd name="T21" fmla="*/ 8 h 15"/>
                      <a:gd name="T22" fmla="*/ 7 w 24"/>
                      <a:gd name="T23" fmla="*/ 9 h 15"/>
                      <a:gd name="T24" fmla="*/ 6 w 24"/>
                      <a:gd name="T25" fmla="*/ 13 h 15"/>
                      <a:gd name="T26" fmla="*/ 11 w 24"/>
                      <a:gd name="T27" fmla="*/ 12 h 15"/>
                      <a:gd name="T28" fmla="*/ 16 w 24"/>
                      <a:gd name="T2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4" h="15">
                        <a:moveTo>
                          <a:pt x="16" y="15"/>
                        </a:moveTo>
                        <a:cubicBezTo>
                          <a:pt x="17" y="15"/>
                          <a:pt x="19" y="15"/>
                          <a:pt x="20" y="15"/>
                        </a:cubicBezTo>
                        <a:cubicBezTo>
                          <a:pt x="20" y="14"/>
                          <a:pt x="22" y="14"/>
                          <a:pt x="22" y="13"/>
                        </a:cubicBezTo>
                        <a:cubicBezTo>
                          <a:pt x="22" y="12"/>
                          <a:pt x="22" y="11"/>
                          <a:pt x="22" y="10"/>
                        </a:cubicBezTo>
                        <a:cubicBezTo>
                          <a:pt x="21" y="8"/>
                          <a:pt x="20" y="7"/>
                          <a:pt x="21" y="5"/>
                        </a:cubicBezTo>
                        <a:cubicBezTo>
                          <a:pt x="23" y="4"/>
                          <a:pt x="24" y="2"/>
                          <a:pt x="24" y="0"/>
                        </a:cubicBezTo>
                        <a:cubicBezTo>
                          <a:pt x="22" y="3"/>
                          <a:pt x="15" y="0"/>
                          <a:pt x="12" y="0"/>
                        </a:cubicBezTo>
                        <a:cubicBezTo>
                          <a:pt x="10" y="0"/>
                          <a:pt x="8" y="0"/>
                          <a:pt x="6" y="1"/>
                        </a:cubicBezTo>
                        <a:cubicBezTo>
                          <a:pt x="5" y="1"/>
                          <a:pt x="0" y="5"/>
                          <a:pt x="0" y="5"/>
                        </a:cubicBezTo>
                        <a:cubicBezTo>
                          <a:pt x="0" y="6"/>
                          <a:pt x="3" y="5"/>
                          <a:pt x="2" y="6"/>
                        </a:cubicBezTo>
                        <a:cubicBezTo>
                          <a:pt x="2" y="7"/>
                          <a:pt x="2" y="7"/>
                          <a:pt x="2" y="8"/>
                        </a:cubicBezTo>
                        <a:cubicBezTo>
                          <a:pt x="3" y="10"/>
                          <a:pt x="7" y="9"/>
                          <a:pt x="7" y="9"/>
                        </a:cubicBezTo>
                        <a:cubicBezTo>
                          <a:pt x="7" y="10"/>
                          <a:pt x="6" y="12"/>
                          <a:pt x="6" y="13"/>
                        </a:cubicBezTo>
                        <a:cubicBezTo>
                          <a:pt x="7" y="12"/>
                          <a:pt x="9" y="11"/>
                          <a:pt x="11" y="12"/>
                        </a:cubicBezTo>
                        <a:cubicBezTo>
                          <a:pt x="13" y="13"/>
                          <a:pt x="14" y="15"/>
                          <a:pt x="16" y="1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97" name="Freeform 662">
                    <a:extLst>
                      <a:ext uri="{FF2B5EF4-FFF2-40B4-BE49-F238E27FC236}">
                        <a16:creationId xmlns:a16="http://schemas.microsoft.com/office/drawing/2014/main" id="{9DEDEBEF-CF9C-BB42-94F5-68A79F6BC1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43616" y="4892371"/>
                    <a:ext cx="163794" cy="84822"/>
                  </a:xfrm>
                  <a:custGeom>
                    <a:avLst/>
                    <a:gdLst>
                      <a:gd name="T0" fmla="*/ 16 w 16"/>
                      <a:gd name="T1" fmla="*/ 4 h 8"/>
                      <a:gd name="T2" fmla="*/ 12 w 16"/>
                      <a:gd name="T3" fmla="*/ 2 h 8"/>
                      <a:gd name="T4" fmla="*/ 8 w 16"/>
                      <a:gd name="T5" fmla="*/ 0 h 8"/>
                      <a:gd name="T6" fmla="*/ 7 w 16"/>
                      <a:gd name="T7" fmla="*/ 3 h 8"/>
                      <a:gd name="T8" fmla="*/ 5 w 16"/>
                      <a:gd name="T9" fmla="*/ 2 h 8"/>
                      <a:gd name="T10" fmla="*/ 2 w 16"/>
                      <a:gd name="T11" fmla="*/ 3 h 8"/>
                      <a:gd name="T12" fmla="*/ 0 w 16"/>
                      <a:gd name="T13" fmla="*/ 5 h 8"/>
                      <a:gd name="T14" fmla="*/ 0 w 16"/>
                      <a:gd name="T15" fmla="*/ 6 h 8"/>
                      <a:gd name="T16" fmla="*/ 2 w 16"/>
                      <a:gd name="T17" fmla="*/ 6 h 8"/>
                      <a:gd name="T18" fmla="*/ 8 w 16"/>
                      <a:gd name="T19" fmla="*/ 7 h 8"/>
                      <a:gd name="T20" fmla="*/ 16 w 16"/>
                      <a:gd name="T21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" h="8">
                        <a:moveTo>
                          <a:pt x="16" y="4"/>
                        </a:moveTo>
                        <a:cubicBezTo>
                          <a:pt x="16" y="1"/>
                          <a:pt x="14" y="2"/>
                          <a:pt x="12" y="2"/>
                        </a:cubicBezTo>
                        <a:cubicBezTo>
                          <a:pt x="11" y="3"/>
                          <a:pt x="10" y="1"/>
                          <a:pt x="8" y="0"/>
                        </a:cubicBezTo>
                        <a:cubicBezTo>
                          <a:pt x="8" y="1"/>
                          <a:pt x="8" y="2"/>
                          <a:pt x="7" y="3"/>
                        </a:cubicBezTo>
                        <a:cubicBezTo>
                          <a:pt x="6" y="3"/>
                          <a:pt x="7" y="1"/>
                          <a:pt x="5" y="2"/>
                        </a:cubicBezTo>
                        <a:cubicBezTo>
                          <a:pt x="4" y="2"/>
                          <a:pt x="2" y="2"/>
                          <a:pt x="2" y="3"/>
                        </a:cubicBezTo>
                        <a:cubicBezTo>
                          <a:pt x="1" y="5"/>
                          <a:pt x="2" y="6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1" y="6"/>
                          <a:pt x="2" y="6"/>
                        </a:cubicBezTo>
                        <a:cubicBezTo>
                          <a:pt x="4" y="7"/>
                          <a:pt x="6" y="7"/>
                          <a:pt x="8" y="7"/>
                        </a:cubicBezTo>
                        <a:cubicBezTo>
                          <a:pt x="10" y="7"/>
                          <a:pt x="16" y="8"/>
                          <a:pt x="16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98" name="Freeform 663">
                    <a:extLst>
                      <a:ext uri="{FF2B5EF4-FFF2-40B4-BE49-F238E27FC236}">
                        <a16:creationId xmlns:a16="http://schemas.microsoft.com/office/drawing/2014/main" id="{27D199CA-D586-7B44-9D8A-941AED8AAC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89209" y="4914495"/>
                    <a:ext cx="487895" cy="453608"/>
                  </a:xfrm>
                  <a:custGeom>
                    <a:avLst/>
                    <a:gdLst>
                      <a:gd name="T0" fmla="*/ 1 w 48"/>
                      <a:gd name="T1" fmla="*/ 12 h 42"/>
                      <a:gd name="T2" fmla="*/ 0 w 48"/>
                      <a:gd name="T3" fmla="*/ 16 h 42"/>
                      <a:gd name="T4" fmla="*/ 2 w 48"/>
                      <a:gd name="T5" fmla="*/ 20 h 42"/>
                      <a:gd name="T6" fmla="*/ 4 w 48"/>
                      <a:gd name="T7" fmla="*/ 27 h 42"/>
                      <a:gd name="T8" fmla="*/ 9 w 48"/>
                      <a:gd name="T9" fmla="*/ 31 h 42"/>
                      <a:gd name="T10" fmla="*/ 10 w 48"/>
                      <a:gd name="T11" fmla="*/ 33 h 42"/>
                      <a:gd name="T12" fmla="*/ 13 w 48"/>
                      <a:gd name="T13" fmla="*/ 32 h 42"/>
                      <a:gd name="T14" fmla="*/ 21 w 48"/>
                      <a:gd name="T15" fmla="*/ 36 h 42"/>
                      <a:gd name="T16" fmla="*/ 25 w 48"/>
                      <a:gd name="T17" fmla="*/ 37 h 42"/>
                      <a:gd name="T18" fmla="*/ 33 w 48"/>
                      <a:gd name="T19" fmla="*/ 37 h 42"/>
                      <a:gd name="T20" fmla="*/ 39 w 48"/>
                      <a:gd name="T21" fmla="*/ 41 h 42"/>
                      <a:gd name="T22" fmla="*/ 41 w 48"/>
                      <a:gd name="T23" fmla="*/ 35 h 42"/>
                      <a:gd name="T24" fmla="*/ 44 w 48"/>
                      <a:gd name="T25" fmla="*/ 32 h 42"/>
                      <a:gd name="T26" fmla="*/ 48 w 48"/>
                      <a:gd name="T27" fmla="*/ 31 h 42"/>
                      <a:gd name="T28" fmla="*/ 45 w 48"/>
                      <a:gd name="T29" fmla="*/ 26 h 42"/>
                      <a:gd name="T30" fmla="*/ 44 w 48"/>
                      <a:gd name="T31" fmla="*/ 19 h 42"/>
                      <a:gd name="T32" fmla="*/ 46 w 48"/>
                      <a:gd name="T33" fmla="*/ 12 h 42"/>
                      <a:gd name="T34" fmla="*/ 44 w 48"/>
                      <a:gd name="T35" fmla="*/ 7 h 42"/>
                      <a:gd name="T36" fmla="*/ 42 w 48"/>
                      <a:gd name="T37" fmla="*/ 5 h 42"/>
                      <a:gd name="T38" fmla="*/ 25 w 48"/>
                      <a:gd name="T39" fmla="*/ 4 h 42"/>
                      <a:gd name="T40" fmla="*/ 20 w 48"/>
                      <a:gd name="T41" fmla="*/ 2 h 42"/>
                      <a:gd name="T42" fmla="*/ 13 w 48"/>
                      <a:gd name="T43" fmla="*/ 4 h 42"/>
                      <a:gd name="T44" fmla="*/ 6 w 48"/>
                      <a:gd name="T45" fmla="*/ 6 h 42"/>
                      <a:gd name="T46" fmla="*/ 2 w 48"/>
                      <a:gd name="T47" fmla="*/ 7 h 42"/>
                      <a:gd name="T48" fmla="*/ 1 w 48"/>
                      <a:gd name="T49" fmla="*/ 9 h 42"/>
                      <a:gd name="T50" fmla="*/ 1 w 48"/>
                      <a:gd name="T51" fmla="*/ 12 h 42"/>
                      <a:gd name="T52" fmla="*/ 1 w 48"/>
                      <a:gd name="T53" fmla="*/ 1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8" h="42">
                        <a:moveTo>
                          <a:pt x="1" y="12"/>
                        </a:moveTo>
                        <a:cubicBezTo>
                          <a:pt x="1" y="13"/>
                          <a:pt x="0" y="15"/>
                          <a:pt x="0" y="16"/>
                        </a:cubicBezTo>
                        <a:cubicBezTo>
                          <a:pt x="1" y="17"/>
                          <a:pt x="2" y="19"/>
                          <a:pt x="2" y="20"/>
                        </a:cubicBezTo>
                        <a:cubicBezTo>
                          <a:pt x="2" y="22"/>
                          <a:pt x="3" y="25"/>
                          <a:pt x="4" y="27"/>
                        </a:cubicBezTo>
                        <a:cubicBezTo>
                          <a:pt x="5" y="30"/>
                          <a:pt x="8" y="29"/>
                          <a:pt x="9" y="31"/>
                        </a:cubicBezTo>
                        <a:cubicBezTo>
                          <a:pt x="9" y="31"/>
                          <a:pt x="9" y="33"/>
                          <a:pt x="10" y="33"/>
                        </a:cubicBezTo>
                        <a:cubicBezTo>
                          <a:pt x="11" y="34"/>
                          <a:pt x="12" y="32"/>
                          <a:pt x="13" y="32"/>
                        </a:cubicBezTo>
                        <a:cubicBezTo>
                          <a:pt x="15" y="31"/>
                          <a:pt x="19" y="35"/>
                          <a:pt x="21" y="36"/>
                        </a:cubicBezTo>
                        <a:cubicBezTo>
                          <a:pt x="22" y="37"/>
                          <a:pt x="23" y="39"/>
                          <a:pt x="25" y="37"/>
                        </a:cubicBezTo>
                        <a:cubicBezTo>
                          <a:pt x="26" y="36"/>
                          <a:pt x="31" y="37"/>
                          <a:pt x="33" y="37"/>
                        </a:cubicBezTo>
                        <a:cubicBezTo>
                          <a:pt x="36" y="37"/>
                          <a:pt x="37" y="39"/>
                          <a:pt x="39" y="41"/>
                        </a:cubicBezTo>
                        <a:cubicBezTo>
                          <a:pt x="40" y="42"/>
                          <a:pt x="40" y="36"/>
                          <a:pt x="41" y="35"/>
                        </a:cubicBezTo>
                        <a:cubicBezTo>
                          <a:pt x="42" y="34"/>
                          <a:pt x="43" y="33"/>
                          <a:pt x="44" y="32"/>
                        </a:cubicBezTo>
                        <a:cubicBezTo>
                          <a:pt x="45" y="32"/>
                          <a:pt x="48" y="32"/>
                          <a:pt x="48" y="31"/>
                        </a:cubicBezTo>
                        <a:cubicBezTo>
                          <a:pt x="47" y="28"/>
                          <a:pt x="47" y="27"/>
                          <a:pt x="45" y="26"/>
                        </a:cubicBezTo>
                        <a:cubicBezTo>
                          <a:pt x="43" y="24"/>
                          <a:pt x="46" y="21"/>
                          <a:pt x="44" y="19"/>
                        </a:cubicBezTo>
                        <a:cubicBezTo>
                          <a:pt x="42" y="18"/>
                          <a:pt x="47" y="14"/>
                          <a:pt x="46" y="12"/>
                        </a:cubicBezTo>
                        <a:cubicBezTo>
                          <a:pt x="45" y="10"/>
                          <a:pt x="44" y="9"/>
                          <a:pt x="44" y="7"/>
                        </a:cubicBezTo>
                        <a:cubicBezTo>
                          <a:pt x="44" y="6"/>
                          <a:pt x="44" y="5"/>
                          <a:pt x="42" y="5"/>
                        </a:cubicBezTo>
                        <a:cubicBezTo>
                          <a:pt x="37" y="3"/>
                          <a:pt x="30" y="6"/>
                          <a:pt x="25" y="4"/>
                        </a:cubicBezTo>
                        <a:cubicBezTo>
                          <a:pt x="25" y="7"/>
                          <a:pt x="21" y="2"/>
                          <a:pt x="20" y="2"/>
                        </a:cubicBezTo>
                        <a:cubicBezTo>
                          <a:pt x="17" y="0"/>
                          <a:pt x="15" y="2"/>
                          <a:pt x="13" y="4"/>
                        </a:cubicBezTo>
                        <a:cubicBezTo>
                          <a:pt x="10" y="5"/>
                          <a:pt x="8" y="6"/>
                          <a:pt x="6" y="6"/>
                        </a:cubicBezTo>
                        <a:cubicBezTo>
                          <a:pt x="5" y="7"/>
                          <a:pt x="3" y="7"/>
                          <a:pt x="2" y="7"/>
                        </a:cubicBezTo>
                        <a:cubicBezTo>
                          <a:pt x="1" y="8"/>
                          <a:pt x="3" y="9"/>
                          <a:pt x="1" y="9"/>
                        </a:cubicBezTo>
                        <a:cubicBezTo>
                          <a:pt x="1" y="10"/>
                          <a:pt x="1" y="11"/>
                          <a:pt x="1" y="12"/>
                        </a:cubicBezTo>
                        <a:cubicBezTo>
                          <a:pt x="1" y="14"/>
                          <a:pt x="1" y="12"/>
                          <a:pt x="1" y="1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99" name="Freeform 664">
                    <a:extLst>
                      <a:ext uri="{FF2B5EF4-FFF2-40B4-BE49-F238E27FC236}">
                        <a16:creationId xmlns:a16="http://schemas.microsoft.com/office/drawing/2014/main" id="{8A80BB75-EA16-A24C-AAC9-B816A393FF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85430" y="5390233"/>
                    <a:ext cx="470472" cy="324533"/>
                  </a:xfrm>
                  <a:custGeom>
                    <a:avLst/>
                    <a:gdLst>
                      <a:gd name="T0" fmla="*/ 38 w 46"/>
                      <a:gd name="T1" fmla="*/ 13 h 30"/>
                      <a:gd name="T2" fmla="*/ 35 w 46"/>
                      <a:gd name="T3" fmla="*/ 6 h 30"/>
                      <a:gd name="T4" fmla="*/ 32 w 46"/>
                      <a:gd name="T5" fmla="*/ 0 h 30"/>
                      <a:gd name="T6" fmla="*/ 22 w 46"/>
                      <a:gd name="T7" fmla="*/ 4 h 30"/>
                      <a:gd name="T8" fmla="*/ 18 w 46"/>
                      <a:gd name="T9" fmla="*/ 3 h 30"/>
                      <a:gd name="T10" fmla="*/ 12 w 46"/>
                      <a:gd name="T11" fmla="*/ 3 h 30"/>
                      <a:gd name="T12" fmla="*/ 8 w 46"/>
                      <a:gd name="T13" fmla="*/ 6 h 30"/>
                      <a:gd name="T14" fmla="*/ 4 w 46"/>
                      <a:gd name="T15" fmla="*/ 14 h 30"/>
                      <a:gd name="T16" fmla="*/ 0 w 46"/>
                      <a:gd name="T17" fmla="*/ 15 h 30"/>
                      <a:gd name="T18" fmla="*/ 3 w 46"/>
                      <a:gd name="T19" fmla="*/ 18 h 30"/>
                      <a:gd name="T20" fmla="*/ 5 w 46"/>
                      <a:gd name="T21" fmla="*/ 22 h 30"/>
                      <a:gd name="T22" fmla="*/ 8 w 46"/>
                      <a:gd name="T23" fmla="*/ 24 h 30"/>
                      <a:gd name="T24" fmla="*/ 11 w 46"/>
                      <a:gd name="T25" fmla="*/ 25 h 30"/>
                      <a:gd name="T26" fmla="*/ 11 w 46"/>
                      <a:gd name="T27" fmla="*/ 28 h 30"/>
                      <a:gd name="T28" fmla="*/ 21 w 46"/>
                      <a:gd name="T29" fmla="*/ 30 h 30"/>
                      <a:gd name="T30" fmla="*/ 28 w 46"/>
                      <a:gd name="T31" fmla="*/ 28 h 30"/>
                      <a:gd name="T32" fmla="*/ 40 w 46"/>
                      <a:gd name="T33" fmla="*/ 30 h 30"/>
                      <a:gd name="T34" fmla="*/ 41 w 46"/>
                      <a:gd name="T35" fmla="*/ 23 h 30"/>
                      <a:gd name="T36" fmla="*/ 46 w 46"/>
                      <a:gd name="T37" fmla="*/ 20 h 30"/>
                      <a:gd name="T38" fmla="*/ 39 w 46"/>
                      <a:gd name="T39" fmla="*/ 20 h 30"/>
                      <a:gd name="T40" fmla="*/ 38 w 46"/>
                      <a:gd name="T41" fmla="*/ 13 h 30"/>
                      <a:gd name="T42" fmla="*/ 38 w 46"/>
                      <a:gd name="T43" fmla="*/ 13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6" h="30">
                        <a:moveTo>
                          <a:pt x="38" y="13"/>
                        </a:moveTo>
                        <a:cubicBezTo>
                          <a:pt x="39" y="10"/>
                          <a:pt x="36" y="8"/>
                          <a:pt x="35" y="6"/>
                        </a:cubicBezTo>
                        <a:cubicBezTo>
                          <a:pt x="33" y="5"/>
                          <a:pt x="32" y="2"/>
                          <a:pt x="32" y="0"/>
                        </a:cubicBezTo>
                        <a:cubicBezTo>
                          <a:pt x="29" y="1"/>
                          <a:pt x="26" y="4"/>
                          <a:pt x="22" y="4"/>
                        </a:cubicBezTo>
                        <a:cubicBezTo>
                          <a:pt x="21" y="4"/>
                          <a:pt x="19" y="3"/>
                          <a:pt x="18" y="3"/>
                        </a:cubicBezTo>
                        <a:cubicBezTo>
                          <a:pt x="16" y="3"/>
                          <a:pt x="14" y="3"/>
                          <a:pt x="12" y="3"/>
                        </a:cubicBezTo>
                        <a:cubicBezTo>
                          <a:pt x="12" y="3"/>
                          <a:pt x="9" y="6"/>
                          <a:pt x="8" y="6"/>
                        </a:cubicBezTo>
                        <a:cubicBezTo>
                          <a:pt x="7" y="9"/>
                          <a:pt x="5" y="11"/>
                          <a:pt x="4" y="14"/>
                        </a:cubicBezTo>
                        <a:cubicBezTo>
                          <a:pt x="3" y="14"/>
                          <a:pt x="1" y="14"/>
                          <a:pt x="0" y="15"/>
                        </a:cubicBezTo>
                        <a:cubicBezTo>
                          <a:pt x="0" y="16"/>
                          <a:pt x="3" y="17"/>
                          <a:pt x="3" y="18"/>
                        </a:cubicBezTo>
                        <a:cubicBezTo>
                          <a:pt x="3" y="20"/>
                          <a:pt x="4" y="20"/>
                          <a:pt x="5" y="22"/>
                        </a:cubicBezTo>
                        <a:cubicBezTo>
                          <a:pt x="5" y="24"/>
                          <a:pt x="6" y="24"/>
                          <a:pt x="8" y="24"/>
                        </a:cubicBezTo>
                        <a:cubicBezTo>
                          <a:pt x="9" y="24"/>
                          <a:pt x="11" y="24"/>
                          <a:pt x="11" y="25"/>
                        </a:cubicBezTo>
                        <a:cubicBezTo>
                          <a:pt x="11" y="26"/>
                          <a:pt x="11" y="27"/>
                          <a:pt x="11" y="28"/>
                        </a:cubicBezTo>
                        <a:cubicBezTo>
                          <a:pt x="13" y="30"/>
                          <a:pt x="18" y="30"/>
                          <a:pt x="21" y="30"/>
                        </a:cubicBezTo>
                        <a:cubicBezTo>
                          <a:pt x="24" y="30"/>
                          <a:pt x="26" y="30"/>
                          <a:pt x="28" y="28"/>
                        </a:cubicBezTo>
                        <a:cubicBezTo>
                          <a:pt x="32" y="26"/>
                          <a:pt x="36" y="28"/>
                          <a:pt x="40" y="30"/>
                        </a:cubicBezTo>
                        <a:cubicBezTo>
                          <a:pt x="40" y="28"/>
                          <a:pt x="40" y="25"/>
                          <a:pt x="41" y="23"/>
                        </a:cubicBezTo>
                        <a:cubicBezTo>
                          <a:pt x="42" y="22"/>
                          <a:pt x="45" y="24"/>
                          <a:pt x="46" y="20"/>
                        </a:cubicBezTo>
                        <a:cubicBezTo>
                          <a:pt x="43" y="18"/>
                          <a:pt x="42" y="20"/>
                          <a:pt x="39" y="20"/>
                        </a:cubicBezTo>
                        <a:cubicBezTo>
                          <a:pt x="37" y="19"/>
                          <a:pt x="37" y="14"/>
                          <a:pt x="38" y="13"/>
                        </a:cubicBezTo>
                        <a:cubicBezTo>
                          <a:pt x="39" y="11"/>
                          <a:pt x="37" y="15"/>
                          <a:pt x="38" y="1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00" name="Freeform 665">
                    <a:extLst>
                      <a:ext uri="{FF2B5EF4-FFF2-40B4-BE49-F238E27FC236}">
                        <a16:creationId xmlns:a16="http://schemas.microsoft.com/office/drawing/2014/main" id="{73A38414-7316-C94C-843E-B52C1394CF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13019" y="5379168"/>
                    <a:ext cx="170762" cy="217588"/>
                  </a:xfrm>
                  <a:custGeom>
                    <a:avLst/>
                    <a:gdLst>
                      <a:gd name="T0" fmla="*/ 14 w 17"/>
                      <a:gd name="T1" fmla="*/ 10 h 20"/>
                      <a:gd name="T2" fmla="*/ 9 w 17"/>
                      <a:gd name="T3" fmla="*/ 3 h 20"/>
                      <a:gd name="T4" fmla="*/ 0 w 17"/>
                      <a:gd name="T5" fmla="*/ 1 h 20"/>
                      <a:gd name="T6" fmla="*/ 5 w 17"/>
                      <a:gd name="T7" fmla="*/ 10 h 20"/>
                      <a:gd name="T8" fmla="*/ 7 w 17"/>
                      <a:gd name="T9" fmla="*/ 20 h 20"/>
                      <a:gd name="T10" fmla="*/ 10 w 17"/>
                      <a:gd name="T11" fmla="*/ 14 h 20"/>
                      <a:gd name="T12" fmla="*/ 14 w 17"/>
                      <a:gd name="T13" fmla="*/ 14 h 20"/>
                      <a:gd name="T14" fmla="*/ 14 w 17"/>
                      <a:gd name="T15" fmla="*/ 10 h 20"/>
                      <a:gd name="T16" fmla="*/ 14 w 17"/>
                      <a:gd name="T17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20">
                        <a:moveTo>
                          <a:pt x="14" y="10"/>
                        </a:moveTo>
                        <a:cubicBezTo>
                          <a:pt x="12" y="8"/>
                          <a:pt x="11" y="4"/>
                          <a:pt x="9" y="3"/>
                        </a:cubicBezTo>
                        <a:cubicBezTo>
                          <a:pt x="8" y="3"/>
                          <a:pt x="0" y="0"/>
                          <a:pt x="0" y="1"/>
                        </a:cubicBezTo>
                        <a:cubicBezTo>
                          <a:pt x="1" y="5"/>
                          <a:pt x="3" y="7"/>
                          <a:pt x="5" y="10"/>
                        </a:cubicBezTo>
                        <a:cubicBezTo>
                          <a:pt x="7" y="13"/>
                          <a:pt x="4" y="17"/>
                          <a:pt x="7" y="20"/>
                        </a:cubicBezTo>
                        <a:cubicBezTo>
                          <a:pt x="8" y="19"/>
                          <a:pt x="9" y="16"/>
                          <a:pt x="10" y="14"/>
                        </a:cubicBezTo>
                        <a:cubicBezTo>
                          <a:pt x="12" y="13"/>
                          <a:pt x="13" y="14"/>
                          <a:pt x="14" y="14"/>
                        </a:cubicBezTo>
                        <a:cubicBezTo>
                          <a:pt x="17" y="14"/>
                          <a:pt x="14" y="10"/>
                          <a:pt x="14" y="10"/>
                        </a:cubicBezTo>
                        <a:cubicBezTo>
                          <a:pt x="13" y="9"/>
                          <a:pt x="14" y="10"/>
                          <a:pt x="14" y="1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01" name="Freeform 666">
                    <a:extLst>
                      <a:ext uri="{FF2B5EF4-FFF2-40B4-BE49-F238E27FC236}">
                        <a16:creationId xmlns:a16="http://schemas.microsoft.com/office/drawing/2014/main" id="{211DB297-34DA-9A45-B885-A63694DCB7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82720" y="5497178"/>
                    <a:ext cx="101063" cy="110635"/>
                  </a:xfrm>
                  <a:custGeom>
                    <a:avLst/>
                    <a:gdLst>
                      <a:gd name="T0" fmla="*/ 7 w 10"/>
                      <a:gd name="T1" fmla="*/ 9 h 10"/>
                      <a:gd name="T2" fmla="*/ 7 w 10"/>
                      <a:gd name="T3" fmla="*/ 7 h 10"/>
                      <a:gd name="T4" fmla="*/ 10 w 10"/>
                      <a:gd name="T5" fmla="*/ 4 h 10"/>
                      <a:gd name="T6" fmla="*/ 8 w 10"/>
                      <a:gd name="T7" fmla="*/ 1 h 10"/>
                      <a:gd name="T8" fmla="*/ 3 w 10"/>
                      <a:gd name="T9" fmla="*/ 4 h 10"/>
                      <a:gd name="T10" fmla="*/ 0 w 10"/>
                      <a:gd name="T11" fmla="*/ 9 h 10"/>
                      <a:gd name="T12" fmla="*/ 3 w 10"/>
                      <a:gd name="T13" fmla="*/ 9 h 10"/>
                      <a:gd name="T14" fmla="*/ 7 w 10"/>
                      <a:gd name="T15" fmla="*/ 10 h 10"/>
                      <a:gd name="T16" fmla="*/ 7 w 10"/>
                      <a:gd name="T17" fmla="*/ 9 h 10"/>
                      <a:gd name="T18" fmla="*/ 7 w 10"/>
                      <a:gd name="T1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" h="10">
                        <a:moveTo>
                          <a:pt x="7" y="9"/>
                        </a:moveTo>
                        <a:cubicBezTo>
                          <a:pt x="6" y="8"/>
                          <a:pt x="6" y="8"/>
                          <a:pt x="7" y="7"/>
                        </a:cubicBezTo>
                        <a:cubicBezTo>
                          <a:pt x="8" y="6"/>
                          <a:pt x="9" y="5"/>
                          <a:pt x="10" y="4"/>
                        </a:cubicBezTo>
                        <a:cubicBezTo>
                          <a:pt x="10" y="4"/>
                          <a:pt x="8" y="2"/>
                          <a:pt x="8" y="1"/>
                        </a:cubicBezTo>
                        <a:cubicBezTo>
                          <a:pt x="8" y="5"/>
                          <a:pt x="3" y="0"/>
                          <a:pt x="3" y="4"/>
                        </a:cubicBezTo>
                        <a:cubicBezTo>
                          <a:pt x="3" y="6"/>
                          <a:pt x="1" y="8"/>
                          <a:pt x="0" y="9"/>
                        </a:cubicBezTo>
                        <a:cubicBezTo>
                          <a:pt x="0" y="10"/>
                          <a:pt x="2" y="9"/>
                          <a:pt x="3" y="9"/>
                        </a:cubicBezTo>
                        <a:cubicBezTo>
                          <a:pt x="5" y="9"/>
                          <a:pt x="6" y="9"/>
                          <a:pt x="7" y="10"/>
                        </a:cubicBezTo>
                        <a:cubicBezTo>
                          <a:pt x="7" y="10"/>
                          <a:pt x="7" y="9"/>
                          <a:pt x="7" y="9"/>
                        </a:cubicBezTo>
                        <a:cubicBezTo>
                          <a:pt x="6" y="8"/>
                          <a:pt x="7" y="9"/>
                          <a:pt x="7" y="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02" name="Freeform 667">
                    <a:extLst>
                      <a:ext uri="{FF2B5EF4-FFF2-40B4-BE49-F238E27FC236}">
                        <a16:creationId xmlns:a16="http://schemas.microsoft.com/office/drawing/2014/main" id="{E0940B65-66ED-3246-A2CB-167EFE9F72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76043" y="5670508"/>
                    <a:ext cx="327588" cy="206523"/>
                  </a:xfrm>
                  <a:custGeom>
                    <a:avLst/>
                    <a:gdLst>
                      <a:gd name="T0" fmla="*/ 17 w 32"/>
                      <a:gd name="T1" fmla="*/ 4 h 19"/>
                      <a:gd name="T2" fmla="*/ 2 w 32"/>
                      <a:gd name="T3" fmla="*/ 0 h 19"/>
                      <a:gd name="T4" fmla="*/ 2 w 32"/>
                      <a:gd name="T5" fmla="*/ 5 h 19"/>
                      <a:gd name="T6" fmla="*/ 3 w 32"/>
                      <a:gd name="T7" fmla="*/ 8 h 19"/>
                      <a:gd name="T8" fmla="*/ 1 w 32"/>
                      <a:gd name="T9" fmla="*/ 11 h 19"/>
                      <a:gd name="T10" fmla="*/ 3 w 32"/>
                      <a:gd name="T11" fmla="*/ 17 h 19"/>
                      <a:gd name="T12" fmla="*/ 9 w 32"/>
                      <a:gd name="T13" fmla="*/ 17 h 19"/>
                      <a:gd name="T14" fmla="*/ 16 w 32"/>
                      <a:gd name="T15" fmla="*/ 18 h 19"/>
                      <a:gd name="T16" fmla="*/ 21 w 32"/>
                      <a:gd name="T17" fmla="*/ 15 h 19"/>
                      <a:gd name="T18" fmla="*/ 28 w 32"/>
                      <a:gd name="T19" fmla="*/ 14 h 19"/>
                      <a:gd name="T20" fmla="*/ 28 w 32"/>
                      <a:gd name="T21" fmla="*/ 8 h 19"/>
                      <a:gd name="T22" fmla="*/ 29 w 32"/>
                      <a:gd name="T23" fmla="*/ 3 h 19"/>
                      <a:gd name="T24" fmla="*/ 21 w 32"/>
                      <a:gd name="T25" fmla="*/ 2 h 19"/>
                      <a:gd name="T26" fmla="*/ 17 w 32"/>
                      <a:gd name="T27" fmla="*/ 4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2" h="19">
                        <a:moveTo>
                          <a:pt x="17" y="4"/>
                        </a:moveTo>
                        <a:cubicBezTo>
                          <a:pt x="13" y="4"/>
                          <a:pt x="3" y="6"/>
                          <a:pt x="2" y="0"/>
                        </a:cubicBezTo>
                        <a:cubicBezTo>
                          <a:pt x="1" y="2"/>
                          <a:pt x="0" y="4"/>
                          <a:pt x="2" y="5"/>
                        </a:cubicBezTo>
                        <a:cubicBezTo>
                          <a:pt x="3" y="6"/>
                          <a:pt x="4" y="7"/>
                          <a:pt x="3" y="8"/>
                        </a:cubicBezTo>
                        <a:cubicBezTo>
                          <a:pt x="2" y="9"/>
                          <a:pt x="1" y="9"/>
                          <a:pt x="1" y="11"/>
                        </a:cubicBezTo>
                        <a:cubicBezTo>
                          <a:pt x="2" y="13"/>
                          <a:pt x="3" y="14"/>
                          <a:pt x="3" y="17"/>
                        </a:cubicBezTo>
                        <a:cubicBezTo>
                          <a:pt x="5" y="17"/>
                          <a:pt x="7" y="17"/>
                          <a:pt x="9" y="17"/>
                        </a:cubicBezTo>
                        <a:cubicBezTo>
                          <a:pt x="11" y="17"/>
                          <a:pt x="14" y="19"/>
                          <a:pt x="16" y="18"/>
                        </a:cubicBezTo>
                        <a:cubicBezTo>
                          <a:pt x="18" y="18"/>
                          <a:pt x="20" y="16"/>
                          <a:pt x="21" y="15"/>
                        </a:cubicBezTo>
                        <a:cubicBezTo>
                          <a:pt x="23" y="13"/>
                          <a:pt x="25" y="14"/>
                          <a:pt x="28" y="14"/>
                        </a:cubicBezTo>
                        <a:cubicBezTo>
                          <a:pt x="27" y="12"/>
                          <a:pt x="27" y="11"/>
                          <a:pt x="28" y="8"/>
                        </a:cubicBezTo>
                        <a:cubicBezTo>
                          <a:pt x="29" y="6"/>
                          <a:pt x="32" y="4"/>
                          <a:pt x="29" y="3"/>
                        </a:cubicBezTo>
                        <a:cubicBezTo>
                          <a:pt x="27" y="2"/>
                          <a:pt x="24" y="1"/>
                          <a:pt x="21" y="2"/>
                        </a:cubicBezTo>
                        <a:cubicBezTo>
                          <a:pt x="19" y="2"/>
                          <a:pt x="18" y="4"/>
                          <a:pt x="17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03" name="Freeform 668">
                    <a:extLst>
                      <a:ext uri="{FF2B5EF4-FFF2-40B4-BE49-F238E27FC236}">
                        <a16:creationId xmlns:a16="http://schemas.microsoft.com/office/drawing/2014/main" id="{4E4B033A-C695-CA47-B096-51CA1FB4CD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458909" y="5618879"/>
                    <a:ext cx="184705" cy="162265"/>
                  </a:xfrm>
                  <a:custGeom>
                    <a:avLst/>
                    <a:gdLst>
                      <a:gd name="T0" fmla="*/ 10 w 18"/>
                      <a:gd name="T1" fmla="*/ 0 h 15"/>
                      <a:gd name="T2" fmla="*/ 1 w 18"/>
                      <a:gd name="T3" fmla="*/ 2 h 15"/>
                      <a:gd name="T4" fmla="*/ 4 w 18"/>
                      <a:gd name="T5" fmla="*/ 8 h 15"/>
                      <a:gd name="T6" fmla="*/ 13 w 18"/>
                      <a:gd name="T7" fmla="*/ 15 h 15"/>
                      <a:gd name="T8" fmla="*/ 15 w 18"/>
                      <a:gd name="T9" fmla="*/ 10 h 15"/>
                      <a:gd name="T10" fmla="*/ 17 w 18"/>
                      <a:gd name="T11" fmla="*/ 6 h 15"/>
                      <a:gd name="T12" fmla="*/ 16 w 18"/>
                      <a:gd name="T13" fmla="*/ 2 h 15"/>
                      <a:gd name="T14" fmla="*/ 10 w 18"/>
                      <a:gd name="T15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" h="15">
                        <a:moveTo>
                          <a:pt x="10" y="0"/>
                        </a:moveTo>
                        <a:cubicBezTo>
                          <a:pt x="8" y="0"/>
                          <a:pt x="0" y="0"/>
                          <a:pt x="1" y="2"/>
                        </a:cubicBezTo>
                        <a:cubicBezTo>
                          <a:pt x="1" y="3"/>
                          <a:pt x="3" y="7"/>
                          <a:pt x="4" y="8"/>
                        </a:cubicBezTo>
                        <a:cubicBezTo>
                          <a:pt x="6" y="11"/>
                          <a:pt x="10" y="13"/>
                          <a:pt x="13" y="15"/>
                        </a:cubicBezTo>
                        <a:cubicBezTo>
                          <a:pt x="13" y="13"/>
                          <a:pt x="13" y="11"/>
                          <a:pt x="15" y="10"/>
                        </a:cubicBezTo>
                        <a:cubicBezTo>
                          <a:pt x="17" y="9"/>
                          <a:pt x="18" y="8"/>
                          <a:pt x="17" y="6"/>
                        </a:cubicBezTo>
                        <a:cubicBezTo>
                          <a:pt x="17" y="4"/>
                          <a:pt x="17" y="3"/>
                          <a:pt x="16" y="2"/>
                        </a:cubicBezTo>
                        <a:cubicBezTo>
                          <a:pt x="14" y="1"/>
                          <a:pt x="12" y="0"/>
                          <a:pt x="10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04" name="Freeform 669">
                    <a:extLst>
                      <a:ext uri="{FF2B5EF4-FFF2-40B4-BE49-F238E27FC236}">
                        <a16:creationId xmlns:a16="http://schemas.microsoft.com/office/drawing/2014/main" id="{B9EBEF27-B80E-6D48-9537-8BC73AFAD7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591337" y="5541433"/>
                    <a:ext cx="226522" cy="291340"/>
                  </a:xfrm>
                  <a:custGeom>
                    <a:avLst/>
                    <a:gdLst>
                      <a:gd name="T0" fmla="*/ 21 w 22"/>
                      <a:gd name="T1" fmla="*/ 19 h 27"/>
                      <a:gd name="T2" fmla="*/ 20 w 22"/>
                      <a:gd name="T3" fmla="*/ 17 h 27"/>
                      <a:gd name="T4" fmla="*/ 19 w 22"/>
                      <a:gd name="T5" fmla="*/ 13 h 27"/>
                      <a:gd name="T6" fmla="*/ 15 w 22"/>
                      <a:gd name="T7" fmla="*/ 10 h 27"/>
                      <a:gd name="T8" fmla="*/ 14 w 22"/>
                      <a:gd name="T9" fmla="*/ 8 h 27"/>
                      <a:gd name="T10" fmla="*/ 12 w 22"/>
                      <a:gd name="T11" fmla="*/ 5 h 27"/>
                      <a:gd name="T12" fmla="*/ 5 w 22"/>
                      <a:gd name="T13" fmla="*/ 1 h 27"/>
                      <a:gd name="T14" fmla="*/ 2 w 22"/>
                      <a:gd name="T15" fmla="*/ 4 h 27"/>
                      <a:gd name="T16" fmla="*/ 4 w 22"/>
                      <a:gd name="T17" fmla="*/ 14 h 27"/>
                      <a:gd name="T18" fmla="*/ 1 w 22"/>
                      <a:gd name="T19" fmla="*/ 19 h 27"/>
                      <a:gd name="T20" fmla="*/ 0 w 22"/>
                      <a:gd name="T21" fmla="*/ 23 h 27"/>
                      <a:gd name="T22" fmla="*/ 4 w 22"/>
                      <a:gd name="T23" fmla="*/ 27 h 27"/>
                      <a:gd name="T24" fmla="*/ 6 w 22"/>
                      <a:gd name="T25" fmla="*/ 23 h 27"/>
                      <a:gd name="T26" fmla="*/ 10 w 22"/>
                      <a:gd name="T27" fmla="*/ 26 h 27"/>
                      <a:gd name="T28" fmla="*/ 20 w 22"/>
                      <a:gd name="T29" fmla="*/ 24 h 27"/>
                      <a:gd name="T30" fmla="*/ 21 w 22"/>
                      <a:gd name="T31" fmla="*/ 19 h 27"/>
                      <a:gd name="T32" fmla="*/ 21 w 22"/>
                      <a:gd name="T33" fmla="*/ 19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" h="27">
                        <a:moveTo>
                          <a:pt x="21" y="19"/>
                        </a:moveTo>
                        <a:cubicBezTo>
                          <a:pt x="22" y="18"/>
                          <a:pt x="21" y="18"/>
                          <a:pt x="20" y="17"/>
                        </a:cubicBezTo>
                        <a:cubicBezTo>
                          <a:pt x="19" y="16"/>
                          <a:pt x="19" y="15"/>
                          <a:pt x="19" y="13"/>
                        </a:cubicBezTo>
                        <a:cubicBezTo>
                          <a:pt x="21" y="10"/>
                          <a:pt x="18" y="10"/>
                          <a:pt x="15" y="10"/>
                        </a:cubicBezTo>
                        <a:cubicBezTo>
                          <a:pt x="14" y="10"/>
                          <a:pt x="14" y="9"/>
                          <a:pt x="14" y="8"/>
                        </a:cubicBezTo>
                        <a:cubicBezTo>
                          <a:pt x="13" y="6"/>
                          <a:pt x="12" y="7"/>
                          <a:pt x="12" y="5"/>
                        </a:cubicBezTo>
                        <a:cubicBezTo>
                          <a:pt x="11" y="2"/>
                          <a:pt x="9" y="0"/>
                          <a:pt x="5" y="1"/>
                        </a:cubicBezTo>
                        <a:cubicBezTo>
                          <a:pt x="2" y="2"/>
                          <a:pt x="2" y="2"/>
                          <a:pt x="2" y="4"/>
                        </a:cubicBezTo>
                        <a:cubicBezTo>
                          <a:pt x="3" y="7"/>
                          <a:pt x="4" y="10"/>
                          <a:pt x="4" y="14"/>
                        </a:cubicBezTo>
                        <a:cubicBezTo>
                          <a:pt x="5" y="17"/>
                          <a:pt x="2" y="16"/>
                          <a:pt x="1" y="19"/>
                        </a:cubicBezTo>
                        <a:cubicBezTo>
                          <a:pt x="0" y="20"/>
                          <a:pt x="0" y="22"/>
                          <a:pt x="0" y="23"/>
                        </a:cubicBezTo>
                        <a:cubicBezTo>
                          <a:pt x="0" y="25"/>
                          <a:pt x="3" y="26"/>
                          <a:pt x="4" y="27"/>
                        </a:cubicBezTo>
                        <a:cubicBezTo>
                          <a:pt x="4" y="26"/>
                          <a:pt x="4" y="23"/>
                          <a:pt x="6" y="23"/>
                        </a:cubicBezTo>
                        <a:cubicBezTo>
                          <a:pt x="8" y="23"/>
                          <a:pt x="9" y="24"/>
                          <a:pt x="10" y="26"/>
                        </a:cubicBezTo>
                        <a:cubicBezTo>
                          <a:pt x="11" y="26"/>
                          <a:pt x="18" y="24"/>
                          <a:pt x="20" y="24"/>
                        </a:cubicBezTo>
                        <a:cubicBezTo>
                          <a:pt x="18" y="22"/>
                          <a:pt x="20" y="21"/>
                          <a:pt x="21" y="19"/>
                        </a:cubicBezTo>
                        <a:cubicBezTo>
                          <a:pt x="22" y="18"/>
                          <a:pt x="20" y="20"/>
                          <a:pt x="21" y="1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05" name="Freeform 670">
                    <a:extLst>
                      <a:ext uri="{FF2B5EF4-FFF2-40B4-BE49-F238E27FC236}">
                        <a16:creationId xmlns:a16="http://schemas.microsoft.com/office/drawing/2014/main" id="{700F96D2-FB69-9E4B-8F26-2CF62D90D8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469365" y="5368107"/>
                    <a:ext cx="358955" cy="206523"/>
                  </a:xfrm>
                  <a:custGeom>
                    <a:avLst/>
                    <a:gdLst>
                      <a:gd name="T0" fmla="*/ 30 w 35"/>
                      <a:gd name="T1" fmla="*/ 3 h 19"/>
                      <a:gd name="T2" fmla="*/ 24 w 35"/>
                      <a:gd name="T3" fmla="*/ 1 h 19"/>
                      <a:gd name="T4" fmla="*/ 19 w 35"/>
                      <a:gd name="T5" fmla="*/ 4 h 19"/>
                      <a:gd name="T6" fmla="*/ 15 w 35"/>
                      <a:gd name="T7" fmla="*/ 4 h 19"/>
                      <a:gd name="T8" fmla="*/ 13 w 35"/>
                      <a:gd name="T9" fmla="*/ 6 h 19"/>
                      <a:gd name="T10" fmla="*/ 5 w 35"/>
                      <a:gd name="T11" fmla="*/ 4 h 19"/>
                      <a:gd name="T12" fmla="*/ 5 w 35"/>
                      <a:gd name="T13" fmla="*/ 7 h 19"/>
                      <a:gd name="T14" fmla="*/ 3 w 35"/>
                      <a:gd name="T15" fmla="*/ 8 h 19"/>
                      <a:gd name="T16" fmla="*/ 3 w 35"/>
                      <a:gd name="T17" fmla="*/ 15 h 19"/>
                      <a:gd name="T18" fmla="*/ 11 w 35"/>
                      <a:gd name="T19" fmla="*/ 19 h 19"/>
                      <a:gd name="T20" fmla="*/ 21 w 35"/>
                      <a:gd name="T21" fmla="*/ 17 h 19"/>
                      <a:gd name="T22" fmla="*/ 25 w 35"/>
                      <a:gd name="T23" fmla="*/ 15 h 19"/>
                      <a:gd name="T24" fmla="*/ 29 w 35"/>
                      <a:gd name="T25" fmla="*/ 9 h 19"/>
                      <a:gd name="T26" fmla="*/ 33 w 35"/>
                      <a:gd name="T27" fmla="*/ 6 h 19"/>
                      <a:gd name="T28" fmla="*/ 30 w 35"/>
                      <a:gd name="T29" fmla="*/ 3 h 19"/>
                      <a:gd name="T30" fmla="*/ 30 w 35"/>
                      <a:gd name="T31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5" h="19">
                        <a:moveTo>
                          <a:pt x="30" y="3"/>
                        </a:moveTo>
                        <a:cubicBezTo>
                          <a:pt x="30" y="2"/>
                          <a:pt x="25" y="2"/>
                          <a:pt x="24" y="1"/>
                        </a:cubicBezTo>
                        <a:cubicBezTo>
                          <a:pt x="20" y="0"/>
                          <a:pt x="22" y="4"/>
                          <a:pt x="19" y="4"/>
                        </a:cubicBezTo>
                        <a:cubicBezTo>
                          <a:pt x="18" y="3"/>
                          <a:pt x="17" y="4"/>
                          <a:pt x="15" y="4"/>
                        </a:cubicBezTo>
                        <a:cubicBezTo>
                          <a:pt x="14" y="4"/>
                          <a:pt x="14" y="6"/>
                          <a:pt x="13" y="6"/>
                        </a:cubicBezTo>
                        <a:cubicBezTo>
                          <a:pt x="9" y="8"/>
                          <a:pt x="7" y="6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4" y="8"/>
                          <a:pt x="3" y="6"/>
                          <a:pt x="3" y="8"/>
                        </a:cubicBezTo>
                        <a:cubicBezTo>
                          <a:pt x="3" y="11"/>
                          <a:pt x="0" y="13"/>
                          <a:pt x="3" y="15"/>
                        </a:cubicBezTo>
                        <a:cubicBezTo>
                          <a:pt x="5" y="17"/>
                          <a:pt x="8" y="19"/>
                          <a:pt x="11" y="19"/>
                        </a:cubicBezTo>
                        <a:cubicBezTo>
                          <a:pt x="15" y="19"/>
                          <a:pt x="17" y="16"/>
                          <a:pt x="21" y="17"/>
                        </a:cubicBezTo>
                        <a:cubicBezTo>
                          <a:pt x="21" y="16"/>
                          <a:pt x="24" y="16"/>
                          <a:pt x="25" y="15"/>
                        </a:cubicBezTo>
                        <a:cubicBezTo>
                          <a:pt x="26" y="13"/>
                          <a:pt x="27" y="11"/>
                          <a:pt x="29" y="9"/>
                        </a:cubicBezTo>
                        <a:cubicBezTo>
                          <a:pt x="30" y="7"/>
                          <a:pt x="31" y="7"/>
                          <a:pt x="33" y="6"/>
                        </a:cubicBezTo>
                        <a:cubicBezTo>
                          <a:pt x="35" y="4"/>
                          <a:pt x="30" y="4"/>
                          <a:pt x="30" y="3"/>
                        </a:cubicBezTo>
                        <a:cubicBezTo>
                          <a:pt x="30" y="3"/>
                          <a:pt x="30" y="4"/>
                          <a:pt x="30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06" name="Freeform 671">
                    <a:extLst>
                      <a:ext uri="{FF2B5EF4-FFF2-40B4-BE49-F238E27FC236}">
                        <a16:creationId xmlns:a16="http://schemas.microsoft.com/office/drawing/2014/main" id="{A71F37CF-F8FD-2E40-AD21-5F4E0F1875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74975" y="5832776"/>
                    <a:ext cx="317135" cy="346660"/>
                  </a:xfrm>
                  <a:custGeom>
                    <a:avLst/>
                    <a:gdLst>
                      <a:gd name="T0" fmla="*/ 31 w 31"/>
                      <a:gd name="T1" fmla="*/ 0 h 32"/>
                      <a:gd name="T2" fmla="*/ 23 w 31"/>
                      <a:gd name="T3" fmla="*/ 3 h 32"/>
                      <a:gd name="T4" fmla="*/ 13 w 31"/>
                      <a:gd name="T5" fmla="*/ 2 h 32"/>
                      <a:gd name="T6" fmla="*/ 9 w 31"/>
                      <a:gd name="T7" fmla="*/ 4 h 32"/>
                      <a:gd name="T8" fmla="*/ 6 w 31"/>
                      <a:gd name="T9" fmla="*/ 5 h 32"/>
                      <a:gd name="T10" fmla="*/ 4 w 31"/>
                      <a:gd name="T11" fmla="*/ 8 h 32"/>
                      <a:gd name="T12" fmla="*/ 2 w 31"/>
                      <a:gd name="T13" fmla="*/ 11 h 32"/>
                      <a:gd name="T14" fmla="*/ 2 w 31"/>
                      <a:gd name="T15" fmla="*/ 15 h 32"/>
                      <a:gd name="T16" fmla="*/ 4 w 31"/>
                      <a:gd name="T17" fmla="*/ 17 h 32"/>
                      <a:gd name="T18" fmla="*/ 5 w 31"/>
                      <a:gd name="T19" fmla="*/ 22 h 32"/>
                      <a:gd name="T20" fmla="*/ 6 w 31"/>
                      <a:gd name="T21" fmla="*/ 25 h 32"/>
                      <a:gd name="T22" fmla="*/ 7 w 31"/>
                      <a:gd name="T23" fmla="*/ 28 h 32"/>
                      <a:gd name="T24" fmla="*/ 8 w 31"/>
                      <a:gd name="T25" fmla="*/ 29 h 32"/>
                      <a:gd name="T26" fmla="*/ 10 w 31"/>
                      <a:gd name="T27" fmla="*/ 31 h 32"/>
                      <a:gd name="T28" fmla="*/ 12 w 31"/>
                      <a:gd name="T29" fmla="*/ 30 h 32"/>
                      <a:gd name="T30" fmla="*/ 13 w 31"/>
                      <a:gd name="T31" fmla="*/ 31 h 32"/>
                      <a:gd name="T32" fmla="*/ 13 w 31"/>
                      <a:gd name="T33" fmla="*/ 26 h 32"/>
                      <a:gd name="T34" fmla="*/ 17 w 31"/>
                      <a:gd name="T35" fmla="*/ 26 h 32"/>
                      <a:gd name="T36" fmla="*/ 14 w 31"/>
                      <a:gd name="T37" fmla="*/ 23 h 32"/>
                      <a:gd name="T38" fmla="*/ 17 w 31"/>
                      <a:gd name="T39" fmla="*/ 24 h 32"/>
                      <a:gd name="T40" fmla="*/ 18 w 31"/>
                      <a:gd name="T41" fmla="*/ 22 h 32"/>
                      <a:gd name="T42" fmla="*/ 21 w 31"/>
                      <a:gd name="T43" fmla="*/ 23 h 32"/>
                      <a:gd name="T44" fmla="*/ 19 w 31"/>
                      <a:gd name="T45" fmla="*/ 19 h 32"/>
                      <a:gd name="T46" fmla="*/ 15 w 31"/>
                      <a:gd name="T47" fmla="*/ 17 h 32"/>
                      <a:gd name="T48" fmla="*/ 15 w 31"/>
                      <a:gd name="T49" fmla="*/ 16 h 32"/>
                      <a:gd name="T50" fmla="*/ 11 w 31"/>
                      <a:gd name="T51" fmla="*/ 10 h 32"/>
                      <a:gd name="T52" fmla="*/ 16 w 31"/>
                      <a:gd name="T53" fmla="*/ 11 h 32"/>
                      <a:gd name="T54" fmla="*/ 16 w 31"/>
                      <a:gd name="T55" fmla="*/ 10 h 32"/>
                      <a:gd name="T56" fmla="*/ 18 w 31"/>
                      <a:gd name="T57" fmla="*/ 11 h 32"/>
                      <a:gd name="T58" fmla="*/ 17 w 31"/>
                      <a:gd name="T59" fmla="*/ 9 h 32"/>
                      <a:gd name="T60" fmla="*/ 21 w 31"/>
                      <a:gd name="T61" fmla="*/ 10 h 32"/>
                      <a:gd name="T62" fmla="*/ 17 w 31"/>
                      <a:gd name="T63" fmla="*/ 7 h 32"/>
                      <a:gd name="T64" fmla="*/ 22 w 31"/>
                      <a:gd name="T65" fmla="*/ 5 h 32"/>
                      <a:gd name="T66" fmla="*/ 21 w 31"/>
                      <a:gd name="T67" fmla="*/ 7 h 32"/>
                      <a:gd name="T68" fmla="*/ 25 w 31"/>
                      <a:gd name="T69" fmla="*/ 5 h 32"/>
                      <a:gd name="T70" fmla="*/ 29 w 31"/>
                      <a:gd name="T71" fmla="*/ 7 h 32"/>
                      <a:gd name="T72" fmla="*/ 31 w 31"/>
                      <a:gd name="T73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31" h="32">
                        <a:moveTo>
                          <a:pt x="31" y="0"/>
                        </a:moveTo>
                        <a:cubicBezTo>
                          <a:pt x="28" y="2"/>
                          <a:pt x="27" y="4"/>
                          <a:pt x="23" y="3"/>
                        </a:cubicBezTo>
                        <a:cubicBezTo>
                          <a:pt x="21" y="2"/>
                          <a:pt x="15" y="1"/>
                          <a:pt x="13" y="2"/>
                        </a:cubicBezTo>
                        <a:cubicBezTo>
                          <a:pt x="13" y="5"/>
                          <a:pt x="10" y="3"/>
                          <a:pt x="9" y="4"/>
                        </a:cubicBezTo>
                        <a:cubicBezTo>
                          <a:pt x="8" y="5"/>
                          <a:pt x="7" y="5"/>
                          <a:pt x="6" y="5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3" y="9"/>
                          <a:pt x="3" y="10"/>
                          <a:pt x="2" y="11"/>
                        </a:cubicBezTo>
                        <a:cubicBezTo>
                          <a:pt x="0" y="13"/>
                          <a:pt x="0" y="13"/>
                          <a:pt x="2" y="15"/>
                        </a:cubicBezTo>
                        <a:cubicBezTo>
                          <a:pt x="3" y="16"/>
                          <a:pt x="4" y="16"/>
                          <a:pt x="4" y="17"/>
                        </a:cubicBezTo>
                        <a:cubicBezTo>
                          <a:pt x="4" y="19"/>
                          <a:pt x="4" y="20"/>
                          <a:pt x="5" y="22"/>
                        </a:cubicBezTo>
                        <a:cubicBezTo>
                          <a:pt x="5" y="23"/>
                          <a:pt x="5" y="24"/>
                          <a:pt x="6" y="25"/>
                        </a:cubicBezTo>
                        <a:cubicBezTo>
                          <a:pt x="8" y="26"/>
                          <a:pt x="6" y="27"/>
                          <a:pt x="7" y="28"/>
                        </a:cubicBezTo>
                        <a:cubicBezTo>
                          <a:pt x="7" y="30"/>
                          <a:pt x="8" y="29"/>
                          <a:pt x="8" y="29"/>
                        </a:cubicBezTo>
                        <a:cubicBezTo>
                          <a:pt x="10" y="29"/>
                          <a:pt x="10" y="30"/>
                          <a:pt x="10" y="31"/>
                        </a:cubicBezTo>
                        <a:cubicBezTo>
                          <a:pt x="11" y="31"/>
                          <a:pt x="12" y="30"/>
                          <a:pt x="12" y="30"/>
                        </a:cubicBezTo>
                        <a:cubicBezTo>
                          <a:pt x="13" y="29"/>
                          <a:pt x="13" y="31"/>
                          <a:pt x="13" y="31"/>
                        </a:cubicBezTo>
                        <a:cubicBezTo>
                          <a:pt x="14" y="32"/>
                          <a:pt x="13" y="25"/>
                          <a:pt x="13" y="26"/>
                        </a:cubicBezTo>
                        <a:cubicBezTo>
                          <a:pt x="13" y="25"/>
                          <a:pt x="16" y="26"/>
                          <a:pt x="17" y="26"/>
                        </a:cubicBezTo>
                        <a:cubicBezTo>
                          <a:pt x="17" y="25"/>
                          <a:pt x="14" y="24"/>
                          <a:pt x="14" y="23"/>
                        </a:cubicBezTo>
                        <a:cubicBezTo>
                          <a:pt x="15" y="21"/>
                          <a:pt x="17" y="23"/>
                          <a:pt x="17" y="24"/>
                        </a:cubicBezTo>
                        <a:cubicBezTo>
                          <a:pt x="19" y="25"/>
                          <a:pt x="18" y="23"/>
                          <a:pt x="18" y="22"/>
                        </a:cubicBezTo>
                        <a:cubicBezTo>
                          <a:pt x="18" y="21"/>
                          <a:pt x="21" y="23"/>
                          <a:pt x="21" y="23"/>
                        </a:cubicBezTo>
                        <a:cubicBezTo>
                          <a:pt x="21" y="22"/>
                          <a:pt x="19" y="19"/>
                          <a:pt x="19" y="19"/>
                        </a:cubicBezTo>
                        <a:cubicBezTo>
                          <a:pt x="18" y="18"/>
                          <a:pt x="16" y="18"/>
                          <a:pt x="15" y="17"/>
                        </a:cubicBezTo>
                        <a:cubicBezTo>
                          <a:pt x="15" y="17"/>
                          <a:pt x="15" y="15"/>
                          <a:pt x="15" y="16"/>
                        </a:cubicBezTo>
                        <a:cubicBezTo>
                          <a:pt x="14" y="14"/>
                          <a:pt x="11" y="12"/>
                          <a:pt x="11" y="10"/>
                        </a:cubicBezTo>
                        <a:cubicBezTo>
                          <a:pt x="12" y="6"/>
                          <a:pt x="15" y="10"/>
                          <a:pt x="16" y="11"/>
                        </a:cubicBezTo>
                        <a:cubicBezTo>
                          <a:pt x="16" y="11"/>
                          <a:pt x="16" y="10"/>
                          <a:pt x="16" y="10"/>
                        </a:cubicBezTo>
                        <a:cubicBezTo>
                          <a:pt x="17" y="9"/>
                          <a:pt x="18" y="10"/>
                          <a:pt x="18" y="11"/>
                        </a:cubicBezTo>
                        <a:cubicBezTo>
                          <a:pt x="18" y="11"/>
                          <a:pt x="17" y="9"/>
                          <a:pt x="17" y="9"/>
                        </a:cubicBezTo>
                        <a:cubicBezTo>
                          <a:pt x="18" y="9"/>
                          <a:pt x="20" y="10"/>
                          <a:pt x="21" y="10"/>
                        </a:cubicBezTo>
                        <a:cubicBezTo>
                          <a:pt x="21" y="9"/>
                          <a:pt x="17" y="9"/>
                          <a:pt x="17" y="7"/>
                        </a:cubicBezTo>
                        <a:cubicBezTo>
                          <a:pt x="17" y="7"/>
                          <a:pt x="21" y="5"/>
                          <a:pt x="22" y="5"/>
                        </a:cubicBezTo>
                        <a:cubicBezTo>
                          <a:pt x="22" y="5"/>
                          <a:pt x="21" y="7"/>
                          <a:pt x="21" y="7"/>
                        </a:cubicBezTo>
                        <a:cubicBezTo>
                          <a:pt x="21" y="7"/>
                          <a:pt x="24" y="5"/>
                          <a:pt x="25" y="5"/>
                        </a:cubicBezTo>
                        <a:cubicBezTo>
                          <a:pt x="26" y="5"/>
                          <a:pt x="27" y="6"/>
                          <a:pt x="29" y="7"/>
                        </a:cubicBezTo>
                        <a:cubicBezTo>
                          <a:pt x="30" y="5"/>
                          <a:pt x="31" y="2"/>
                          <a:pt x="31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07" name="Freeform 672">
                    <a:extLst>
                      <a:ext uri="{FF2B5EF4-FFF2-40B4-BE49-F238E27FC236}">
                        <a16:creationId xmlns:a16="http://schemas.microsoft.com/office/drawing/2014/main" id="{561AE57A-BF18-FD47-B5E5-9CBB8D2493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60746" y="5814333"/>
                    <a:ext cx="153338" cy="106947"/>
                  </a:xfrm>
                  <a:custGeom>
                    <a:avLst/>
                    <a:gdLst>
                      <a:gd name="T0" fmla="*/ 15 w 15"/>
                      <a:gd name="T1" fmla="*/ 6 h 10"/>
                      <a:gd name="T2" fmla="*/ 10 w 15"/>
                      <a:gd name="T3" fmla="*/ 1 h 10"/>
                      <a:gd name="T4" fmla="*/ 2 w 15"/>
                      <a:gd name="T5" fmla="*/ 5 h 10"/>
                      <a:gd name="T6" fmla="*/ 1 w 15"/>
                      <a:gd name="T7" fmla="*/ 9 h 10"/>
                      <a:gd name="T8" fmla="*/ 6 w 15"/>
                      <a:gd name="T9" fmla="*/ 9 h 10"/>
                      <a:gd name="T10" fmla="*/ 11 w 15"/>
                      <a:gd name="T11" fmla="*/ 7 h 10"/>
                      <a:gd name="T12" fmla="*/ 15 w 15"/>
                      <a:gd name="T13" fmla="*/ 6 h 10"/>
                      <a:gd name="T14" fmla="*/ 15 w 15"/>
                      <a:gd name="T15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" h="10">
                        <a:moveTo>
                          <a:pt x="15" y="6"/>
                        </a:moveTo>
                        <a:cubicBezTo>
                          <a:pt x="13" y="4"/>
                          <a:pt x="10" y="4"/>
                          <a:pt x="10" y="1"/>
                        </a:cubicBezTo>
                        <a:cubicBezTo>
                          <a:pt x="5" y="0"/>
                          <a:pt x="4" y="0"/>
                          <a:pt x="2" y="5"/>
                        </a:cubicBezTo>
                        <a:cubicBezTo>
                          <a:pt x="2" y="6"/>
                          <a:pt x="0" y="9"/>
                          <a:pt x="1" y="9"/>
                        </a:cubicBezTo>
                        <a:cubicBezTo>
                          <a:pt x="3" y="10"/>
                          <a:pt x="5" y="10"/>
                          <a:pt x="6" y="9"/>
                        </a:cubicBezTo>
                        <a:cubicBezTo>
                          <a:pt x="8" y="8"/>
                          <a:pt x="9" y="7"/>
                          <a:pt x="11" y="7"/>
                        </a:cubicBezTo>
                        <a:cubicBezTo>
                          <a:pt x="11" y="7"/>
                          <a:pt x="15" y="7"/>
                          <a:pt x="15" y="6"/>
                        </a:cubicBezTo>
                        <a:cubicBezTo>
                          <a:pt x="14" y="6"/>
                          <a:pt x="15" y="7"/>
                          <a:pt x="15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08" name="Freeform 673">
                    <a:extLst>
                      <a:ext uri="{FF2B5EF4-FFF2-40B4-BE49-F238E27FC236}">
                        <a16:creationId xmlns:a16="http://schemas.microsoft.com/office/drawing/2014/main" id="{A4550F95-33E9-5A4D-901A-3A6DCA2E88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33159" y="5781146"/>
                    <a:ext cx="90610" cy="195460"/>
                  </a:xfrm>
                  <a:custGeom>
                    <a:avLst/>
                    <a:gdLst>
                      <a:gd name="T0" fmla="*/ 6 w 9"/>
                      <a:gd name="T1" fmla="*/ 16 h 18"/>
                      <a:gd name="T2" fmla="*/ 7 w 9"/>
                      <a:gd name="T3" fmla="*/ 11 h 18"/>
                      <a:gd name="T4" fmla="*/ 6 w 9"/>
                      <a:gd name="T5" fmla="*/ 6 h 18"/>
                      <a:gd name="T6" fmla="*/ 7 w 9"/>
                      <a:gd name="T7" fmla="*/ 4 h 18"/>
                      <a:gd name="T8" fmla="*/ 3 w 9"/>
                      <a:gd name="T9" fmla="*/ 1 h 18"/>
                      <a:gd name="T10" fmla="*/ 0 w 9"/>
                      <a:gd name="T11" fmla="*/ 9 h 18"/>
                      <a:gd name="T12" fmla="*/ 4 w 9"/>
                      <a:gd name="T13" fmla="*/ 18 h 18"/>
                      <a:gd name="T14" fmla="*/ 6 w 9"/>
                      <a:gd name="T15" fmla="*/ 16 h 18"/>
                      <a:gd name="T16" fmla="*/ 6 w 9"/>
                      <a:gd name="T17" fmla="*/ 16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18">
                        <a:moveTo>
                          <a:pt x="6" y="16"/>
                        </a:moveTo>
                        <a:cubicBezTo>
                          <a:pt x="7" y="14"/>
                          <a:pt x="9" y="12"/>
                          <a:pt x="7" y="11"/>
                        </a:cubicBezTo>
                        <a:cubicBezTo>
                          <a:pt x="6" y="10"/>
                          <a:pt x="5" y="8"/>
                          <a:pt x="6" y="6"/>
                        </a:cubicBezTo>
                        <a:cubicBezTo>
                          <a:pt x="6" y="6"/>
                          <a:pt x="7" y="4"/>
                          <a:pt x="7" y="4"/>
                        </a:cubicBezTo>
                        <a:cubicBezTo>
                          <a:pt x="6" y="3"/>
                          <a:pt x="4" y="1"/>
                          <a:pt x="3" y="1"/>
                        </a:cubicBezTo>
                        <a:cubicBezTo>
                          <a:pt x="0" y="0"/>
                          <a:pt x="0" y="7"/>
                          <a:pt x="0" y="9"/>
                        </a:cubicBezTo>
                        <a:cubicBezTo>
                          <a:pt x="0" y="13"/>
                          <a:pt x="2" y="15"/>
                          <a:pt x="4" y="18"/>
                        </a:cubicBezTo>
                        <a:cubicBezTo>
                          <a:pt x="5" y="17"/>
                          <a:pt x="6" y="16"/>
                          <a:pt x="6" y="16"/>
                        </a:cubicBezTo>
                        <a:cubicBezTo>
                          <a:pt x="7" y="14"/>
                          <a:pt x="6" y="16"/>
                          <a:pt x="6" y="1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09" name="Freeform 674">
                    <a:extLst>
                      <a:ext uri="{FF2B5EF4-FFF2-40B4-BE49-F238E27FC236}">
                        <a16:creationId xmlns:a16="http://schemas.microsoft.com/office/drawing/2014/main" id="{02DE25B7-F289-9447-927B-EBE4550BFD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85430" y="5803274"/>
                    <a:ext cx="132428" cy="95888"/>
                  </a:xfrm>
                  <a:custGeom>
                    <a:avLst/>
                    <a:gdLst>
                      <a:gd name="T0" fmla="*/ 11 w 13"/>
                      <a:gd name="T1" fmla="*/ 0 h 9"/>
                      <a:gd name="T2" fmla="*/ 2 w 13"/>
                      <a:gd name="T3" fmla="*/ 2 h 9"/>
                      <a:gd name="T4" fmla="*/ 3 w 13"/>
                      <a:gd name="T5" fmla="*/ 9 h 9"/>
                      <a:gd name="T6" fmla="*/ 7 w 13"/>
                      <a:gd name="T7" fmla="*/ 8 h 9"/>
                      <a:gd name="T8" fmla="*/ 10 w 13"/>
                      <a:gd name="T9" fmla="*/ 7 h 9"/>
                      <a:gd name="T10" fmla="*/ 11 w 13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9">
                        <a:moveTo>
                          <a:pt x="11" y="0"/>
                        </a:moveTo>
                        <a:cubicBezTo>
                          <a:pt x="9" y="0"/>
                          <a:pt x="2" y="0"/>
                          <a:pt x="2" y="2"/>
                        </a:cubicBezTo>
                        <a:cubicBezTo>
                          <a:pt x="0" y="4"/>
                          <a:pt x="0" y="8"/>
                          <a:pt x="3" y="9"/>
                        </a:cubicBezTo>
                        <a:cubicBezTo>
                          <a:pt x="4" y="8"/>
                          <a:pt x="6" y="9"/>
                          <a:pt x="7" y="8"/>
                        </a:cubicBezTo>
                        <a:cubicBezTo>
                          <a:pt x="8" y="8"/>
                          <a:pt x="9" y="6"/>
                          <a:pt x="10" y="7"/>
                        </a:cubicBezTo>
                        <a:cubicBezTo>
                          <a:pt x="13" y="9"/>
                          <a:pt x="11" y="1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10" name="Freeform 675">
                    <a:extLst>
                      <a:ext uri="{FF2B5EF4-FFF2-40B4-BE49-F238E27FC236}">
                        <a16:creationId xmlns:a16="http://schemas.microsoft.com/office/drawing/2014/main" id="{0FB87E1E-9094-364E-8DF1-27D170B82E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807594" y="5865963"/>
                    <a:ext cx="195159" cy="173330"/>
                  </a:xfrm>
                  <a:custGeom>
                    <a:avLst/>
                    <a:gdLst>
                      <a:gd name="T0" fmla="*/ 19 w 19"/>
                      <a:gd name="T1" fmla="*/ 14 h 16"/>
                      <a:gd name="T2" fmla="*/ 17 w 19"/>
                      <a:gd name="T3" fmla="*/ 10 h 16"/>
                      <a:gd name="T4" fmla="*/ 16 w 19"/>
                      <a:gd name="T5" fmla="*/ 7 h 16"/>
                      <a:gd name="T6" fmla="*/ 14 w 19"/>
                      <a:gd name="T7" fmla="*/ 3 h 16"/>
                      <a:gd name="T8" fmla="*/ 12 w 19"/>
                      <a:gd name="T9" fmla="*/ 0 h 16"/>
                      <a:gd name="T10" fmla="*/ 6 w 19"/>
                      <a:gd name="T11" fmla="*/ 6 h 16"/>
                      <a:gd name="T12" fmla="*/ 9 w 19"/>
                      <a:gd name="T13" fmla="*/ 9 h 16"/>
                      <a:gd name="T14" fmla="*/ 12 w 19"/>
                      <a:gd name="T15" fmla="*/ 11 h 16"/>
                      <a:gd name="T16" fmla="*/ 16 w 19"/>
                      <a:gd name="T17" fmla="*/ 13 h 16"/>
                      <a:gd name="T18" fmla="*/ 19 w 19"/>
                      <a:gd name="T19" fmla="*/ 14 h 16"/>
                      <a:gd name="T20" fmla="*/ 19 w 19"/>
                      <a:gd name="T21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9" h="16">
                        <a:moveTo>
                          <a:pt x="19" y="14"/>
                        </a:moveTo>
                        <a:cubicBezTo>
                          <a:pt x="19" y="12"/>
                          <a:pt x="19" y="11"/>
                          <a:pt x="17" y="10"/>
                        </a:cubicBezTo>
                        <a:cubicBezTo>
                          <a:pt x="15" y="9"/>
                          <a:pt x="17" y="8"/>
                          <a:pt x="16" y="7"/>
                        </a:cubicBezTo>
                        <a:cubicBezTo>
                          <a:pt x="15" y="5"/>
                          <a:pt x="14" y="6"/>
                          <a:pt x="14" y="3"/>
                        </a:cubicBezTo>
                        <a:cubicBezTo>
                          <a:pt x="14" y="3"/>
                          <a:pt x="11" y="1"/>
                          <a:pt x="12" y="0"/>
                        </a:cubicBezTo>
                        <a:cubicBezTo>
                          <a:pt x="9" y="0"/>
                          <a:pt x="0" y="1"/>
                          <a:pt x="6" y="6"/>
                        </a:cubicBezTo>
                        <a:cubicBezTo>
                          <a:pt x="7" y="7"/>
                          <a:pt x="8" y="8"/>
                          <a:pt x="9" y="9"/>
                        </a:cubicBezTo>
                        <a:cubicBezTo>
                          <a:pt x="10" y="10"/>
                          <a:pt x="11" y="10"/>
                          <a:pt x="12" y="11"/>
                        </a:cubicBezTo>
                        <a:cubicBezTo>
                          <a:pt x="14" y="11"/>
                          <a:pt x="16" y="11"/>
                          <a:pt x="16" y="13"/>
                        </a:cubicBezTo>
                        <a:cubicBezTo>
                          <a:pt x="17" y="14"/>
                          <a:pt x="18" y="16"/>
                          <a:pt x="19" y="14"/>
                        </a:cubicBezTo>
                        <a:cubicBezTo>
                          <a:pt x="19" y="13"/>
                          <a:pt x="18" y="15"/>
                          <a:pt x="19" y="1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11" name="Freeform 676">
                    <a:extLst>
                      <a:ext uri="{FF2B5EF4-FFF2-40B4-BE49-F238E27FC236}">
                        <a16:creationId xmlns:a16="http://schemas.microsoft.com/office/drawing/2014/main" id="{6E7571CE-4D79-084B-948E-42156F554C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880778" y="5954473"/>
                    <a:ext cx="1010641" cy="907212"/>
                  </a:xfrm>
                  <a:custGeom>
                    <a:avLst/>
                    <a:gdLst>
                      <a:gd name="T0" fmla="*/ 95 w 99"/>
                      <a:gd name="T1" fmla="*/ 73 h 84"/>
                      <a:gd name="T2" fmla="*/ 93 w 99"/>
                      <a:gd name="T3" fmla="*/ 68 h 84"/>
                      <a:gd name="T4" fmla="*/ 90 w 99"/>
                      <a:gd name="T5" fmla="*/ 65 h 84"/>
                      <a:gd name="T6" fmla="*/ 86 w 99"/>
                      <a:gd name="T7" fmla="*/ 60 h 84"/>
                      <a:gd name="T8" fmla="*/ 87 w 99"/>
                      <a:gd name="T9" fmla="*/ 55 h 84"/>
                      <a:gd name="T10" fmla="*/ 89 w 99"/>
                      <a:gd name="T11" fmla="*/ 50 h 84"/>
                      <a:gd name="T12" fmla="*/ 84 w 99"/>
                      <a:gd name="T13" fmla="*/ 49 h 84"/>
                      <a:gd name="T14" fmla="*/ 84 w 99"/>
                      <a:gd name="T15" fmla="*/ 46 h 84"/>
                      <a:gd name="T16" fmla="*/ 84 w 99"/>
                      <a:gd name="T17" fmla="*/ 40 h 84"/>
                      <a:gd name="T18" fmla="*/ 82 w 99"/>
                      <a:gd name="T19" fmla="*/ 36 h 84"/>
                      <a:gd name="T20" fmla="*/ 85 w 99"/>
                      <a:gd name="T21" fmla="*/ 31 h 84"/>
                      <a:gd name="T22" fmla="*/ 86 w 99"/>
                      <a:gd name="T23" fmla="*/ 20 h 84"/>
                      <a:gd name="T24" fmla="*/ 79 w 99"/>
                      <a:gd name="T25" fmla="*/ 18 h 84"/>
                      <a:gd name="T26" fmla="*/ 76 w 99"/>
                      <a:gd name="T27" fmla="*/ 15 h 84"/>
                      <a:gd name="T28" fmla="*/ 71 w 99"/>
                      <a:gd name="T29" fmla="*/ 13 h 84"/>
                      <a:gd name="T30" fmla="*/ 66 w 99"/>
                      <a:gd name="T31" fmla="*/ 12 h 84"/>
                      <a:gd name="T32" fmla="*/ 61 w 99"/>
                      <a:gd name="T33" fmla="*/ 11 h 84"/>
                      <a:gd name="T34" fmla="*/ 57 w 99"/>
                      <a:gd name="T35" fmla="*/ 12 h 84"/>
                      <a:gd name="T36" fmla="*/ 53 w 99"/>
                      <a:gd name="T37" fmla="*/ 15 h 84"/>
                      <a:gd name="T38" fmla="*/ 49 w 99"/>
                      <a:gd name="T39" fmla="*/ 17 h 84"/>
                      <a:gd name="T40" fmla="*/ 46 w 99"/>
                      <a:gd name="T41" fmla="*/ 20 h 84"/>
                      <a:gd name="T42" fmla="*/ 33 w 99"/>
                      <a:gd name="T43" fmla="*/ 18 h 84"/>
                      <a:gd name="T44" fmla="*/ 30 w 99"/>
                      <a:gd name="T45" fmla="*/ 16 h 84"/>
                      <a:gd name="T46" fmla="*/ 25 w 99"/>
                      <a:gd name="T47" fmla="*/ 15 h 84"/>
                      <a:gd name="T48" fmla="*/ 24 w 99"/>
                      <a:gd name="T49" fmla="*/ 10 h 84"/>
                      <a:gd name="T50" fmla="*/ 20 w 99"/>
                      <a:gd name="T51" fmla="*/ 5 h 84"/>
                      <a:gd name="T52" fmla="*/ 14 w 99"/>
                      <a:gd name="T53" fmla="*/ 5 h 84"/>
                      <a:gd name="T54" fmla="*/ 11 w 99"/>
                      <a:gd name="T55" fmla="*/ 7 h 84"/>
                      <a:gd name="T56" fmla="*/ 5 w 99"/>
                      <a:gd name="T57" fmla="*/ 4 h 84"/>
                      <a:gd name="T58" fmla="*/ 1 w 99"/>
                      <a:gd name="T59" fmla="*/ 3 h 84"/>
                      <a:gd name="T60" fmla="*/ 0 w 99"/>
                      <a:gd name="T61" fmla="*/ 5 h 84"/>
                      <a:gd name="T62" fmla="*/ 1 w 99"/>
                      <a:gd name="T63" fmla="*/ 8 h 84"/>
                      <a:gd name="T64" fmla="*/ 1 w 99"/>
                      <a:gd name="T65" fmla="*/ 10 h 84"/>
                      <a:gd name="T66" fmla="*/ 1 w 99"/>
                      <a:gd name="T67" fmla="*/ 12 h 84"/>
                      <a:gd name="T68" fmla="*/ 3 w 99"/>
                      <a:gd name="T69" fmla="*/ 14 h 84"/>
                      <a:gd name="T70" fmla="*/ 3 w 99"/>
                      <a:gd name="T71" fmla="*/ 16 h 84"/>
                      <a:gd name="T72" fmla="*/ 5 w 99"/>
                      <a:gd name="T73" fmla="*/ 21 h 84"/>
                      <a:gd name="T74" fmla="*/ 8 w 99"/>
                      <a:gd name="T75" fmla="*/ 24 h 84"/>
                      <a:gd name="T76" fmla="*/ 10 w 99"/>
                      <a:gd name="T77" fmla="*/ 25 h 84"/>
                      <a:gd name="T78" fmla="*/ 8 w 99"/>
                      <a:gd name="T79" fmla="*/ 37 h 84"/>
                      <a:gd name="T80" fmla="*/ 12 w 99"/>
                      <a:gd name="T81" fmla="*/ 41 h 84"/>
                      <a:gd name="T82" fmla="*/ 18 w 99"/>
                      <a:gd name="T83" fmla="*/ 47 h 84"/>
                      <a:gd name="T84" fmla="*/ 17 w 99"/>
                      <a:gd name="T85" fmla="*/ 50 h 84"/>
                      <a:gd name="T86" fmla="*/ 19 w 99"/>
                      <a:gd name="T87" fmla="*/ 52 h 84"/>
                      <a:gd name="T88" fmla="*/ 22 w 99"/>
                      <a:gd name="T89" fmla="*/ 58 h 84"/>
                      <a:gd name="T90" fmla="*/ 24 w 99"/>
                      <a:gd name="T91" fmla="*/ 55 h 84"/>
                      <a:gd name="T92" fmla="*/ 25 w 99"/>
                      <a:gd name="T93" fmla="*/ 56 h 84"/>
                      <a:gd name="T94" fmla="*/ 26 w 99"/>
                      <a:gd name="T95" fmla="*/ 57 h 84"/>
                      <a:gd name="T96" fmla="*/ 30 w 99"/>
                      <a:gd name="T97" fmla="*/ 57 h 84"/>
                      <a:gd name="T98" fmla="*/ 35 w 99"/>
                      <a:gd name="T99" fmla="*/ 66 h 84"/>
                      <a:gd name="T100" fmla="*/ 46 w 99"/>
                      <a:gd name="T101" fmla="*/ 74 h 84"/>
                      <a:gd name="T102" fmla="*/ 52 w 99"/>
                      <a:gd name="T103" fmla="*/ 76 h 84"/>
                      <a:gd name="T104" fmla="*/ 56 w 99"/>
                      <a:gd name="T105" fmla="*/ 75 h 84"/>
                      <a:gd name="T106" fmla="*/ 56 w 99"/>
                      <a:gd name="T107" fmla="*/ 76 h 84"/>
                      <a:gd name="T108" fmla="*/ 61 w 99"/>
                      <a:gd name="T109" fmla="*/ 73 h 84"/>
                      <a:gd name="T110" fmla="*/ 60 w 99"/>
                      <a:gd name="T111" fmla="*/ 73 h 84"/>
                      <a:gd name="T112" fmla="*/ 62 w 99"/>
                      <a:gd name="T113" fmla="*/ 73 h 84"/>
                      <a:gd name="T114" fmla="*/ 65 w 99"/>
                      <a:gd name="T115" fmla="*/ 77 h 84"/>
                      <a:gd name="T116" fmla="*/ 69 w 99"/>
                      <a:gd name="T117" fmla="*/ 81 h 84"/>
                      <a:gd name="T118" fmla="*/ 88 w 99"/>
                      <a:gd name="T119" fmla="*/ 84 h 84"/>
                      <a:gd name="T120" fmla="*/ 92 w 99"/>
                      <a:gd name="T121" fmla="*/ 77 h 84"/>
                      <a:gd name="T122" fmla="*/ 95 w 99"/>
                      <a:gd name="T123" fmla="*/ 73 h 84"/>
                      <a:gd name="T124" fmla="*/ 95 w 99"/>
                      <a:gd name="T125" fmla="*/ 73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99" h="84">
                        <a:moveTo>
                          <a:pt x="95" y="73"/>
                        </a:moveTo>
                        <a:cubicBezTo>
                          <a:pt x="93" y="72"/>
                          <a:pt x="94" y="70"/>
                          <a:pt x="93" y="68"/>
                        </a:cubicBezTo>
                        <a:cubicBezTo>
                          <a:pt x="93" y="67"/>
                          <a:pt x="91" y="66"/>
                          <a:pt x="90" y="65"/>
                        </a:cubicBezTo>
                        <a:cubicBezTo>
                          <a:pt x="88" y="64"/>
                          <a:pt x="87" y="62"/>
                          <a:pt x="86" y="60"/>
                        </a:cubicBezTo>
                        <a:cubicBezTo>
                          <a:pt x="84" y="58"/>
                          <a:pt x="85" y="58"/>
                          <a:pt x="87" y="55"/>
                        </a:cubicBezTo>
                        <a:cubicBezTo>
                          <a:pt x="88" y="54"/>
                          <a:pt x="90" y="52"/>
                          <a:pt x="89" y="50"/>
                        </a:cubicBezTo>
                        <a:cubicBezTo>
                          <a:pt x="88" y="49"/>
                          <a:pt x="85" y="49"/>
                          <a:pt x="84" y="49"/>
                        </a:cubicBezTo>
                        <a:cubicBezTo>
                          <a:pt x="83" y="48"/>
                          <a:pt x="84" y="46"/>
                          <a:pt x="84" y="46"/>
                        </a:cubicBezTo>
                        <a:cubicBezTo>
                          <a:pt x="83" y="44"/>
                          <a:pt x="83" y="41"/>
                          <a:pt x="84" y="40"/>
                        </a:cubicBezTo>
                        <a:cubicBezTo>
                          <a:pt x="86" y="38"/>
                          <a:pt x="83" y="37"/>
                          <a:pt x="82" y="36"/>
                        </a:cubicBezTo>
                        <a:cubicBezTo>
                          <a:pt x="82" y="35"/>
                          <a:pt x="84" y="32"/>
                          <a:pt x="85" y="31"/>
                        </a:cubicBezTo>
                        <a:cubicBezTo>
                          <a:pt x="85" y="30"/>
                          <a:pt x="87" y="20"/>
                          <a:pt x="86" y="20"/>
                        </a:cubicBezTo>
                        <a:cubicBezTo>
                          <a:pt x="83" y="20"/>
                          <a:pt x="82" y="20"/>
                          <a:pt x="79" y="18"/>
                        </a:cubicBezTo>
                        <a:cubicBezTo>
                          <a:pt x="78" y="17"/>
                          <a:pt x="77" y="16"/>
                          <a:pt x="76" y="15"/>
                        </a:cubicBezTo>
                        <a:cubicBezTo>
                          <a:pt x="75" y="14"/>
                          <a:pt x="72" y="14"/>
                          <a:pt x="71" y="13"/>
                        </a:cubicBezTo>
                        <a:cubicBezTo>
                          <a:pt x="69" y="13"/>
                          <a:pt x="68" y="13"/>
                          <a:pt x="66" y="12"/>
                        </a:cubicBezTo>
                        <a:cubicBezTo>
                          <a:pt x="65" y="10"/>
                          <a:pt x="63" y="11"/>
                          <a:pt x="61" y="11"/>
                        </a:cubicBezTo>
                        <a:cubicBezTo>
                          <a:pt x="60" y="12"/>
                          <a:pt x="58" y="11"/>
                          <a:pt x="57" y="12"/>
                        </a:cubicBezTo>
                        <a:cubicBezTo>
                          <a:pt x="55" y="12"/>
                          <a:pt x="54" y="14"/>
                          <a:pt x="53" y="15"/>
                        </a:cubicBezTo>
                        <a:cubicBezTo>
                          <a:pt x="52" y="16"/>
                          <a:pt x="49" y="15"/>
                          <a:pt x="49" y="17"/>
                        </a:cubicBezTo>
                        <a:cubicBezTo>
                          <a:pt x="49" y="19"/>
                          <a:pt x="48" y="19"/>
                          <a:pt x="46" y="20"/>
                        </a:cubicBezTo>
                        <a:cubicBezTo>
                          <a:pt x="41" y="21"/>
                          <a:pt x="37" y="21"/>
                          <a:pt x="33" y="18"/>
                        </a:cubicBezTo>
                        <a:cubicBezTo>
                          <a:pt x="32" y="17"/>
                          <a:pt x="31" y="16"/>
                          <a:pt x="30" y="16"/>
                        </a:cubicBezTo>
                        <a:cubicBezTo>
                          <a:pt x="28" y="14"/>
                          <a:pt x="27" y="15"/>
                          <a:pt x="25" y="15"/>
                        </a:cubicBezTo>
                        <a:cubicBezTo>
                          <a:pt x="24" y="14"/>
                          <a:pt x="24" y="11"/>
                          <a:pt x="24" y="10"/>
                        </a:cubicBezTo>
                        <a:cubicBezTo>
                          <a:pt x="21" y="9"/>
                          <a:pt x="20" y="8"/>
                          <a:pt x="20" y="5"/>
                        </a:cubicBezTo>
                        <a:cubicBezTo>
                          <a:pt x="20" y="0"/>
                          <a:pt x="16" y="3"/>
                          <a:pt x="14" y="5"/>
                        </a:cubicBezTo>
                        <a:cubicBezTo>
                          <a:pt x="13" y="6"/>
                          <a:pt x="12" y="7"/>
                          <a:pt x="11" y="7"/>
                        </a:cubicBezTo>
                        <a:cubicBezTo>
                          <a:pt x="9" y="6"/>
                          <a:pt x="6" y="6"/>
                          <a:pt x="5" y="4"/>
                        </a:cubicBezTo>
                        <a:cubicBezTo>
                          <a:pt x="3" y="2"/>
                          <a:pt x="3" y="1"/>
                          <a:pt x="1" y="3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1" y="8"/>
                        </a:cubicBezTo>
                        <a:cubicBezTo>
                          <a:pt x="1" y="8"/>
                          <a:pt x="2" y="10"/>
                          <a:pt x="1" y="10"/>
                        </a:cubicBezTo>
                        <a:cubicBezTo>
                          <a:pt x="1" y="11"/>
                          <a:pt x="0" y="11"/>
                          <a:pt x="1" y="12"/>
                        </a:cubicBezTo>
                        <a:cubicBezTo>
                          <a:pt x="1" y="13"/>
                          <a:pt x="3" y="13"/>
                          <a:pt x="3" y="14"/>
                        </a:cubicBezTo>
                        <a:cubicBezTo>
                          <a:pt x="3" y="15"/>
                          <a:pt x="2" y="16"/>
                          <a:pt x="3" y="16"/>
                        </a:cubicBezTo>
                        <a:cubicBezTo>
                          <a:pt x="4" y="18"/>
                          <a:pt x="4" y="19"/>
                          <a:pt x="5" y="21"/>
                        </a:cubicBezTo>
                        <a:cubicBezTo>
                          <a:pt x="6" y="22"/>
                          <a:pt x="6" y="23"/>
                          <a:pt x="8" y="24"/>
                        </a:cubicBezTo>
                        <a:cubicBezTo>
                          <a:pt x="8" y="24"/>
                          <a:pt x="10" y="25"/>
                          <a:pt x="10" y="25"/>
                        </a:cubicBezTo>
                        <a:cubicBezTo>
                          <a:pt x="11" y="29"/>
                          <a:pt x="2" y="33"/>
                          <a:pt x="8" y="37"/>
                        </a:cubicBezTo>
                        <a:cubicBezTo>
                          <a:pt x="10" y="38"/>
                          <a:pt x="10" y="40"/>
                          <a:pt x="12" y="41"/>
                        </a:cubicBezTo>
                        <a:cubicBezTo>
                          <a:pt x="14" y="43"/>
                          <a:pt x="16" y="44"/>
                          <a:pt x="18" y="47"/>
                        </a:cubicBezTo>
                        <a:cubicBezTo>
                          <a:pt x="18" y="48"/>
                          <a:pt x="17" y="49"/>
                          <a:pt x="17" y="50"/>
                        </a:cubicBezTo>
                        <a:cubicBezTo>
                          <a:pt x="18" y="51"/>
                          <a:pt x="20" y="51"/>
                          <a:pt x="19" y="52"/>
                        </a:cubicBezTo>
                        <a:cubicBezTo>
                          <a:pt x="19" y="55"/>
                          <a:pt x="21" y="56"/>
                          <a:pt x="22" y="58"/>
                        </a:cubicBezTo>
                        <a:cubicBezTo>
                          <a:pt x="24" y="57"/>
                          <a:pt x="23" y="56"/>
                          <a:pt x="24" y="55"/>
                        </a:cubicBezTo>
                        <a:cubicBezTo>
                          <a:pt x="24" y="55"/>
                          <a:pt x="25" y="56"/>
                          <a:pt x="25" y="56"/>
                        </a:cubicBezTo>
                        <a:cubicBezTo>
                          <a:pt x="27" y="56"/>
                          <a:pt x="25" y="56"/>
                          <a:pt x="26" y="57"/>
                        </a:cubicBezTo>
                        <a:cubicBezTo>
                          <a:pt x="27" y="58"/>
                          <a:pt x="28" y="55"/>
                          <a:pt x="30" y="57"/>
                        </a:cubicBezTo>
                        <a:cubicBezTo>
                          <a:pt x="32" y="60"/>
                          <a:pt x="33" y="63"/>
                          <a:pt x="35" y="66"/>
                        </a:cubicBezTo>
                        <a:cubicBezTo>
                          <a:pt x="37" y="69"/>
                          <a:pt x="42" y="72"/>
                          <a:pt x="46" y="74"/>
                        </a:cubicBezTo>
                        <a:cubicBezTo>
                          <a:pt x="48" y="75"/>
                          <a:pt x="50" y="75"/>
                          <a:pt x="52" y="76"/>
                        </a:cubicBezTo>
                        <a:cubicBezTo>
                          <a:pt x="53" y="76"/>
                          <a:pt x="56" y="75"/>
                          <a:pt x="56" y="75"/>
                        </a:cubicBezTo>
                        <a:cubicBezTo>
                          <a:pt x="56" y="75"/>
                          <a:pt x="56" y="76"/>
                          <a:pt x="56" y="76"/>
                        </a:cubicBezTo>
                        <a:cubicBezTo>
                          <a:pt x="57" y="76"/>
                          <a:pt x="60" y="74"/>
                          <a:pt x="61" y="73"/>
                        </a:cubicBezTo>
                        <a:cubicBezTo>
                          <a:pt x="61" y="73"/>
                          <a:pt x="60" y="73"/>
                          <a:pt x="60" y="73"/>
                        </a:cubicBezTo>
                        <a:cubicBezTo>
                          <a:pt x="60" y="72"/>
                          <a:pt x="62" y="73"/>
                          <a:pt x="62" y="73"/>
                        </a:cubicBezTo>
                        <a:cubicBezTo>
                          <a:pt x="64" y="74"/>
                          <a:pt x="64" y="75"/>
                          <a:pt x="65" y="77"/>
                        </a:cubicBezTo>
                        <a:cubicBezTo>
                          <a:pt x="66" y="80"/>
                          <a:pt x="67" y="80"/>
                          <a:pt x="69" y="81"/>
                        </a:cubicBezTo>
                        <a:cubicBezTo>
                          <a:pt x="75" y="82"/>
                          <a:pt x="82" y="83"/>
                          <a:pt x="88" y="84"/>
                        </a:cubicBezTo>
                        <a:cubicBezTo>
                          <a:pt x="88" y="80"/>
                          <a:pt x="89" y="79"/>
                          <a:pt x="92" y="77"/>
                        </a:cubicBezTo>
                        <a:cubicBezTo>
                          <a:pt x="94" y="76"/>
                          <a:pt x="99" y="75"/>
                          <a:pt x="95" y="73"/>
                        </a:cubicBezTo>
                        <a:cubicBezTo>
                          <a:pt x="94" y="72"/>
                          <a:pt x="97" y="74"/>
                          <a:pt x="95" y="7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12" name="Freeform 677">
                    <a:extLst>
                      <a:ext uri="{FF2B5EF4-FFF2-40B4-BE49-F238E27FC236}">
                        <a16:creationId xmlns:a16="http://schemas.microsoft.com/office/drawing/2014/main" id="{BF200F5B-ABAB-B745-818E-59E0278CE2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01688" y="5965538"/>
                    <a:ext cx="80156" cy="62696"/>
                  </a:xfrm>
                  <a:custGeom>
                    <a:avLst/>
                    <a:gdLst>
                      <a:gd name="T0" fmla="*/ 1 w 8"/>
                      <a:gd name="T1" fmla="*/ 1 h 6"/>
                      <a:gd name="T2" fmla="*/ 3 w 8"/>
                      <a:gd name="T3" fmla="*/ 4 h 6"/>
                      <a:gd name="T4" fmla="*/ 8 w 8"/>
                      <a:gd name="T5" fmla="*/ 6 h 6"/>
                      <a:gd name="T6" fmla="*/ 0 w 8"/>
                      <a:gd name="T7" fmla="*/ 0 h 6"/>
                      <a:gd name="T8" fmla="*/ 1 w 8"/>
                      <a:gd name="T9" fmla="*/ 1 h 6"/>
                      <a:gd name="T10" fmla="*/ 1 w 8"/>
                      <a:gd name="T11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6">
                        <a:moveTo>
                          <a:pt x="1" y="1"/>
                        </a:moveTo>
                        <a:cubicBezTo>
                          <a:pt x="2" y="1"/>
                          <a:pt x="2" y="3"/>
                          <a:pt x="3" y="4"/>
                        </a:cubicBezTo>
                        <a:cubicBezTo>
                          <a:pt x="5" y="4"/>
                          <a:pt x="6" y="5"/>
                          <a:pt x="8" y="6"/>
                        </a:cubicBezTo>
                        <a:cubicBezTo>
                          <a:pt x="7" y="2"/>
                          <a:pt x="3" y="1"/>
                          <a:pt x="0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2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13" name="Freeform 678">
                    <a:extLst>
                      <a:ext uri="{FF2B5EF4-FFF2-40B4-BE49-F238E27FC236}">
                        <a16:creationId xmlns:a16="http://schemas.microsoft.com/office/drawing/2014/main" id="{60BAE3D9-5B90-A146-A7AD-136E43CBE3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64707" y="5703698"/>
                    <a:ext cx="358955" cy="195460"/>
                  </a:xfrm>
                  <a:custGeom>
                    <a:avLst/>
                    <a:gdLst>
                      <a:gd name="T0" fmla="*/ 26 w 35"/>
                      <a:gd name="T1" fmla="*/ 15 h 18"/>
                      <a:gd name="T2" fmla="*/ 30 w 35"/>
                      <a:gd name="T3" fmla="*/ 17 h 18"/>
                      <a:gd name="T4" fmla="*/ 34 w 35"/>
                      <a:gd name="T5" fmla="*/ 17 h 18"/>
                      <a:gd name="T6" fmla="*/ 33 w 35"/>
                      <a:gd name="T7" fmla="*/ 12 h 18"/>
                      <a:gd name="T8" fmla="*/ 30 w 35"/>
                      <a:gd name="T9" fmla="*/ 10 h 18"/>
                      <a:gd name="T10" fmla="*/ 27 w 35"/>
                      <a:gd name="T11" fmla="*/ 7 h 18"/>
                      <a:gd name="T12" fmla="*/ 19 w 35"/>
                      <a:gd name="T13" fmla="*/ 6 h 18"/>
                      <a:gd name="T14" fmla="*/ 9 w 35"/>
                      <a:gd name="T15" fmla="*/ 4 h 18"/>
                      <a:gd name="T16" fmla="*/ 0 w 35"/>
                      <a:gd name="T17" fmla="*/ 2 h 18"/>
                      <a:gd name="T18" fmla="*/ 8 w 35"/>
                      <a:gd name="T19" fmla="*/ 14 h 18"/>
                      <a:gd name="T20" fmla="*/ 18 w 35"/>
                      <a:gd name="T21" fmla="*/ 18 h 18"/>
                      <a:gd name="T22" fmla="*/ 26 w 35"/>
                      <a:gd name="T23" fmla="*/ 15 h 18"/>
                      <a:gd name="T24" fmla="*/ 26 w 35"/>
                      <a:gd name="T25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18">
                        <a:moveTo>
                          <a:pt x="26" y="15"/>
                        </a:moveTo>
                        <a:cubicBezTo>
                          <a:pt x="27" y="14"/>
                          <a:pt x="29" y="16"/>
                          <a:pt x="30" y="17"/>
                        </a:cubicBezTo>
                        <a:cubicBezTo>
                          <a:pt x="30" y="17"/>
                          <a:pt x="34" y="17"/>
                          <a:pt x="34" y="17"/>
                        </a:cubicBezTo>
                        <a:cubicBezTo>
                          <a:pt x="35" y="16"/>
                          <a:pt x="30" y="12"/>
                          <a:pt x="33" y="12"/>
                        </a:cubicBezTo>
                        <a:cubicBezTo>
                          <a:pt x="32" y="11"/>
                          <a:pt x="30" y="11"/>
                          <a:pt x="30" y="10"/>
                        </a:cubicBezTo>
                        <a:cubicBezTo>
                          <a:pt x="30" y="8"/>
                          <a:pt x="29" y="7"/>
                          <a:pt x="27" y="7"/>
                        </a:cubicBezTo>
                        <a:cubicBezTo>
                          <a:pt x="24" y="7"/>
                          <a:pt x="22" y="8"/>
                          <a:pt x="19" y="6"/>
                        </a:cubicBezTo>
                        <a:cubicBezTo>
                          <a:pt x="16" y="5"/>
                          <a:pt x="13" y="5"/>
                          <a:pt x="9" y="4"/>
                        </a:cubicBezTo>
                        <a:cubicBezTo>
                          <a:pt x="6" y="3"/>
                          <a:pt x="4" y="0"/>
                          <a:pt x="0" y="2"/>
                        </a:cubicBezTo>
                        <a:cubicBezTo>
                          <a:pt x="3" y="6"/>
                          <a:pt x="11" y="7"/>
                          <a:pt x="8" y="14"/>
                        </a:cubicBezTo>
                        <a:cubicBezTo>
                          <a:pt x="11" y="14"/>
                          <a:pt x="18" y="14"/>
                          <a:pt x="18" y="18"/>
                        </a:cubicBezTo>
                        <a:cubicBezTo>
                          <a:pt x="18" y="15"/>
                          <a:pt x="24" y="15"/>
                          <a:pt x="26" y="15"/>
                        </a:cubicBezTo>
                        <a:cubicBezTo>
                          <a:pt x="27" y="14"/>
                          <a:pt x="19" y="15"/>
                          <a:pt x="26" y="1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14" name="Freeform 679">
                    <a:extLst>
                      <a:ext uri="{FF2B5EF4-FFF2-40B4-BE49-F238E27FC236}">
                        <a16:creationId xmlns:a16="http://schemas.microsoft.com/office/drawing/2014/main" id="{76863A75-6468-BF40-9259-F7A9DDB6D0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12144" y="5832776"/>
                    <a:ext cx="275312" cy="228650"/>
                  </a:xfrm>
                  <a:custGeom>
                    <a:avLst/>
                    <a:gdLst>
                      <a:gd name="T0" fmla="*/ 8 w 27"/>
                      <a:gd name="T1" fmla="*/ 2 h 21"/>
                      <a:gd name="T2" fmla="*/ 10 w 27"/>
                      <a:gd name="T3" fmla="*/ 5 h 21"/>
                      <a:gd name="T4" fmla="*/ 7 w 27"/>
                      <a:gd name="T5" fmla="*/ 5 h 21"/>
                      <a:gd name="T6" fmla="*/ 4 w 27"/>
                      <a:gd name="T7" fmla="*/ 3 h 21"/>
                      <a:gd name="T8" fmla="*/ 4 w 27"/>
                      <a:gd name="T9" fmla="*/ 7 h 21"/>
                      <a:gd name="T10" fmla="*/ 6 w 27"/>
                      <a:gd name="T11" fmla="*/ 11 h 21"/>
                      <a:gd name="T12" fmla="*/ 8 w 27"/>
                      <a:gd name="T13" fmla="*/ 14 h 21"/>
                      <a:gd name="T14" fmla="*/ 9 w 27"/>
                      <a:gd name="T15" fmla="*/ 17 h 21"/>
                      <a:gd name="T16" fmla="*/ 16 w 27"/>
                      <a:gd name="T17" fmla="*/ 13 h 21"/>
                      <a:gd name="T18" fmla="*/ 17 w 27"/>
                      <a:gd name="T19" fmla="*/ 16 h 21"/>
                      <a:gd name="T20" fmla="*/ 21 w 27"/>
                      <a:gd name="T21" fmla="*/ 21 h 21"/>
                      <a:gd name="T22" fmla="*/ 21 w 27"/>
                      <a:gd name="T23" fmla="*/ 18 h 21"/>
                      <a:gd name="T24" fmla="*/ 23 w 27"/>
                      <a:gd name="T25" fmla="*/ 16 h 21"/>
                      <a:gd name="T26" fmla="*/ 25 w 27"/>
                      <a:gd name="T27" fmla="*/ 11 h 21"/>
                      <a:gd name="T28" fmla="*/ 19 w 27"/>
                      <a:gd name="T29" fmla="*/ 1 h 21"/>
                      <a:gd name="T30" fmla="*/ 12 w 27"/>
                      <a:gd name="T31" fmla="*/ 2 h 21"/>
                      <a:gd name="T32" fmla="*/ 9 w 27"/>
                      <a:gd name="T33" fmla="*/ 0 h 21"/>
                      <a:gd name="T34" fmla="*/ 8 w 27"/>
                      <a:gd name="T35" fmla="*/ 2 h 21"/>
                      <a:gd name="T36" fmla="*/ 8 w 27"/>
                      <a:gd name="T37" fmla="*/ 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" h="21">
                        <a:moveTo>
                          <a:pt x="8" y="2"/>
                        </a:moveTo>
                        <a:cubicBezTo>
                          <a:pt x="8" y="2"/>
                          <a:pt x="11" y="4"/>
                          <a:pt x="10" y="5"/>
                        </a:cubicBezTo>
                        <a:cubicBezTo>
                          <a:pt x="10" y="5"/>
                          <a:pt x="7" y="5"/>
                          <a:pt x="7" y="5"/>
                        </a:cubicBezTo>
                        <a:cubicBezTo>
                          <a:pt x="5" y="5"/>
                          <a:pt x="5" y="3"/>
                          <a:pt x="4" y="3"/>
                        </a:cubicBezTo>
                        <a:cubicBezTo>
                          <a:pt x="0" y="2"/>
                          <a:pt x="4" y="6"/>
                          <a:pt x="4" y="7"/>
                        </a:cubicBezTo>
                        <a:cubicBezTo>
                          <a:pt x="4" y="10"/>
                          <a:pt x="7" y="8"/>
                          <a:pt x="6" y="11"/>
                        </a:cubicBezTo>
                        <a:cubicBezTo>
                          <a:pt x="5" y="13"/>
                          <a:pt x="7" y="13"/>
                          <a:pt x="8" y="14"/>
                        </a:cubicBezTo>
                        <a:cubicBezTo>
                          <a:pt x="9" y="14"/>
                          <a:pt x="9" y="16"/>
                          <a:pt x="9" y="17"/>
                        </a:cubicBezTo>
                        <a:cubicBezTo>
                          <a:pt x="10" y="16"/>
                          <a:pt x="14" y="14"/>
                          <a:pt x="16" y="13"/>
                        </a:cubicBezTo>
                        <a:cubicBezTo>
                          <a:pt x="17" y="13"/>
                          <a:pt x="17" y="15"/>
                          <a:pt x="17" y="16"/>
                        </a:cubicBezTo>
                        <a:cubicBezTo>
                          <a:pt x="17" y="19"/>
                          <a:pt x="18" y="20"/>
                          <a:pt x="21" y="21"/>
                        </a:cubicBezTo>
                        <a:cubicBezTo>
                          <a:pt x="21" y="20"/>
                          <a:pt x="21" y="18"/>
                          <a:pt x="21" y="18"/>
                        </a:cubicBezTo>
                        <a:cubicBezTo>
                          <a:pt x="22" y="17"/>
                          <a:pt x="23" y="17"/>
                          <a:pt x="23" y="16"/>
                        </a:cubicBezTo>
                        <a:cubicBezTo>
                          <a:pt x="24" y="14"/>
                          <a:pt x="24" y="12"/>
                          <a:pt x="25" y="11"/>
                        </a:cubicBezTo>
                        <a:cubicBezTo>
                          <a:pt x="27" y="8"/>
                          <a:pt x="21" y="2"/>
                          <a:pt x="19" y="1"/>
                        </a:cubicBezTo>
                        <a:cubicBezTo>
                          <a:pt x="17" y="4"/>
                          <a:pt x="15" y="4"/>
                          <a:pt x="12" y="2"/>
                        </a:cubicBezTo>
                        <a:cubicBezTo>
                          <a:pt x="12" y="1"/>
                          <a:pt x="10" y="0"/>
                          <a:pt x="9" y="0"/>
                        </a:cubicBezTo>
                        <a:cubicBezTo>
                          <a:pt x="8" y="0"/>
                          <a:pt x="8" y="1"/>
                          <a:pt x="8" y="2"/>
                        </a:cubicBezTo>
                        <a:cubicBezTo>
                          <a:pt x="9" y="3"/>
                          <a:pt x="7" y="0"/>
                          <a:pt x="8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15" name="Freeform 680">
                    <a:extLst>
                      <a:ext uri="{FF2B5EF4-FFF2-40B4-BE49-F238E27FC236}">
                        <a16:creationId xmlns:a16="http://schemas.microsoft.com/office/drawing/2014/main" id="{C187ECB7-CFFE-5942-ABA2-03EABC0FC7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02751" y="6548221"/>
                    <a:ext cx="90610" cy="110635"/>
                  </a:xfrm>
                  <a:custGeom>
                    <a:avLst/>
                    <a:gdLst>
                      <a:gd name="T0" fmla="*/ 3 w 9"/>
                      <a:gd name="T1" fmla="*/ 2 h 10"/>
                      <a:gd name="T2" fmla="*/ 0 w 9"/>
                      <a:gd name="T3" fmla="*/ 7 h 10"/>
                      <a:gd name="T4" fmla="*/ 4 w 9"/>
                      <a:gd name="T5" fmla="*/ 8 h 10"/>
                      <a:gd name="T6" fmla="*/ 9 w 9"/>
                      <a:gd name="T7" fmla="*/ 10 h 10"/>
                      <a:gd name="T8" fmla="*/ 7 w 9"/>
                      <a:gd name="T9" fmla="*/ 5 h 10"/>
                      <a:gd name="T10" fmla="*/ 8 w 9"/>
                      <a:gd name="T11" fmla="*/ 3 h 10"/>
                      <a:gd name="T12" fmla="*/ 3 w 9"/>
                      <a:gd name="T13" fmla="*/ 2 h 10"/>
                      <a:gd name="T14" fmla="*/ 3 w 9"/>
                      <a:gd name="T15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10">
                        <a:moveTo>
                          <a:pt x="3" y="2"/>
                        </a:moveTo>
                        <a:cubicBezTo>
                          <a:pt x="1" y="3"/>
                          <a:pt x="0" y="5"/>
                          <a:pt x="0" y="7"/>
                        </a:cubicBezTo>
                        <a:cubicBezTo>
                          <a:pt x="1" y="7"/>
                          <a:pt x="4" y="7"/>
                          <a:pt x="4" y="8"/>
                        </a:cubicBezTo>
                        <a:cubicBezTo>
                          <a:pt x="6" y="10"/>
                          <a:pt x="7" y="10"/>
                          <a:pt x="9" y="10"/>
                        </a:cubicBezTo>
                        <a:cubicBezTo>
                          <a:pt x="9" y="10"/>
                          <a:pt x="7" y="5"/>
                          <a:pt x="7" y="5"/>
                        </a:cubicBezTo>
                        <a:cubicBezTo>
                          <a:pt x="8" y="5"/>
                          <a:pt x="9" y="5"/>
                          <a:pt x="8" y="3"/>
                        </a:cubicBezTo>
                        <a:cubicBezTo>
                          <a:pt x="6" y="2"/>
                          <a:pt x="5" y="0"/>
                          <a:pt x="3" y="2"/>
                        </a:cubicBezTo>
                        <a:cubicBezTo>
                          <a:pt x="1" y="4"/>
                          <a:pt x="4" y="1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16" name="Freeform 681">
                    <a:extLst>
                      <a:ext uri="{FF2B5EF4-FFF2-40B4-BE49-F238E27FC236}">
                        <a16:creationId xmlns:a16="http://schemas.microsoft.com/office/drawing/2014/main" id="{84EC42D4-9169-CA4D-A956-0285DAB2A6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31218" y="6138866"/>
                    <a:ext cx="355468" cy="291340"/>
                  </a:xfrm>
                  <a:custGeom>
                    <a:avLst/>
                    <a:gdLst>
                      <a:gd name="T0" fmla="*/ 29 w 35"/>
                      <a:gd name="T1" fmla="*/ 10 h 27"/>
                      <a:gd name="T2" fmla="*/ 30 w 35"/>
                      <a:gd name="T3" fmla="*/ 7 h 27"/>
                      <a:gd name="T4" fmla="*/ 29 w 35"/>
                      <a:gd name="T5" fmla="*/ 5 h 27"/>
                      <a:gd name="T6" fmla="*/ 35 w 35"/>
                      <a:gd name="T7" fmla="*/ 0 h 27"/>
                      <a:gd name="T8" fmla="*/ 25 w 35"/>
                      <a:gd name="T9" fmla="*/ 1 h 27"/>
                      <a:gd name="T10" fmla="*/ 19 w 35"/>
                      <a:gd name="T11" fmla="*/ 2 h 27"/>
                      <a:gd name="T12" fmla="*/ 13 w 35"/>
                      <a:gd name="T13" fmla="*/ 2 h 27"/>
                      <a:gd name="T14" fmla="*/ 8 w 35"/>
                      <a:gd name="T15" fmla="*/ 2 h 27"/>
                      <a:gd name="T16" fmla="*/ 7 w 35"/>
                      <a:gd name="T17" fmla="*/ 4 h 27"/>
                      <a:gd name="T18" fmla="*/ 6 w 35"/>
                      <a:gd name="T19" fmla="*/ 6 h 27"/>
                      <a:gd name="T20" fmla="*/ 3 w 35"/>
                      <a:gd name="T21" fmla="*/ 6 h 27"/>
                      <a:gd name="T22" fmla="*/ 3 w 35"/>
                      <a:gd name="T23" fmla="*/ 10 h 27"/>
                      <a:gd name="T24" fmla="*/ 4 w 35"/>
                      <a:gd name="T25" fmla="*/ 14 h 27"/>
                      <a:gd name="T26" fmla="*/ 2 w 35"/>
                      <a:gd name="T27" fmla="*/ 22 h 27"/>
                      <a:gd name="T28" fmla="*/ 7 w 35"/>
                      <a:gd name="T29" fmla="*/ 27 h 27"/>
                      <a:gd name="T30" fmla="*/ 13 w 35"/>
                      <a:gd name="T31" fmla="*/ 24 h 27"/>
                      <a:gd name="T32" fmla="*/ 22 w 35"/>
                      <a:gd name="T33" fmla="*/ 19 h 27"/>
                      <a:gd name="T34" fmla="*/ 28 w 35"/>
                      <a:gd name="T35" fmla="*/ 15 h 27"/>
                      <a:gd name="T36" fmla="*/ 29 w 35"/>
                      <a:gd name="T37" fmla="*/ 10 h 27"/>
                      <a:gd name="T38" fmla="*/ 29 w 35"/>
                      <a:gd name="T39" fmla="*/ 1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5" h="27">
                        <a:moveTo>
                          <a:pt x="29" y="10"/>
                        </a:moveTo>
                        <a:cubicBezTo>
                          <a:pt x="30" y="9"/>
                          <a:pt x="31" y="8"/>
                          <a:pt x="30" y="7"/>
                        </a:cubicBezTo>
                        <a:cubicBezTo>
                          <a:pt x="29" y="6"/>
                          <a:pt x="28" y="6"/>
                          <a:pt x="29" y="5"/>
                        </a:cubicBezTo>
                        <a:cubicBezTo>
                          <a:pt x="31" y="3"/>
                          <a:pt x="35" y="3"/>
                          <a:pt x="35" y="0"/>
                        </a:cubicBezTo>
                        <a:cubicBezTo>
                          <a:pt x="32" y="0"/>
                          <a:pt x="28" y="0"/>
                          <a:pt x="25" y="1"/>
                        </a:cubicBezTo>
                        <a:cubicBezTo>
                          <a:pt x="23" y="1"/>
                          <a:pt x="21" y="2"/>
                          <a:pt x="19" y="2"/>
                        </a:cubicBezTo>
                        <a:cubicBezTo>
                          <a:pt x="16" y="2"/>
                          <a:pt x="15" y="1"/>
                          <a:pt x="13" y="2"/>
                        </a:cubicBezTo>
                        <a:cubicBezTo>
                          <a:pt x="11" y="3"/>
                          <a:pt x="10" y="3"/>
                          <a:pt x="8" y="2"/>
                        </a:cubicBezTo>
                        <a:cubicBezTo>
                          <a:pt x="6" y="0"/>
                          <a:pt x="7" y="4"/>
                          <a:pt x="7" y="4"/>
                        </a:cubicBezTo>
                        <a:cubicBezTo>
                          <a:pt x="6" y="5"/>
                          <a:pt x="6" y="6"/>
                          <a:pt x="6" y="6"/>
                        </a:cubicBezTo>
                        <a:cubicBezTo>
                          <a:pt x="5" y="8"/>
                          <a:pt x="4" y="6"/>
                          <a:pt x="3" y="6"/>
                        </a:cubicBezTo>
                        <a:cubicBezTo>
                          <a:pt x="2" y="7"/>
                          <a:pt x="3" y="9"/>
                          <a:pt x="3" y="10"/>
                        </a:cubicBezTo>
                        <a:cubicBezTo>
                          <a:pt x="3" y="11"/>
                          <a:pt x="2" y="13"/>
                          <a:pt x="4" y="14"/>
                        </a:cubicBezTo>
                        <a:cubicBezTo>
                          <a:pt x="9" y="17"/>
                          <a:pt x="5" y="19"/>
                          <a:pt x="2" y="22"/>
                        </a:cubicBezTo>
                        <a:cubicBezTo>
                          <a:pt x="0" y="24"/>
                          <a:pt x="5" y="27"/>
                          <a:pt x="7" y="27"/>
                        </a:cubicBezTo>
                        <a:cubicBezTo>
                          <a:pt x="9" y="27"/>
                          <a:pt x="11" y="25"/>
                          <a:pt x="13" y="24"/>
                        </a:cubicBezTo>
                        <a:cubicBezTo>
                          <a:pt x="16" y="22"/>
                          <a:pt x="19" y="21"/>
                          <a:pt x="22" y="19"/>
                        </a:cubicBezTo>
                        <a:cubicBezTo>
                          <a:pt x="24" y="18"/>
                          <a:pt x="26" y="17"/>
                          <a:pt x="28" y="15"/>
                        </a:cubicBezTo>
                        <a:cubicBezTo>
                          <a:pt x="29" y="13"/>
                          <a:pt x="28" y="11"/>
                          <a:pt x="29" y="10"/>
                        </a:cubicBezTo>
                        <a:cubicBezTo>
                          <a:pt x="30" y="8"/>
                          <a:pt x="29" y="11"/>
                          <a:pt x="29" y="1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17" name="Freeform 682">
                    <a:extLst>
                      <a:ext uri="{FF2B5EF4-FFF2-40B4-BE49-F238E27FC236}">
                        <a16:creationId xmlns:a16="http://schemas.microsoft.com/office/drawing/2014/main" id="{2DAA3451-A889-354E-AF32-E175B43C0B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595009" y="6116740"/>
                    <a:ext cx="508807" cy="508924"/>
                  </a:xfrm>
                  <a:custGeom>
                    <a:avLst/>
                    <a:gdLst>
                      <a:gd name="T0" fmla="*/ 47 w 50"/>
                      <a:gd name="T1" fmla="*/ 36 h 47"/>
                      <a:gd name="T2" fmla="*/ 45 w 50"/>
                      <a:gd name="T3" fmla="*/ 34 h 47"/>
                      <a:gd name="T4" fmla="*/ 46 w 50"/>
                      <a:gd name="T5" fmla="*/ 32 h 47"/>
                      <a:gd name="T6" fmla="*/ 41 w 50"/>
                      <a:gd name="T7" fmla="*/ 27 h 47"/>
                      <a:gd name="T8" fmla="*/ 38 w 50"/>
                      <a:gd name="T9" fmla="*/ 25 h 47"/>
                      <a:gd name="T10" fmla="*/ 35 w 50"/>
                      <a:gd name="T11" fmla="*/ 18 h 47"/>
                      <a:gd name="T12" fmla="*/ 38 w 50"/>
                      <a:gd name="T13" fmla="*/ 10 h 47"/>
                      <a:gd name="T14" fmla="*/ 34 w 50"/>
                      <a:gd name="T15" fmla="*/ 6 h 47"/>
                      <a:gd name="T16" fmla="*/ 32 w 50"/>
                      <a:gd name="T17" fmla="*/ 2 h 47"/>
                      <a:gd name="T18" fmla="*/ 30 w 50"/>
                      <a:gd name="T19" fmla="*/ 3 h 47"/>
                      <a:gd name="T20" fmla="*/ 28 w 50"/>
                      <a:gd name="T21" fmla="*/ 1 h 47"/>
                      <a:gd name="T22" fmla="*/ 25 w 50"/>
                      <a:gd name="T23" fmla="*/ 2 h 47"/>
                      <a:gd name="T24" fmla="*/ 20 w 50"/>
                      <a:gd name="T25" fmla="*/ 1 h 47"/>
                      <a:gd name="T26" fmla="*/ 18 w 50"/>
                      <a:gd name="T27" fmla="*/ 4 h 47"/>
                      <a:gd name="T28" fmla="*/ 13 w 50"/>
                      <a:gd name="T29" fmla="*/ 7 h 47"/>
                      <a:gd name="T30" fmla="*/ 14 w 50"/>
                      <a:gd name="T31" fmla="*/ 10 h 47"/>
                      <a:gd name="T32" fmla="*/ 13 w 50"/>
                      <a:gd name="T33" fmla="*/ 13 h 47"/>
                      <a:gd name="T34" fmla="*/ 9 w 50"/>
                      <a:gd name="T35" fmla="*/ 19 h 47"/>
                      <a:gd name="T36" fmla="*/ 1 w 50"/>
                      <a:gd name="T37" fmla="*/ 25 h 47"/>
                      <a:gd name="T38" fmla="*/ 3 w 50"/>
                      <a:gd name="T39" fmla="*/ 30 h 47"/>
                      <a:gd name="T40" fmla="*/ 9 w 50"/>
                      <a:gd name="T41" fmla="*/ 31 h 47"/>
                      <a:gd name="T42" fmla="*/ 18 w 50"/>
                      <a:gd name="T43" fmla="*/ 36 h 47"/>
                      <a:gd name="T44" fmla="*/ 29 w 50"/>
                      <a:gd name="T45" fmla="*/ 45 h 47"/>
                      <a:gd name="T46" fmla="*/ 38 w 50"/>
                      <a:gd name="T47" fmla="*/ 47 h 47"/>
                      <a:gd name="T48" fmla="*/ 43 w 50"/>
                      <a:gd name="T49" fmla="*/ 42 h 47"/>
                      <a:gd name="T50" fmla="*/ 50 w 50"/>
                      <a:gd name="T51" fmla="*/ 43 h 47"/>
                      <a:gd name="T52" fmla="*/ 47 w 50"/>
                      <a:gd name="T53" fmla="*/ 39 h 47"/>
                      <a:gd name="T54" fmla="*/ 47 w 50"/>
                      <a:gd name="T55" fmla="*/ 36 h 47"/>
                      <a:gd name="T56" fmla="*/ 47 w 50"/>
                      <a:gd name="T57" fmla="*/ 3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50" h="47">
                        <a:moveTo>
                          <a:pt x="47" y="36"/>
                        </a:moveTo>
                        <a:cubicBezTo>
                          <a:pt x="47" y="36"/>
                          <a:pt x="45" y="35"/>
                          <a:pt x="45" y="34"/>
                        </a:cubicBezTo>
                        <a:cubicBezTo>
                          <a:pt x="45" y="33"/>
                          <a:pt x="46" y="33"/>
                          <a:pt x="46" y="32"/>
                        </a:cubicBezTo>
                        <a:cubicBezTo>
                          <a:pt x="45" y="30"/>
                          <a:pt x="43" y="29"/>
                          <a:pt x="41" y="27"/>
                        </a:cubicBezTo>
                        <a:cubicBezTo>
                          <a:pt x="40" y="27"/>
                          <a:pt x="38" y="26"/>
                          <a:pt x="38" y="25"/>
                        </a:cubicBezTo>
                        <a:cubicBezTo>
                          <a:pt x="37" y="23"/>
                          <a:pt x="35" y="21"/>
                          <a:pt x="35" y="18"/>
                        </a:cubicBezTo>
                        <a:cubicBezTo>
                          <a:pt x="34" y="16"/>
                          <a:pt x="40" y="12"/>
                          <a:pt x="38" y="10"/>
                        </a:cubicBezTo>
                        <a:cubicBezTo>
                          <a:pt x="36" y="9"/>
                          <a:pt x="35" y="8"/>
                          <a:pt x="34" y="6"/>
                        </a:cubicBezTo>
                        <a:cubicBezTo>
                          <a:pt x="33" y="5"/>
                          <a:pt x="33" y="3"/>
                          <a:pt x="32" y="2"/>
                        </a:cubicBezTo>
                        <a:cubicBezTo>
                          <a:pt x="31" y="2"/>
                          <a:pt x="31" y="3"/>
                          <a:pt x="30" y="3"/>
                        </a:cubicBezTo>
                        <a:cubicBezTo>
                          <a:pt x="28" y="3"/>
                          <a:pt x="29" y="1"/>
                          <a:pt x="28" y="1"/>
                        </a:cubicBezTo>
                        <a:cubicBezTo>
                          <a:pt x="27" y="1"/>
                          <a:pt x="25" y="2"/>
                          <a:pt x="25" y="2"/>
                        </a:cubicBezTo>
                        <a:cubicBezTo>
                          <a:pt x="23" y="0"/>
                          <a:pt x="22" y="1"/>
                          <a:pt x="20" y="1"/>
                        </a:cubicBezTo>
                        <a:cubicBezTo>
                          <a:pt x="18" y="2"/>
                          <a:pt x="19" y="3"/>
                          <a:pt x="18" y="4"/>
                        </a:cubicBezTo>
                        <a:cubicBezTo>
                          <a:pt x="16" y="5"/>
                          <a:pt x="14" y="5"/>
                          <a:pt x="13" y="7"/>
                        </a:cubicBezTo>
                        <a:cubicBezTo>
                          <a:pt x="12" y="9"/>
                          <a:pt x="14" y="8"/>
                          <a:pt x="14" y="10"/>
                        </a:cubicBezTo>
                        <a:cubicBezTo>
                          <a:pt x="14" y="11"/>
                          <a:pt x="13" y="11"/>
                          <a:pt x="13" y="13"/>
                        </a:cubicBezTo>
                        <a:cubicBezTo>
                          <a:pt x="13" y="16"/>
                          <a:pt x="12" y="17"/>
                          <a:pt x="9" y="19"/>
                        </a:cubicBezTo>
                        <a:cubicBezTo>
                          <a:pt x="7" y="20"/>
                          <a:pt x="0" y="23"/>
                          <a:pt x="1" y="25"/>
                        </a:cubicBezTo>
                        <a:cubicBezTo>
                          <a:pt x="2" y="26"/>
                          <a:pt x="2" y="29"/>
                          <a:pt x="3" y="30"/>
                        </a:cubicBezTo>
                        <a:cubicBezTo>
                          <a:pt x="4" y="31"/>
                          <a:pt x="8" y="31"/>
                          <a:pt x="9" y="31"/>
                        </a:cubicBezTo>
                        <a:cubicBezTo>
                          <a:pt x="12" y="32"/>
                          <a:pt x="15" y="34"/>
                          <a:pt x="18" y="36"/>
                        </a:cubicBezTo>
                        <a:cubicBezTo>
                          <a:pt x="22" y="39"/>
                          <a:pt x="25" y="42"/>
                          <a:pt x="29" y="45"/>
                        </a:cubicBezTo>
                        <a:cubicBezTo>
                          <a:pt x="32" y="47"/>
                          <a:pt x="35" y="47"/>
                          <a:pt x="38" y="47"/>
                        </a:cubicBezTo>
                        <a:cubicBezTo>
                          <a:pt x="41" y="47"/>
                          <a:pt x="41" y="44"/>
                          <a:pt x="43" y="42"/>
                        </a:cubicBezTo>
                        <a:cubicBezTo>
                          <a:pt x="45" y="40"/>
                          <a:pt x="49" y="44"/>
                          <a:pt x="50" y="43"/>
                        </a:cubicBezTo>
                        <a:cubicBezTo>
                          <a:pt x="49" y="42"/>
                          <a:pt x="48" y="41"/>
                          <a:pt x="47" y="39"/>
                        </a:cubicBezTo>
                        <a:cubicBezTo>
                          <a:pt x="47" y="38"/>
                          <a:pt x="48" y="37"/>
                          <a:pt x="47" y="36"/>
                        </a:cubicBezTo>
                        <a:cubicBezTo>
                          <a:pt x="46" y="35"/>
                          <a:pt x="48" y="37"/>
                          <a:pt x="47" y="3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18" name="Freeform 683">
                    <a:extLst>
                      <a:ext uri="{FF2B5EF4-FFF2-40B4-BE49-F238E27FC236}">
                        <a16:creationId xmlns:a16="http://schemas.microsoft.com/office/drawing/2014/main" id="{4772433D-F0E5-1748-B0EE-F199A2154E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50289" y="5821713"/>
                    <a:ext cx="968821" cy="390912"/>
                  </a:xfrm>
                  <a:custGeom>
                    <a:avLst/>
                    <a:gdLst>
                      <a:gd name="T0" fmla="*/ 52 w 95"/>
                      <a:gd name="T1" fmla="*/ 36 h 36"/>
                      <a:gd name="T2" fmla="*/ 54 w 95"/>
                      <a:gd name="T3" fmla="*/ 33 h 36"/>
                      <a:gd name="T4" fmla="*/ 55 w 95"/>
                      <a:gd name="T5" fmla="*/ 31 h 36"/>
                      <a:gd name="T6" fmla="*/ 60 w 95"/>
                      <a:gd name="T7" fmla="*/ 31 h 36"/>
                      <a:gd name="T8" fmla="*/ 64 w 95"/>
                      <a:gd name="T9" fmla="*/ 31 h 36"/>
                      <a:gd name="T10" fmla="*/ 75 w 95"/>
                      <a:gd name="T11" fmla="*/ 29 h 36"/>
                      <a:gd name="T12" fmla="*/ 85 w 95"/>
                      <a:gd name="T13" fmla="*/ 28 h 36"/>
                      <a:gd name="T14" fmla="*/ 90 w 95"/>
                      <a:gd name="T15" fmla="*/ 28 h 36"/>
                      <a:gd name="T16" fmla="*/ 92 w 95"/>
                      <a:gd name="T17" fmla="*/ 30 h 36"/>
                      <a:gd name="T18" fmla="*/ 94 w 95"/>
                      <a:gd name="T19" fmla="*/ 28 h 36"/>
                      <a:gd name="T20" fmla="*/ 92 w 95"/>
                      <a:gd name="T21" fmla="*/ 24 h 36"/>
                      <a:gd name="T22" fmla="*/ 92 w 95"/>
                      <a:gd name="T23" fmla="*/ 22 h 36"/>
                      <a:gd name="T24" fmla="*/ 91 w 95"/>
                      <a:gd name="T25" fmla="*/ 17 h 36"/>
                      <a:gd name="T26" fmla="*/ 93 w 95"/>
                      <a:gd name="T27" fmla="*/ 14 h 36"/>
                      <a:gd name="T28" fmla="*/ 89 w 95"/>
                      <a:gd name="T29" fmla="*/ 8 h 36"/>
                      <a:gd name="T30" fmla="*/ 83 w 95"/>
                      <a:gd name="T31" fmla="*/ 3 h 36"/>
                      <a:gd name="T32" fmla="*/ 80 w 95"/>
                      <a:gd name="T33" fmla="*/ 3 h 36"/>
                      <a:gd name="T34" fmla="*/ 78 w 95"/>
                      <a:gd name="T35" fmla="*/ 3 h 36"/>
                      <a:gd name="T36" fmla="*/ 73 w 95"/>
                      <a:gd name="T37" fmla="*/ 6 h 36"/>
                      <a:gd name="T38" fmla="*/ 63 w 95"/>
                      <a:gd name="T39" fmla="*/ 6 h 36"/>
                      <a:gd name="T40" fmla="*/ 58 w 95"/>
                      <a:gd name="T41" fmla="*/ 6 h 36"/>
                      <a:gd name="T42" fmla="*/ 54 w 95"/>
                      <a:gd name="T43" fmla="*/ 4 h 36"/>
                      <a:gd name="T44" fmla="*/ 50 w 95"/>
                      <a:gd name="T45" fmla="*/ 2 h 36"/>
                      <a:gd name="T46" fmla="*/ 46 w 95"/>
                      <a:gd name="T47" fmla="*/ 0 h 36"/>
                      <a:gd name="T48" fmla="*/ 37 w 95"/>
                      <a:gd name="T49" fmla="*/ 0 h 36"/>
                      <a:gd name="T50" fmla="*/ 29 w 95"/>
                      <a:gd name="T51" fmla="*/ 4 h 36"/>
                      <a:gd name="T52" fmla="*/ 18 w 95"/>
                      <a:gd name="T53" fmla="*/ 5 h 36"/>
                      <a:gd name="T54" fmla="*/ 16 w 95"/>
                      <a:gd name="T55" fmla="*/ 6 h 36"/>
                      <a:gd name="T56" fmla="*/ 18 w 95"/>
                      <a:gd name="T57" fmla="*/ 7 h 36"/>
                      <a:gd name="T58" fmla="*/ 15 w 95"/>
                      <a:gd name="T59" fmla="*/ 8 h 36"/>
                      <a:gd name="T60" fmla="*/ 13 w 95"/>
                      <a:gd name="T61" fmla="*/ 9 h 36"/>
                      <a:gd name="T62" fmla="*/ 4 w 95"/>
                      <a:gd name="T63" fmla="*/ 9 h 36"/>
                      <a:gd name="T64" fmla="*/ 3 w 95"/>
                      <a:gd name="T65" fmla="*/ 11 h 36"/>
                      <a:gd name="T66" fmla="*/ 3 w 95"/>
                      <a:gd name="T67" fmla="*/ 15 h 36"/>
                      <a:gd name="T68" fmla="*/ 5 w 95"/>
                      <a:gd name="T69" fmla="*/ 14 h 36"/>
                      <a:gd name="T70" fmla="*/ 3 w 95"/>
                      <a:gd name="T71" fmla="*/ 17 h 36"/>
                      <a:gd name="T72" fmla="*/ 5 w 95"/>
                      <a:gd name="T73" fmla="*/ 17 h 36"/>
                      <a:gd name="T74" fmla="*/ 5 w 95"/>
                      <a:gd name="T75" fmla="*/ 19 h 36"/>
                      <a:gd name="T76" fmla="*/ 3 w 95"/>
                      <a:gd name="T77" fmla="*/ 20 h 36"/>
                      <a:gd name="T78" fmla="*/ 4 w 95"/>
                      <a:gd name="T79" fmla="*/ 22 h 36"/>
                      <a:gd name="T80" fmla="*/ 4 w 95"/>
                      <a:gd name="T81" fmla="*/ 25 h 36"/>
                      <a:gd name="T82" fmla="*/ 8 w 95"/>
                      <a:gd name="T83" fmla="*/ 27 h 36"/>
                      <a:gd name="T84" fmla="*/ 7 w 95"/>
                      <a:gd name="T85" fmla="*/ 30 h 36"/>
                      <a:gd name="T86" fmla="*/ 10 w 95"/>
                      <a:gd name="T87" fmla="*/ 30 h 36"/>
                      <a:gd name="T88" fmla="*/ 8 w 95"/>
                      <a:gd name="T89" fmla="*/ 31 h 36"/>
                      <a:gd name="T90" fmla="*/ 10 w 95"/>
                      <a:gd name="T91" fmla="*/ 31 h 36"/>
                      <a:gd name="T92" fmla="*/ 9 w 95"/>
                      <a:gd name="T93" fmla="*/ 34 h 36"/>
                      <a:gd name="T94" fmla="*/ 11 w 95"/>
                      <a:gd name="T95" fmla="*/ 35 h 36"/>
                      <a:gd name="T96" fmla="*/ 12 w 95"/>
                      <a:gd name="T97" fmla="*/ 31 h 36"/>
                      <a:gd name="T98" fmla="*/ 16 w 95"/>
                      <a:gd name="T99" fmla="*/ 32 h 36"/>
                      <a:gd name="T100" fmla="*/ 22 w 95"/>
                      <a:gd name="T101" fmla="*/ 33 h 36"/>
                      <a:gd name="T102" fmla="*/ 27 w 95"/>
                      <a:gd name="T103" fmla="*/ 31 h 36"/>
                      <a:gd name="T104" fmla="*/ 35 w 95"/>
                      <a:gd name="T105" fmla="*/ 35 h 36"/>
                      <a:gd name="T106" fmla="*/ 42 w 95"/>
                      <a:gd name="T107" fmla="*/ 32 h 36"/>
                      <a:gd name="T108" fmla="*/ 44 w 95"/>
                      <a:gd name="T109" fmla="*/ 30 h 36"/>
                      <a:gd name="T110" fmla="*/ 48 w 95"/>
                      <a:gd name="T111" fmla="*/ 31 h 36"/>
                      <a:gd name="T112" fmla="*/ 50 w 95"/>
                      <a:gd name="T113" fmla="*/ 33 h 36"/>
                      <a:gd name="T114" fmla="*/ 50 w 95"/>
                      <a:gd name="T115" fmla="*/ 35 h 36"/>
                      <a:gd name="T116" fmla="*/ 52 w 95"/>
                      <a:gd name="T117" fmla="*/ 36 h 36"/>
                      <a:gd name="T118" fmla="*/ 52 w 95"/>
                      <a:gd name="T119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95" h="36">
                        <a:moveTo>
                          <a:pt x="52" y="36"/>
                        </a:moveTo>
                        <a:cubicBezTo>
                          <a:pt x="53" y="35"/>
                          <a:pt x="54" y="33"/>
                          <a:pt x="54" y="33"/>
                        </a:cubicBezTo>
                        <a:cubicBezTo>
                          <a:pt x="53" y="31"/>
                          <a:pt x="54" y="30"/>
                          <a:pt x="55" y="31"/>
                        </a:cubicBezTo>
                        <a:cubicBezTo>
                          <a:pt x="57" y="32"/>
                          <a:pt x="58" y="31"/>
                          <a:pt x="60" y="31"/>
                        </a:cubicBezTo>
                        <a:cubicBezTo>
                          <a:pt x="62" y="30"/>
                          <a:pt x="62" y="30"/>
                          <a:pt x="64" y="31"/>
                        </a:cubicBezTo>
                        <a:cubicBezTo>
                          <a:pt x="68" y="31"/>
                          <a:pt x="71" y="29"/>
                          <a:pt x="75" y="29"/>
                        </a:cubicBezTo>
                        <a:cubicBezTo>
                          <a:pt x="78" y="29"/>
                          <a:pt x="82" y="29"/>
                          <a:pt x="85" y="28"/>
                        </a:cubicBezTo>
                        <a:cubicBezTo>
                          <a:pt x="87" y="27"/>
                          <a:pt x="87" y="29"/>
                          <a:pt x="90" y="28"/>
                        </a:cubicBezTo>
                        <a:cubicBezTo>
                          <a:pt x="92" y="27"/>
                          <a:pt x="91" y="29"/>
                          <a:pt x="92" y="30"/>
                        </a:cubicBezTo>
                        <a:cubicBezTo>
                          <a:pt x="93" y="31"/>
                          <a:pt x="95" y="29"/>
                          <a:pt x="94" y="28"/>
                        </a:cubicBezTo>
                        <a:cubicBezTo>
                          <a:pt x="93" y="27"/>
                          <a:pt x="95" y="25"/>
                          <a:pt x="92" y="24"/>
                        </a:cubicBezTo>
                        <a:cubicBezTo>
                          <a:pt x="91" y="23"/>
                          <a:pt x="93" y="23"/>
                          <a:pt x="92" y="22"/>
                        </a:cubicBezTo>
                        <a:cubicBezTo>
                          <a:pt x="92" y="20"/>
                          <a:pt x="91" y="19"/>
                          <a:pt x="91" y="17"/>
                        </a:cubicBezTo>
                        <a:cubicBezTo>
                          <a:pt x="91" y="16"/>
                          <a:pt x="93" y="14"/>
                          <a:pt x="93" y="14"/>
                        </a:cubicBezTo>
                        <a:cubicBezTo>
                          <a:pt x="92" y="12"/>
                          <a:pt x="90" y="11"/>
                          <a:pt x="89" y="8"/>
                        </a:cubicBezTo>
                        <a:cubicBezTo>
                          <a:pt x="87" y="5"/>
                          <a:pt x="87" y="4"/>
                          <a:pt x="83" y="3"/>
                        </a:cubicBezTo>
                        <a:cubicBezTo>
                          <a:pt x="82" y="3"/>
                          <a:pt x="81" y="3"/>
                          <a:pt x="80" y="3"/>
                        </a:cubicBezTo>
                        <a:cubicBezTo>
                          <a:pt x="78" y="2"/>
                          <a:pt x="79" y="3"/>
                          <a:pt x="78" y="3"/>
                        </a:cubicBezTo>
                        <a:cubicBezTo>
                          <a:pt x="76" y="5"/>
                          <a:pt x="74" y="5"/>
                          <a:pt x="73" y="6"/>
                        </a:cubicBezTo>
                        <a:cubicBezTo>
                          <a:pt x="70" y="7"/>
                          <a:pt x="66" y="6"/>
                          <a:pt x="63" y="6"/>
                        </a:cubicBezTo>
                        <a:cubicBezTo>
                          <a:pt x="61" y="6"/>
                          <a:pt x="59" y="6"/>
                          <a:pt x="58" y="6"/>
                        </a:cubicBezTo>
                        <a:cubicBezTo>
                          <a:pt x="56" y="5"/>
                          <a:pt x="56" y="4"/>
                          <a:pt x="54" y="4"/>
                        </a:cubicBezTo>
                        <a:cubicBezTo>
                          <a:pt x="52" y="4"/>
                          <a:pt x="51" y="3"/>
                          <a:pt x="50" y="2"/>
                        </a:cubicBezTo>
                        <a:cubicBezTo>
                          <a:pt x="49" y="2"/>
                          <a:pt x="45" y="0"/>
                          <a:pt x="46" y="0"/>
                        </a:cubicBezTo>
                        <a:cubicBezTo>
                          <a:pt x="44" y="1"/>
                          <a:pt x="39" y="0"/>
                          <a:pt x="37" y="0"/>
                        </a:cubicBezTo>
                        <a:cubicBezTo>
                          <a:pt x="34" y="0"/>
                          <a:pt x="31" y="3"/>
                          <a:pt x="29" y="4"/>
                        </a:cubicBezTo>
                        <a:cubicBezTo>
                          <a:pt x="26" y="6"/>
                          <a:pt x="21" y="4"/>
                          <a:pt x="18" y="5"/>
                        </a:cubicBezTo>
                        <a:cubicBezTo>
                          <a:pt x="17" y="5"/>
                          <a:pt x="16" y="5"/>
                          <a:pt x="16" y="6"/>
                        </a:cubicBezTo>
                        <a:cubicBezTo>
                          <a:pt x="16" y="6"/>
                          <a:pt x="18" y="6"/>
                          <a:pt x="18" y="7"/>
                        </a:cubicBezTo>
                        <a:cubicBezTo>
                          <a:pt x="18" y="7"/>
                          <a:pt x="15" y="7"/>
                          <a:pt x="15" y="8"/>
                        </a:cubicBezTo>
                        <a:cubicBezTo>
                          <a:pt x="15" y="9"/>
                          <a:pt x="15" y="9"/>
                          <a:pt x="13" y="9"/>
                        </a:cubicBezTo>
                        <a:cubicBezTo>
                          <a:pt x="10" y="9"/>
                          <a:pt x="7" y="9"/>
                          <a:pt x="4" y="9"/>
                        </a:cubicBezTo>
                        <a:cubicBezTo>
                          <a:pt x="2" y="9"/>
                          <a:pt x="3" y="10"/>
                          <a:pt x="3" y="11"/>
                        </a:cubicBezTo>
                        <a:cubicBezTo>
                          <a:pt x="2" y="13"/>
                          <a:pt x="0" y="14"/>
                          <a:pt x="3" y="15"/>
                        </a:cubicBezTo>
                        <a:cubicBezTo>
                          <a:pt x="3" y="15"/>
                          <a:pt x="5" y="14"/>
                          <a:pt x="5" y="14"/>
                        </a:cubicBezTo>
                        <a:cubicBezTo>
                          <a:pt x="5" y="15"/>
                          <a:pt x="3" y="17"/>
                          <a:pt x="3" y="17"/>
                        </a:cubicBezTo>
                        <a:cubicBezTo>
                          <a:pt x="4" y="18"/>
                          <a:pt x="4" y="17"/>
                          <a:pt x="5" y="17"/>
                        </a:cubicBezTo>
                        <a:cubicBezTo>
                          <a:pt x="5" y="17"/>
                          <a:pt x="5" y="19"/>
                          <a:pt x="5" y="19"/>
                        </a:cubicBezTo>
                        <a:cubicBezTo>
                          <a:pt x="7" y="22"/>
                          <a:pt x="4" y="20"/>
                          <a:pt x="3" y="20"/>
                        </a:cubicBezTo>
                        <a:cubicBezTo>
                          <a:pt x="3" y="20"/>
                          <a:pt x="2" y="23"/>
                          <a:pt x="4" y="22"/>
                        </a:cubicBezTo>
                        <a:cubicBezTo>
                          <a:pt x="6" y="22"/>
                          <a:pt x="4" y="24"/>
                          <a:pt x="4" y="25"/>
                        </a:cubicBezTo>
                        <a:cubicBezTo>
                          <a:pt x="4" y="26"/>
                          <a:pt x="7" y="26"/>
                          <a:pt x="8" y="27"/>
                        </a:cubicBezTo>
                        <a:cubicBezTo>
                          <a:pt x="9" y="28"/>
                          <a:pt x="7" y="30"/>
                          <a:pt x="7" y="30"/>
                        </a:cubicBezTo>
                        <a:cubicBezTo>
                          <a:pt x="8" y="30"/>
                          <a:pt x="9" y="28"/>
                          <a:pt x="10" y="30"/>
                        </a:cubicBezTo>
                        <a:cubicBezTo>
                          <a:pt x="10" y="31"/>
                          <a:pt x="8" y="31"/>
                          <a:pt x="8" y="31"/>
                        </a:cubicBezTo>
                        <a:cubicBezTo>
                          <a:pt x="8" y="31"/>
                          <a:pt x="10" y="31"/>
                          <a:pt x="10" y="31"/>
                        </a:cubicBezTo>
                        <a:cubicBezTo>
                          <a:pt x="11" y="32"/>
                          <a:pt x="10" y="33"/>
                          <a:pt x="9" y="34"/>
                        </a:cubicBezTo>
                        <a:cubicBezTo>
                          <a:pt x="9" y="35"/>
                          <a:pt x="11" y="36"/>
                          <a:pt x="11" y="35"/>
                        </a:cubicBezTo>
                        <a:cubicBezTo>
                          <a:pt x="12" y="34"/>
                          <a:pt x="11" y="32"/>
                          <a:pt x="12" y="31"/>
                        </a:cubicBezTo>
                        <a:cubicBezTo>
                          <a:pt x="13" y="30"/>
                          <a:pt x="15" y="32"/>
                          <a:pt x="16" y="32"/>
                        </a:cubicBezTo>
                        <a:cubicBezTo>
                          <a:pt x="18" y="33"/>
                          <a:pt x="20" y="35"/>
                          <a:pt x="22" y="33"/>
                        </a:cubicBezTo>
                        <a:cubicBezTo>
                          <a:pt x="25" y="32"/>
                          <a:pt x="23" y="29"/>
                          <a:pt x="27" y="31"/>
                        </a:cubicBezTo>
                        <a:cubicBezTo>
                          <a:pt x="29" y="33"/>
                          <a:pt x="32" y="35"/>
                          <a:pt x="35" y="35"/>
                        </a:cubicBezTo>
                        <a:cubicBezTo>
                          <a:pt x="37" y="34"/>
                          <a:pt x="40" y="33"/>
                          <a:pt x="42" y="32"/>
                        </a:cubicBezTo>
                        <a:cubicBezTo>
                          <a:pt x="43" y="31"/>
                          <a:pt x="43" y="30"/>
                          <a:pt x="44" y="30"/>
                        </a:cubicBezTo>
                        <a:cubicBezTo>
                          <a:pt x="46" y="31"/>
                          <a:pt x="47" y="32"/>
                          <a:pt x="48" y="31"/>
                        </a:cubicBezTo>
                        <a:cubicBezTo>
                          <a:pt x="51" y="30"/>
                          <a:pt x="51" y="31"/>
                          <a:pt x="50" y="33"/>
                        </a:cubicBezTo>
                        <a:cubicBezTo>
                          <a:pt x="50" y="34"/>
                          <a:pt x="52" y="34"/>
                          <a:pt x="50" y="35"/>
                        </a:cubicBezTo>
                        <a:cubicBezTo>
                          <a:pt x="51" y="36"/>
                          <a:pt x="51" y="36"/>
                          <a:pt x="52" y="36"/>
                        </a:cubicBezTo>
                        <a:cubicBezTo>
                          <a:pt x="53" y="35"/>
                          <a:pt x="51" y="36"/>
                          <a:pt x="52" y="3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19" name="Freeform 684">
                    <a:extLst>
                      <a:ext uri="{FF2B5EF4-FFF2-40B4-BE49-F238E27FC236}">
                        <a16:creationId xmlns:a16="http://schemas.microsoft.com/office/drawing/2014/main" id="{19AF9CC4-A30C-7549-AD26-14A6137006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89395" y="6441273"/>
                    <a:ext cx="1073370" cy="910903"/>
                  </a:xfrm>
                  <a:custGeom>
                    <a:avLst/>
                    <a:gdLst>
                      <a:gd name="T0" fmla="*/ 65 w 105"/>
                      <a:gd name="T1" fmla="*/ 20 h 84"/>
                      <a:gd name="T2" fmla="*/ 61 w 105"/>
                      <a:gd name="T3" fmla="*/ 17 h 84"/>
                      <a:gd name="T4" fmla="*/ 52 w 105"/>
                      <a:gd name="T5" fmla="*/ 17 h 84"/>
                      <a:gd name="T6" fmla="*/ 48 w 105"/>
                      <a:gd name="T7" fmla="*/ 15 h 84"/>
                      <a:gd name="T8" fmla="*/ 40 w 105"/>
                      <a:gd name="T9" fmla="*/ 8 h 84"/>
                      <a:gd name="T10" fmla="*/ 27 w 105"/>
                      <a:gd name="T11" fmla="*/ 1 h 84"/>
                      <a:gd name="T12" fmla="*/ 21 w 105"/>
                      <a:gd name="T13" fmla="*/ 1 h 84"/>
                      <a:gd name="T14" fmla="*/ 13 w 105"/>
                      <a:gd name="T15" fmla="*/ 3 h 84"/>
                      <a:gd name="T16" fmla="*/ 17 w 105"/>
                      <a:gd name="T17" fmla="*/ 9 h 84"/>
                      <a:gd name="T18" fmla="*/ 13 w 105"/>
                      <a:gd name="T19" fmla="*/ 12 h 84"/>
                      <a:gd name="T20" fmla="*/ 10 w 105"/>
                      <a:gd name="T21" fmla="*/ 12 h 84"/>
                      <a:gd name="T22" fmla="*/ 9 w 105"/>
                      <a:gd name="T23" fmla="*/ 14 h 84"/>
                      <a:gd name="T24" fmla="*/ 2 w 105"/>
                      <a:gd name="T25" fmla="*/ 14 h 84"/>
                      <a:gd name="T26" fmla="*/ 1 w 105"/>
                      <a:gd name="T27" fmla="*/ 19 h 84"/>
                      <a:gd name="T28" fmla="*/ 3 w 105"/>
                      <a:gd name="T29" fmla="*/ 22 h 84"/>
                      <a:gd name="T30" fmla="*/ 8 w 105"/>
                      <a:gd name="T31" fmla="*/ 31 h 84"/>
                      <a:gd name="T32" fmla="*/ 12 w 105"/>
                      <a:gd name="T33" fmla="*/ 38 h 84"/>
                      <a:gd name="T34" fmla="*/ 15 w 105"/>
                      <a:gd name="T35" fmla="*/ 42 h 84"/>
                      <a:gd name="T36" fmla="*/ 20 w 105"/>
                      <a:gd name="T37" fmla="*/ 46 h 84"/>
                      <a:gd name="T38" fmla="*/ 22 w 105"/>
                      <a:gd name="T39" fmla="*/ 53 h 84"/>
                      <a:gd name="T40" fmla="*/ 23 w 105"/>
                      <a:gd name="T41" fmla="*/ 59 h 84"/>
                      <a:gd name="T42" fmla="*/ 31 w 105"/>
                      <a:gd name="T43" fmla="*/ 67 h 84"/>
                      <a:gd name="T44" fmla="*/ 36 w 105"/>
                      <a:gd name="T45" fmla="*/ 76 h 84"/>
                      <a:gd name="T46" fmla="*/ 40 w 105"/>
                      <a:gd name="T47" fmla="*/ 81 h 84"/>
                      <a:gd name="T48" fmla="*/ 41 w 105"/>
                      <a:gd name="T49" fmla="*/ 84 h 84"/>
                      <a:gd name="T50" fmla="*/ 43 w 105"/>
                      <a:gd name="T51" fmla="*/ 81 h 84"/>
                      <a:gd name="T52" fmla="*/ 50 w 105"/>
                      <a:gd name="T53" fmla="*/ 79 h 84"/>
                      <a:gd name="T54" fmla="*/ 60 w 105"/>
                      <a:gd name="T55" fmla="*/ 80 h 84"/>
                      <a:gd name="T56" fmla="*/ 66 w 105"/>
                      <a:gd name="T57" fmla="*/ 77 h 84"/>
                      <a:gd name="T58" fmla="*/ 76 w 105"/>
                      <a:gd name="T59" fmla="*/ 72 h 84"/>
                      <a:gd name="T60" fmla="*/ 94 w 105"/>
                      <a:gd name="T61" fmla="*/ 68 h 84"/>
                      <a:gd name="T62" fmla="*/ 102 w 105"/>
                      <a:gd name="T63" fmla="*/ 66 h 84"/>
                      <a:gd name="T64" fmla="*/ 104 w 105"/>
                      <a:gd name="T65" fmla="*/ 61 h 84"/>
                      <a:gd name="T66" fmla="*/ 105 w 105"/>
                      <a:gd name="T67" fmla="*/ 56 h 84"/>
                      <a:gd name="T68" fmla="*/ 103 w 105"/>
                      <a:gd name="T69" fmla="*/ 51 h 84"/>
                      <a:gd name="T70" fmla="*/ 93 w 105"/>
                      <a:gd name="T71" fmla="*/ 50 h 84"/>
                      <a:gd name="T72" fmla="*/ 88 w 105"/>
                      <a:gd name="T73" fmla="*/ 47 h 84"/>
                      <a:gd name="T74" fmla="*/ 81 w 105"/>
                      <a:gd name="T75" fmla="*/ 39 h 84"/>
                      <a:gd name="T76" fmla="*/ 77 w 105"/>
                      <a:gd name="T77" fmla="*/ 34 h 84"/>
                      <a:gd name="T78" fmla="*/ 77 w 105"/>
                      <a:gd name="T79" fmla="*/ 29 h 84"/>
                      <a:gd name="T80" fmla="*/ 74 w 105"/>
                      <a:gd name="T81" fmla="*/ 27 h 84"/>
                      <a:gd name="T82" fmla="*/ 70 w 105"/>
                      <a:gd name="T83" fmla="*/ 22 h 84"/>
                      <a:gd name="T84" fmla="*/ 65 w 105"/>
                      <a:gd name="T85" fmla="*/ 2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05" h="84">
                        <a:moveTo>
                          <a:pt x="65" y="20"/>
                        </a:moveTo>
                        <a:cubicBezTo>
                          <a:pt x="64" y="17"/>
                          <a:pt x="64" y="17"/>
                          <a:pt x="61" y="17"/>
                        </a:cubicBezTo>
                        <a:cubicBezTo>
                          <a:pt x="58" y="17"/>
                          <a:pt x="55" y="17"/>
                          <a:pt x="52" y="17"/>
                        </a:cubicBezTo>
                        <a:cubicBezTo>
                          <a:pt x="50" y="17"/>
                          <a:pt x="49" y="15"/>
                          <a:pt x="48" y="15"/>
                        </a:cubicBezTo>
                        <a:cubicBezTo>
                          <a:pt x="45" y="12"/>
                          <a:pt x="42" y="10"/>
                          <a:pt x="40" y="8"/>
                        </a:cubicBezTo>
                        <a:cubicBezTo>
                          <a:pt x="36" y="5"/>
                          <a:pt x="32" y="2"/>
                          <a:pt x="27" y="1"/>
                        </a:cubicBezTo>
                        <a:cubicBezTo>
                          <a:pt x="25" y="0"/>
                          <a:pt x="24" y="0"/>
                          <a:pt x="21" y="1"/>
                        </a:cubicBezTo>
                        <a:cubicBezTo>
                          <a:pt x="19" y="1"/>
                          <a:pt x="16" y="2"/>
                          <a:pt x="13" y="3"/>
                        </a:cubicBezTo>
                        <a:cubicBezTo>
                          <a:pt x="14" y="5"/>
                          <a:pt x="17" y="7"/>
                          <a:pt x="17" y="9"/>
                        </a:cubicBezTo>
                        <a:cubicBezTo>
                          <a:pt x="17" y="11"/>
                          <a:pt x="14" y="12"/>
                          <a:pt x="13" y="12"/>
                        </a:cubicBezTo>
                        <a:cubicBezTo>
                          <a:pt x="12" y="13"/>
                          <a:pt x="11" y="12"/>
                          <a:pt x="10" y="12"/>
                        </a:cubicBezTo>
                        <a:cubicBezTo>
                          <a:pt x="9" y="13"/>
                          <a:pt x="9" y="14"/>
                          <a:pt x="9" y="14"/>
                        </a:cubicBezTo>
                        <a:cubicBezTo>
                          <a:pt x="7" y="17"/>
                          <a:pt x="3" y="15"/>
                          <a:pt x="2" y="14"/>
                        </a:cubicBezTo>
                        <a:cubicBezTo>
                          <a:pt x="1" y="16"/>
                          <a:pt x="1" y="17"/>
                          <a:pt x="1" y="19"/>
                        </a:cubicBezTo>
                        <a:cubicBezTo>
                          <a:pt x="0" y="22"/>
                          <a:pt x="1" y="21"/>
                          <a:pt x="3" y="22"/>
                        </a:cubicBezTo>
                        <a:cubicBezTo>
                          <a:pt x="5" y="24"/>
                          <a:pt x="7" y="28"/>
                          <a:pt x="8" y="31"/>
                        </a:cubicBezTo>
                        <a:cubicBezTo>
                          <a:pt x="10" y="33"/>
                          <a:pt x="11" y="35"/>
                          <a:pt x="12" y="38"/>
                        </a:cubicBezTo>
                        <a:cubicBezTo>
                          <a:pt x="13" y="40"/>
                          <a:pt x="14" y="41"/>
                          <a:pt x="15" y="42"/>
                        </a:cubicBezTo>
                        <a:cubicBezTo>
                          <a:pt x="17" y="44"/>
                          <a:pt x="19" y="44"/>
                          <a:pt x="20" y="46"/>
                        </a:cubicBezTo>
                        <a:cubicBezTo>
                          <a:pt x="21" y="48"/>
                          <a:pt x="22" y="50"/>
                          <a:pt x="22" y="53"/>
                        </a:cubicBezTo>
                        <a:cubicBezTo>
                          <a:pt x="23" y="55"/>
                          <a:pt x="22" y="57"/>
                          <a:pt x="23" y="59"/>
                        </a:cubicBezTo>
                        <a:cubicBezTo>
                          <a:pt x="25" y="63"/>
                          <a:pt x="29" y="64"/>
                          <a:pt x="31" y="67"/>
                        </a:cubicBezTo>
                        <a:cubicBezTo>
                          <a:pt x="33" y="70"/>
                          <a:pt x="34" y="74"/>
                          <a:pt x="36" y="76"/>
                        </a:cubicBezTo>
                        <a:cubicBezTo>
                          <a:pt x="37" y="78"/>
                          <a:pt x="39" y="80"/>
                          <a:pt x="40" y="81"/>
                        </a:cubicBezTo>
                        <a:cubicBezTo>
                          <a:pt x="40" y="82"/>
                          <a:pt x="40" y="84"/>
                          <a:pt x="41" y="84"/>
                        </a:cubicBezTo>
                        <a:cubicBezTo>
                          <a:pt x="43" y="84"/>
                          <a:pt x="42" y="82"/>
                          <a:pt x="43" y="81"/>
                        </a:cubicBezTo>
                        <a:cubicBezTo>
                          <a:pt x="43" y="78"/>
                          <a:pt x="48" y="79"/>
                          <a:pt x="50" y="79"/>
                        </a:cubicBezTo>
                        <a:cubicBezTo>
                          <a:pt x="53" y="79"/>
                          <a:pt x="58" y="78"/>
                          <a:pt x="60" y="80"/>
                        </a:cubicBezTo>
                        <a:cubicBezTo>
                          <a:pt x="63" y="81"/>
                          <a:pt x="64" y="79"/>
                          <a:pt x="66" y="77"/>
                        </a:cubicBezTo>
                        <a:cubicBezTo>
                          <a:pt x="69" y="73"/>
                          <a:pt x="72" y="73"/>
                          <a:pt x="76" y="72"/>
                        </a:cubicBezTo>
                        <a:cubicBezTo>
                          <a:pt x="82" y="72"/>
                          <a:pt x="88" y="70"/>
                          <a:pt x="94" y="68"/>
                        </a:cubicBezTo>
                        <a:cubicBezTo>
                          <a:pt x="96" y="67"/>
                          <a:pt x="99" y="66"/>
                          <a:pt x="102" y="66"/>
                        </a:cubicBezTo>
                        <a:cubicBezTo>
                          <a:pt x="103" y="65"/>
                          <a:pt x="103" y="63"/>
                          <a:pt x="104" y="61"/>
                        </a:cubicBezTo>
                        <a:cubicBezTo>
                          <a:pt x="104" y="60"/>
                          <a:pt x="105" y="58"/>
                          <a:pt x="105" y="56"/>
                        </a:cubicBezTo>
                        <a:cubicBezTo>
                          <a:pt x="105" y="55"/>
                          <a:pt x="104" y="52"/>
                          <a:pt x="103" y="51"/>
                        </a:cubicBezTo>
                        <a:cubicBezTo>
                          <a:pt x="100" y="51"/>
                          <a:pt x="96" y="51"/>
                          <a:pt x="93" y="50"/>
                        </a:cubicBezTo>
                        <a:cubicBezTo>
                          <a:pt x="90" y="50"/>
                          <a:pt x="90" y="49"/>
                          <a:pt x="88" y="47"/>
                        </a:cubicBezTo>
                        <a:cubicBezTo>
                          <a:pt x="86" y="43"/>
                          <a:pt x="83" y="42"/>
                          <a:pt x="81" y="39"/>
                        </a:cubicBezTo>
                        <a:cubicBezTo>
                          <a:pt x="80" y="39"/>
                          <a:pt x="78" y="35"/>
                          <a:pt x="77" y="34"/>
                        </a:cubicBezTo>
                        <a:cubicBezTo>
                          <a:pt x="76" y="32"/>
                          <a:pt x="81" y="31"/>
                          <a:pt x="77" y="29"/>
                        </a:cubicBezTo>
                        <a:cubicBezTo>
                          <a:pt x="76" y="29"/>
                          <a:pt x="75" y="27"/>
                          <a:pt x="74" y="27"/>
                        </a:cubicBezTo>
                        <a:cubicBezTo>
                          <a:pt x="72" y="27"/>
                          <a:pt x="71" y="24"/>
                          <a:pt x="70" y="22"/>
                        </a:cubicBezTo>
                        <a:cubicBezTo>
                          <a:pt x="69" y="19"/>
                          <a:pt x="69" y="20"/>
                          <a:pt x="65" y="2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20" name="Freeform 685">
                    <a:extLst>
                      <a:ext uri="{FF2B5EF4-FFF2-40B4-BE49-F238E27FC236}">
                        <a16:creationId xmlns:a16="http://schemas.microsoft.com/office/drawing/2014/main" id="{05038363-2778-6845-893C-20742DDA4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10305" y="6374888"/>
                    <a:ext cx="212583" cy="239710"/>
                  </a:xfrm>
                  <a:custGeom>
                    <a:avLst/>
                    <a:gdLst>
                      <a:gd name="T0" fmla="*/ 5 w 21"/>
                      <a:gd name="T1" fmla="*/ 22 h 22"/>
                      <a:gd name="T2" fmla="*/ 8 w 21"/>
                      <a:gd name="T3" fmla="*/ 19 h 22"/>
                      <a:gd name="T4" fmla="*/ 12 w 21"/>
                      <a:gd name="T5" fmla="*/ 18 h 22"/>
                      <a:gd name="T6" fmla="*/ 15 w 21"/>
                      <a:gd name="T7" fmla="*/ 15 h 22"/>
                      <a:gd name="T8" fmla="*/ 11 w 21"/>
                      <a:gd name="T9" fmla="*/ 9 h 22"/>
                      <a:gd name="T10" fmla="*/ 21 w 21"/>
                      <a:gd name="T11" fmla="*/ 6 h 22"/>
                      <a:gd name="T12" fmla="*/ 19 w 21"/>
                      <a:gd name="T13" fmla="*/ 0 h 22"/>
                      <a:gd name="T14" fmla="*/ 9 w 21"/>
                      <a:gd name="T15" fmla="*/ 5 h 22"/>
                      <a:gd name="T16" fmla="*/ 4 w 21"/>
                      <a:gd name="T17" fmla="*/ 1 h 22"/>
                      <a:gd name="T18" fmla="*/ 3 w 21"/>
                      <a:gd name="T19" fmla="*/ 11 h 22"/>
                      <a:gd name="T20" fmla="*/ 0 w 21"/>
                      <a:gd name="T21" fmla="*/ 18 h 22"/>
                      <a:gd name="T22" fmla="*/ 1 w 21"/>
                      <a:gd name="T23" fmla="*/ 21 h 22"/>
                      <a:gd name="T24" fmla="*/ 5 w 21"/>
                      <a:gd name="T25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1" h="22">
                        <a:moveTo>
                          <a:pt x="5" y="22"/>
                        </a:moveTo>
                        <a:cubicBezTo>
                          <a:pt x="7" y="22"/>
                          <a:pt x="7" y="19"/>
                          <a:pt x="8" y="19"/>
                        </a:cubicBezTo>
                        <a:cubicBezTo>
                          <a:pt x="9" y="17"/>
                          <a:pt x="11" y="18"/>
                          <a:pt x="12" y="18"/>
                        </a:cubicBezTo>
                        <a:cubicBezTo>
                          <a:pt x="13" y="17"/>
                          <a:pt x="16" y="16"/>
                          <a:pt x="15" y="15"/>
                        </a:cubicBezTo>
                        <a:cubicBezTo>
                          <a:pt x="14" y="13"/>
                          <a:pt x="13" y="11"/>
                          <a:pt x="11" y="9"/>
                        </a:cubicBezTo>
                        <a:cubicBezTo>
                          <a:pt x="15" y="8"/>
                          <a:pt x="18" y="7"/>
                          <a:pt x="21" y="6"/>
                        </a:cubicBezTo>
                        <a:cubicBezTo>
                          <a:pt x="21" y="4"/>
                          <a:pt x="20" y="2"/>
                          <a:pt x="19" y="0"/>
                        </a:cubicBezTo>
                        <a:cubicBezTo>
                          <a:pt x="16" y="1"/>
                          <a:pt x="12" y="5"/>
                          <a:pt x="9" y="5"/>
                        </a:cubicBezTo>
                        <a:cubicBezTo>
                          <a:pt x="7" y="5"/>
                          <a:pt x="4" y="3"/>
                          <a:pt x="4" y="1"/>
                        </a:cubicBezTo>
                        <a:cubicBezTo>
                          <a:pt x="3" y="5"/>
                          <a:pt x="3" y="8"/>
                          <a:pt x="3" y="11"/>
                        </a:cubicBezTo>
                        <a:cubicBezTo>
                          <a:pt x="2" y="13"/>
                          <a:pt x="0" y="16"/>
                          <a:pt x="0" y="18"/>
                        </a:cubicBezTo>
                        <a:cubicBezTo>
                          <a:pt x="0" y="20"/>
                          <a:pt x="0" y="20"/>
                          <a:pt x="1" y="21"/>
                        </a:cubicBezTo>
                        <a:cubicBezTo>
                          <a:pt x="3" y="21"/>
                          <a:pt x="4" y="22"/>
                          <a:pt x="5" y="2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21" name="Freeform 686">
                    <a:extLst>
                      <a:ext uri="{FF2B5EF4-FFF2-40B4-BE49-F238E27FC236}">
                        <a16:creationId xmlns:a16="http://schemas.microsoft.com/office/drawing/2014/main" id="{F2B881DD-C40A-FC4A-A462-684D9825DC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20761" y="6290071"/>
                    <a:ext cx="80156" cy="95888"/>
                  </a:xfrm>
                  <a:custGeom>
                    <a:avLst/>
                    <a:gdLst>
                      <a:gd name="T0" fmla="*/ 7 w 8"/>
                      <a:gd name="T1" fmla="*/ 2 h 9"/>
                      <a:gd name="T2" fmla="*/ 4 w 8"/>
                      <a:gd name="T3" fmla="*/ 0 h 9"/>
                      <a:gd name="T4" fmla="*/ 2 w 8"/>
                      <a:gd name="T5" fmla="*/ 2 h 9"/>
                      <a:gd name="T6" fmla="*/ 0 w 8"/>
                      <a:gd name="T7" fmla="*/ 8 h 9"/>
                      <a:gd name="T8" fmla="*/ 4 w 8"/>
                      <a:gd name="T9" fmla="*/ 8 h 9"/>
                      <a:gd name="T10" fmla="*/ 7 w 8"/>
                      <a:gd name="T11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9">
                        <a:moveTo>
                          <a:pt x="7" y="2"/>
                        </a:moveTo>
                        <a:cubicBezTo>
                          <a:pt x="7" y="1"/>
                          <a:pt x="5" y="0"/>
                          <a:pt x="4" y="0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4"/>
                          <a:pt x="1" y="6"/>
                          <a:pt x="0" y="8"/>
                        </a:cubicBezTo>
                        <a:cubicBezTo>
                          <a:pt x="2" y="8"/>
                          <a:pt x="2" y="9"/>
                          <a:pt x="4" y="8"/>
                        </a:cubicBezTo>
                        <a:cubicBezTo>
                          <a:pt x="5" y="7"/>
                          <a:pt x="8" y="4"/>
                          <a:pt x="7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22" name="Freeform 687">
                    <a:extLst>
                      <a:ext uri="{FF2B5EF4-FFF2-40B4-BE49-F238E27FC236}">
                        <a16:creationId xmlns:a16="http://schemas.microsoft.com/office/drawing/2014/main" id="{6EAC1159-9B03-C14A-96FE-68D90C385E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10305" y="6419146"/>
                    <a:ext cx="31366" cy="77445"/>
                  </a:xfrm>
                  <a:custGeom>
                    <a:avLst/>
                    <a:gdLst>
                      <a:gd name="T0" fmla="*/ 0 w 3"/>
                      <a:gd name="T1" fmla="*/ 3 h 7"/>
                      <a:gd name="T2" fmla="*/ 3 w 3"/>
                      <a:gd name="T3" fmla="*/ 7 h 7"/>
                      <a:gd name="T4" fmla="*/ 3 w 3"/>
                      <a:gd name="T5" fmla="*/ 1 h 7"/>
                      <a:gd name="T6" fmla="*/ 2 w 3"/>
                      <a:gd name="T7" fmla="*/ 0 h 7"/>
                      <a:gd name="T8" fmla="*/ 0 w 3"/>
                      <a:gd name="T9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7">
                        <a:moveTo>
                          <a:pt x="0" y="3"/>
                        </a:moveTo>
                        <a:cubicBezTo>
                          <a:pt x="0" y="5"/>
                          <a:pt x="1" y="6"/>
                          <a:pt x="3" y="7"/>
                        </a:cubicBezTo>
                        <a:cubicBezTo>
                          <a:pt x="3" y="5"/>
                          <a:pt x="3" y="3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0" y="0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23" name="Freeform 688">
                    <a:extLst>
                      <a:ext uri="{FF2B5EF4-FFF2-40B4-BE49-F238E27FC236}">
                        <a16:creationId xmlns:a16="http://schemas.microsoft.com/office/drawing/2014/main" id="{B9C644F7-835C-6E44-B87A-F90B7E7F68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68487" y="6374888"/>
                    <a:ext cx="83638" cy="283968"/>
                  </a:xfrm>
                  <a:custGeom>
                    <a:avLst/>
                    <a:gdLst>
                      <a:gd name="T0" fmla="*/ 4 w 8"/>
                      <a:gd name="T1" fmla="*/ 17 h 26"/>
                      <a:gd name="T2" fmla="*/ 6 w 8"/>
                      <a:gd name="T3" fmla="*/ 13 h 26"/>
                      <a:gd name="T4" fmla="*/ 5 w 8"/>
                      <a:gd name="T5" fmla="*/ 10 h 26"/>
                      <a:gd name="T6" fmla="*/ 7 w 8"/>
                      <a:gd name="T7" fmla="*/ 4 h 26"/>
                      <a:gd name="T8" fmla="*/ 6 w 8"/>
                      <a:gd name="T9" fmla="*/ 0 h 26"/>
                      <a:gd name="T10" fmla="*/ 2 w 8"/>
                      <a:gd name="T11" fmla="*/ 7 h 26"/>
                      <a:gd name="T12" fmla="*/ 0 w 8"/>
                      <a:gd name="T13" fmla="*/ 11 h 26"/>
                      <a:gd name="T14" fmla="*/ 1 w 8"/>
                      <a:gd name="T15" fmla="*/ 16 h 26"/>
                      <a:gd name="T16" fmla="*/ 2 w 8"/>
                      <a:gd name="T17" fmla="*/ 26 h 26"/>
                      <a:gd name="T18" fmla="*/ 2 w 8"/>
                      <a:gd name="T19" fmla="*/ 25 h 26"/>
                      <a:gd name="T20" fmla="*/ 4 w 8"/>
                      <a:gd name="T21" fmla="*/ 17 h 26"/>
                      <a:gd name="T22" fmla="*/ 4 w 8"/>
                      <a:gd name="T23" fmla="*/ 17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" h="26">
                        <a:moveTo>
                          <a:pt x="4" y="17"/>
                        </a:moveTo>
                        <a:cubicBezTo>
                          <a:pt x="4" y="16"/>
                          <a:pt x="5" y="15"/>
                          <a:pt x="6" y="13"/>
                        </a:cubicBezTo>
                        <a:cubicBezTo>
                          <a:pt x="7" y="11"/>
                          <a:pt x="6" y="12"/>
                          <a:pt x="5" y="10"/>
                        </a:cubicBezTo>
                        <a:cubicBezTo>
                          <a:pt x="3" y="8"/>
                          <a:pt x="4" y="3"/>
                          <a:pt x="7" y="4"/>
                        </a:cubicBezTo>
                        <a:cubicBezTo>
                          <a:pt x="8" y="1"/>
                          <a:pt x="8" y="1"/>
                          <a:pt x="6" y="0"/>
                        </a:cubicBezTo>
                        <a:cubicBezTo>
                          <a:pt x="4" y="0"/>
                          <a:pt x="3" y="5"/>
                          <a:pt x="2" y="7"/>
                        </a:cubicBezTo>
                        <a:cubicBezTo>
                          <a:pt x="1" y="8"/>
                          <a:pt x="0" y="9"/>
                          <a:pt x="0" y="11"/>
                        </a:cubicBezTo>
                        <a:cubicBezTo>
                          <a:pt x="0" y="12"/>
                          <a:pt x="1" y="14"/>
                          <a:pt x="1" y="16"/>
                        </a:cubicBezTo>
                        <a:cubicBezTo>
                          <a:pt x="1" y="19"/>
                          <a:pt x="2" y="22"/>
                          <a:pt x="2" y="26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3"/>
                          <a:pt x="3" y="20"/>
                          <a:pt x="4" y="17"/>
                        </a:cubicBezTo>
                        <a:cubicBezTo>
                          <a:pt x="4" y="16"/>
                          <a:pt x="4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24" name="Freeform 689">
                    <a:extLst>
                      <a:ext uri="{FF2B5EF4-FFF2-40B4-BE49-F238E27FC236}">
                        <a16:creationId xmlns:a16="http://schemas.microsoft.com/office/drawing/2014/main" id="{3485E1E6-87A0-074E-A054-C7FB7ECCF7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215333" y="6798993"/>
                    <a:ext cx="52274" cy="84822"/>
                  </a:xfrm>
                  <a:custGeom>
                    <a:avLst/>
                    <a:gdLst>
                      <a:gd name="T0" fmla="*/ 3 w 5"/>
                      <a:gd name="T1" fmla="*/ 8 h 8"/>
                      <a:gd name="T2" fmla="*/ 2 w 5"/>
                      <a:gd name="T3" fmla="*/ 0 h 8"/>
                      <a:gd name="T4" fmla="*/ 0 w 5"/>
                      <a:gd name="T5" fmla="*/ 4 h 8"/>
                      <a:gd name="T6" fmla="*/ 3 w 5"/>
                      <a:gd name="T7" fmla="*/ 8 h 8"/>
                      <a:gd name="T8" fmla="*/ 3 w 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8">
                        <a:moveTo>
                          <a:pt x="3" y="8"/>
                        </a:moveTo>
                        <a:cubicBezTo>
                          <a:pt x="3" y="7"/>
                          <a:pt x="5" y="0"/>
                          <a:pt x="2" y="0"/>
                        </a:cubicBezTo>
                        <a:cubicBezTo>
                          <a:pt x="1" y="1"/>
                          <a:pt x="0" y="3"/>
                          <a:pt x="0" y="4"/>
                        </a:cubicBezTo>
                        <a:cubicBezTo>
                          <a:pt x="0" y="6"/>
                          <a:pt x="1" y="7"/>
                          <a:pt x="3" y="8"/>
                        </a:cubicBezTo>
                        <a:cubicBezTo>
                          <a:pt x="3" y="8"/>
                          <a:pt x="2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25" name="Freeform 690">
                    <a:extLst>
                      <a:ext uri="{FF2B5EF4-FFF2-40B4-BE49-F238E27FC236}">
                        <a16:creationId xmlns:a16="http://schemas.microsoft.com/office/drawing/2014/main" id="{EEAC065A-BB19-A74D-8D49-E8A2CD3CCF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97140" y="7200972"/>
                    <a:ext cx="543654" cy="365100"/>
                  </a:xfrm>
                  <a:custGeom>
                    <a:avLst/>
                    <a:gdLst>
                      <a:gd name="T0" fmla="*/ 47 w 53"/>
                      <a:gd name="T1" fmla="*/ 0 h 34"/>
                      <a:gd name="T2" fmla="*/ 38 w 53"/>
                      <a:gd name="T3" fmla="*/ 2 h 34"/>
                      <a:gd name="T4" fmla="*/ 28 w 53"/>
                      <a:gd name="T5" fmla="*/ 4 h 34"/>
                      <a:gd name="T6" fmla="*/ 23 w 53"/>
                      <a:gd name="T7" fmla="*/ 10 h 34"/>
                      <a:gd name="T8" fmla="*/ 17 w 53"/>
                      <a:gd name="T9" fmla="*/ 9 h 34"/>
                      <a:gd name="T10" fmla="*/ 9 w 53"/>
                      <a:gd name="T11" fmla="*/ 9 h 34"/>
                      <a:gd name="T12" fmla="*/ 3 w 53"/>
                      <a:gd name="T13" fmla="*/ 12 h 34"/>
                      <a:gd name="T14" fmla="*/ 1 w 53"/>
                      <a:gd name="T15" fmla="*/ 15 h 34"/>
                      <a:gd name="T16" fmla="*/ 1 w 53"/>
                      <a:gd name="T17" fmla="*/ 21 h 34"/>
                      <a:gd name="T18" fmla="*/ 3 w 53"/>
                      <a:gd name="T19" fmla="*/ 28 h 34"/>
                      <a:gd name="T20" fmla="*/ 4 w 53"/>
                      <a:gd name="T21" fmla="*/ 32 h 34"/>
                      <a:gd name="T22" fmla="*/ 12 w 53"/>
                      <a:gd name="T23" fmla="*/ 32 h 34"/>
                      <a:gd name="T24" fmla="*/ 16 w 53"/>
                      <a:gd name="T25" fmla="*/ 29 h 34"/>
                      <a:gd name="T26" fmla="*/ 21 w 53"/>
                      <a:gd name="T27" fmla="*/ 29 h 34"/>
                      <a:gd name="T28" fmla="*/ 24 w 53"/>
                      <a:gd name="T29" fmla="*/ 26 h 34"/>
                      <a:gd name="T30" fmla="*/ 32 w 53"/>
                      <a:gd name="T31" fmla="*/ 24 h 34"/>
                      <a:gd name="T32" fmla="*/ 41 w 53"/>
                      <a:gd name="T33" fmla="*/ 21 h 34"/>
                      <a:gd name="T34" fmla="*/ 47 w 53"/>
                      <a:gd name="T35" fmla="*/ 17 h 34"/>
                      <a:gd name="T36" fmla="*/ 52 w 53"/>
                      <a:gd name="T37" fmla="*/ 12 h 34"/>
                      <a:gd name="T38" fmla="*/ 47 w 53"/>
                      <a:gd name="T3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3" h="34">
                        <a:moveTo>
                          <a:pt x="47" y="0"/>
                        </a:moveTo>
                        <a:cubicBezTo>
                          <a:pt x="44" y="1"/>
                          <a:pt x="41" y="2"/>
                          <a:pt x="38" y="2"/>
                        </a:cubicBezTo>
                        <a:cubicBezTo>
                          <a:pt x="35" y="3"/>
                          <a:pt x="31" y="2"/>
                          <a:pt x="28" y="4"/>
                        </a:cubicBezTo>
                        <a:cubicBezTo>
                          <a:pt x="26" y="6"/>
                          <a:pt x="25" y="8"/>
                          <a:pt x="23" y="10"/>
                        </a:cubicBezTo>
                        <a:cubicBezTo>
                          <a:pt x="22" y="11"/>
                          <a:pt x="19" y="9"/>
                          <a:pt x="17" y="9"/>
                        </a:cubicBezTo>
                        <a:cubicBezTo>
                          <a:pt x="14" y="9"/>
                          <a:pt x="12" y="9"/>
                          <a:pt x="9" y="9"/>
                        </a:cubicBezTo>
                        <a:cubicBezTo>
                          <a:pt x="6" y="9"/>
                          <a:pt x="3" y="8"/>
                          <a:pt x="3" y="12"/>
                        </a:cubicBezTo>
                        <a:cubicBezTo>
                          <a:pt x="2" y="14"/>
                          <a:pt x="1" y="13"/>
                          <a:pt x="1" y="15"/>
                        </a:cubicBezTo>
                        <a:cubicBezTo>
                          <a:pt x="0" y="17"/>
                          <a:pt x="0" y="19"/>
                          <a:pt x="1" y="21"/>
                        </a:cubicBezTo>
                        <a:cubicBezTo>
                          <a:pt x="1" y="23"/>
                          <a:pt x="2" y="26"/>
                          <a:pt x="3" y="28"/>
                        </a:cubicBezTo>
                        <a:cubicBezTo>
                          <a:pt x="3" y="29"/>
                          <a:pt x="3" y="31"/>
                          <a:pt x="4" y="32"/>
                        </a:cubicBezTo>
                        <a:cubicBezTo>
                          <a:pt x="5" y="34"/>
                          <a:pt x="10" y="33"/>
                          <a:pt x="12" y="32"/>
                        </a:cubicBezTo>
                        <a:cubicBezTo>
                          <a:pt x="13" y="31"/>
                          <a:pt x="14" y="30"/>
                          <a:pt x="16" y="29"/>
                        </a:cubicBezTo>
                        <a:cubicBezTo>
                          <a:pt x="17" y="29"/>
                          <a:pt x="19" y="29"/>
                          <a:pt x="21" y="29"/>
                        </a:cubicBezTo>
                        <a:cubicBezTo>
                          <a:pt x="22" y="28"/>
                          <a:pt x="23" y="27"/>
                          <a:pt x="24" y="26"/>
                        </a:cubicBezTo>
                        <a:cubicBezTo>
                          <a:pt x="27" y="25"/>
                          <a:pt x="29" y="25"/>
                          <a:pt x="32" y="24"/>
                        </a:cubicBezTo>
                        <a:cubicBezTo>
                          <a:pt x="35" y="23"/>
                          <a:pt x="38" y="22"/>
                          <a:pt x="41" y="21"/>
                        </a:cubicBezTo>
                        <a:cubicBezTo>
                          <a:pt x="43" y="20"/>
                          <a:pt x="47" y="19"/>
                          <a:pt x="47" y="17"/>
                        </a:cubicBezTo>
                        <a:cubicBezTo>
                          <a:pt x="48" y="14"/>
                          <a:pt x="53" y="14"/>
                          <a:pt x="52" y="12"/>
                        </a:cubicBezTo>
                        <a:cubicBezTo>
                          <a:pt x="50" y="8"/>
                          <a:pt x="49" y="4"/>
                          <a:pt x="47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26" name="Freeform 691">
                    <a:extLst>
                      <a:ext uri="{FF2B5EF4-FFF2-40B4-BE49-F238E27FC236}">
                        <a16:creationId xmlns:a16="http://schemas.microsoft.com/office/drawing/2014/main" id="{B549E5F4-BCFB-794F-910C-05530897DD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278062" y="6798993"/>
                    <a:ext cx="418195" cy="531052"/>
                  </a:xfrm>
                  <a:custGeom>
                    <a:avLst/>
                    <a:gdLst>
                      <a:gd name="T0" fmla="*/ 39 w 41"/>
                      <a:gd name="T1" fmla="*/ 19 h 49"/>
                      <a:gd name="T2" fmla="*/ 34 w 41"/>
                      <a:gd name="T3" fmla="*/ 14 h 49"/>
                      <a:gd name="T4" fmla="*/ 28 w 41"/>
                      <a:gd name="T5" fmla="*/ 12 h 49"/>
                      <a:gd name="T6" fmla="*/ 22 w 41"/>
                      <a:gd name="T7" fmla="*/ 6 h 49"/>
                      <a:gd name="T8" fmla="*/ 21 w 41"/>
                      <a:gd name="T9" fmla="*/ 3 h 49"/>
                      <a:gd name="T10" fmla="*/ 22 w 41"/>
                      <a:gd name="T11" fmla="*/ 0 h 49"/>
                      <a:gd name="T12" fmla="*/ 17 w 41"/>
                      <a:gd name="T13" fmla="*/ 5 h 49"/>
                      <a:gd name="T14" fmla="*/ 10 w 41"/>
                      <a:gd name="T15" fmla="*/ 10 h 49"/>
                      <a:gd name="T16" fmla="*/ 5 w 41"/>
                      <a:gd name="T17" fmla="*/ 10 h 49"/>
                      <a:gd name="T18" fmla="*/ 0 w 41"/>
                      <a:gd name="T19" fmla="*/ 11 h 49"/>
                      <a:gd name="T20" fmla="*/ 5 w 41"/>
                      <a:gd name="T21" fmla="*/ 17 h 49"/>
                      <a:gd name="T22" fmla="*/ 16 w 41"/>
                      <a:gd name="T23" fmla="*/ 19 h 49"/>
                      <a:gd name="T24" fmla="*/ 16 w 41"/>
                      <a:gd name="T25" fmla="*/ 32 h 49"/>
                      <a:gd name="T26" fmla="*/ 11 w 41"/>
                      <a:gd name="T27" fmla="*/ 34 h 49"/>
                      <a:gd name="T28" fmla="*/ 0 w 41"/>
                      <a:gd name="T29" fmla="*/ 37 h 49"/>
                      <a:gd name="T30" fmla="*/ 5 w 41"/>
                      <a:gd name="T31" fmla="*/ 49 h 49"/>
                      <a:gd name="T32" fmla="*/ 14 w 41"/>
                      <a:gd name="T33" fmla="*/ 48 h 49"/>
                      <a:gd name="T34" fmla="*/ 17 w 41"/>
                      <a:gd name="T35" fmla="*/ 44 h 49"/>
                      <a:gd name="T36" fmla="*/ 23 w 41"/>
                      <a:gd name="T37" fmla="*/ 42 h 49"/>
                      <a:gd name="T38" fmla="*/ 28 w 41"/>
                      <a:gd name="T39" fmla="*/ 38 h 49"/>
                      <a:gd name="T40" fmla="*/ 29 w 41"/>
                      <a:gd name="T41" fmla="*/ 32 h 49"/>
                      <a:gd name="T42" fmla="*/ 32 w 41"/>
                      <a:gd name="T43" fmla="*/ 30 h 49"/>
                      <a:gd name="T44" fmla="*/ 37 w 41"/>
                      <a:gd name="T45" fmla="*/ 24 h 49"/>
                      <a:gd name="T46" fmla="*/ 39 w 41"/>
                      <a:gd name="T47" fmla="*/ 19 h 49"/>
                      <a:gd name="T48" fmla="*/ 39 w 41"/>
                      <a:gd name="T49" fmla="*/ 1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1" h="49">
                        <a:moveTo>
                          <a:pt x="39" y="19"/>
                        </a:moveTo>
                        <a:cubicBezTo>
                          <a:pt x="36" y="19"/>
                          <a:pt x="35" y="16"/>
                          <a:pt x="34" y="14"/>
                        </a:cubicBezTo>
                        <a:cubicBezTo>
                          <a:pt x="33" y="13"/>
                          <a:pt x="29" y="13"/>
                          <a:pt x="28" y="12"/>
                        </a:cubicBezTo>
                        <a:cubicBezTo>
                          <a:pt x="25" y="11"/>
                          <a:pt x="24" y="9"/>
                          <a:pt x="22" y="6"/>
                        </a:cubicBezTo>
                        <a:cubicBezTo>
                          <a:pt x="22" y="5"/>
                          <a:pt x="21" y="4"/>
                          <a:pt x="21" y="3"/>
                        </a:cubicBezTo>
                        <a:cubicBezTo>
                          <a:pt x="21" y="3"/>
                          <a:pt x="22" y="0"/>
                          <a:pt x="22" y="0"/>
                        </a:cubicBezTo>
                        <a:cubicBezTo>
                          <a:pt x="21" y="0"/>
                          <a:pt x="18" y="4"/>
                          <a:pt x="17" y="5"/>
                        </a:cubicBezTo>
                        <a:cubicBezTo>
                          <a:pt x="15" y="7"/>
                          <a:pt x="13" y="10"/>
                          <a:pt x="10" y="10"/>
                        </a:cubicBezTo>
                        <a:cubicBezTo>
                          <a:pt x="8" y="11"/>
                          <a:pt x="7" y="10"/>
                          <a:pt x="5" y="10"/>
                        </a:cubicBezTo>
                        <a:cubicBezTo>
                          <a:pt x="3" y="11"/>
                          <a:pt x="1" y="13"/>
                          <a:pt x="0" y="11"/>
                        </a:cubicBezTo>
                        <a:cubicBezTo>
                          <a:pt x="1" y="14"/>
                          <a:pt x="2" y="17"/>
                          <a:pt x="5" y="17"/>
                        </a:cubicBezTo>
                        <a:cubicBezTo>
                          <a:pt x="7" y="17"/>
                          <a:pt x="15" y="17"/>
                          <a:pt x="16" y="19"/>
                        </a:cubicBezTo>
                        <a:cubicBezTo>
                          <a:pt x="19" y="23"/>
                          <a:pt x="17" y="27"/>
                          <a:pt x="16" y="32"/>
                        </a:cubicBezTo>
                        <a:cubicBezTo>
                          <a:pt x="15" y="33"/>
                          <a:pt x="11" y="34"/>
                          <a:pt x="11" y="34"/>
                        </a:cubicBezTo>
                        <a:cubicBezTo>
                          <a:pt x="7" y="35"/>
                          <a:pt x="3" y="36"/>
                          <a:pt x="0" y="37"/>
                        </a:cubicBezTo>
                        <a:cubicBezTo>
                          <a:pt x="2" y="41"/>
                          <a:pt x="4" y="45"/>
                          <a:pt x="5" y="49"/>
                        </a:cubicBezTo>
                        <a:cubicBezTo>
                          <a:pt x="8" y="48"/>
                          <a:pt x="11" y="48"/>
                          <a:pt x="14" y="48"/>
                        </a:cubicBezTo>
                        <a:cubicBezTo>
                          <a:pt x="18" y="47"/>
                          <a:pt x="15" y="46"/>
                          <a:pt x="17" y="44"/>
                        </a:cubicBezTo>
                        <a:cubicBezTo>
                          <a:pt x="19" y="43"/>
                          <a:pt x="22" y="44"/>
                          <a:pt x="23" y="42"/>
                        </a:cubicBezTo>
                        <a:cubicBezTo>
                          <a:pt x="25" y="40"/>
                          <a:pt x="25" y="39"/>
                          <a:pt x="28" y="38"/>
                        </a:cubicBezTo>
                        <a:cubicBezTo>
                          <a:pt x="30" y="37"/>
                          <a:pt x="29" y="34"/>
                          <a:pt x="29" y="32"/>
                        </a:cubicBezTo>
                        <a:cubicBezTo>
                          <a:pt x="28" y="30"/>
                          <a:pt x="30" y="30"/>
                          <a:pt x="32" y="30"/>
                        </a:cubicBezTo>
                        <a:cubicBezTo>
                          <a:pt x="35" y="29"/>
                          <a:pt x="35" y="26"/>
                          <a:pt x="37" y="24"/>
                        </a:cubicBezTo>
                        <a:cubicBezTo>
                          <a:pt x="38" y="23"/>
                          <a:pt x="41" y="20"/>
                          <a:pt x="39" y="19"/>
                        </a:cubicBezTo>
                        <a:cubicBezTo>
                          <a:pt x="38" y="19"/>
                          <a:pt x="40" y="20"/>
                          <a:pt x="39" y="1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27" name="Freeform 692">
                    <a:extLst>
                      <a:ext uri="{FF2B5EF4-FFF2-40B4-BE49-F238E27FC236}">
                        <a16:creationId xmlns:a16="http://schemas.microsoft.com/office/drawing/2014/main" id="{A81AF342-3154-C546-ADA0-3AF186702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166728" y="5759019"/>
                    <a:ext cx="561082" cy="258152"/>
                  </a:xfrm>
                  <a:custGeom>
                    <a:avLst/>
                    <a:gdLst>
                      <a:gd name="T0" fmla="*/ 55 w 55"/>
                      <a:gd name="T1" fmla="*/ 5 h 24"/>
                      <a:gd name="T2" fmla="*/ 47 w 55"/>
                      <a:gd name="T3" fmla="*/ 3 h 24"/>
                      <a:gd name="T4" fmla="*/ 36 w 55"/>
                      <a:gd name="T5" fmla="*/ 2 h 24"/>
                      <a:gd name="T6" fmla="*/ 27 w 55"/>
                      <a:gd name="T7" fmla="*/ 0 h 24"/>
                      <a:gd name="T8" fmla="*/ 22 w 55"/>
                      <a:gd name="T9" fmla="*/ 2 h 24"/>
                      <a:gd name="T10" fmla="*/ 19 w 55"/>
                      <a:gd name="T11" fmla="*/ 4 h 24"/>
                      <a:gd name="T12" fmla="*/ 11 w 55"/>
                      <a:gd name="T13" fmla="*/ 5 h 24"/>
                      <a:gd name="T14" fmla="*/ 9 w 55"/>
                      <a:gd name="T15" fmla="*/ 7 h 24"/>
                      <a:gd name="T16" fmla="*/ 8 w 55"/>
                      <a:gd name="T17" fmla="*/ 11 h 24"/>
                      <a:gd name="T18" fmla="*/ 12 w 55"/>
                      <a:gd name="T19" fmla="*/ 12 h 24"/>
                      <a:gd name="T20" fmla="*/ 15 w 55"/>
                      <a:gd name="T21" fmla="*/ 12 h 24"/>
                      <a:gd name="T22" fmla="*/ 19 w 55"/>
                      <a:gd name="T23" fmla="*/ 15 h 24"/>
                      <a:gd name="T24" fmla="*/ 15 w 55"/>
                      <a:gd name="T25" fmla="*/ 17 h 24"/>
                      <a:gd name="T26" fmla="*/ 11 w 55"/>
                      <a:gd name="T27" fmla="*/ 17 h 24"/>
                      <a:gd name="T28" fmla="*/ 10 w 55"/>
                      <a:gd name="T29" fmla="*/ 20 h 24"/>
                      <a:gd name="T30" fmla="*/ 1 w 55"/>
                      <a:gd name="T31" fmla="*/ 20 h 24"/>
                      <a:gd name="T32" fmla="*/ 11 w 55"/>
                      <a:gd name="T33" fmla="*/ 22 h 24"/>
                      <a:gd name="T34" fmla="*/ 15 w 55"/>
                      <a:gd name="T35" fmla="*/ 23 h 24"/>
                      <a:gd name="T36" fmla="*/ 21 w 55"/>
                      <a:gd name="T37" fmla="*/ 23 h 24"/>
                      <a:gd name="T38" fmla="*/ 25 w 55"/>
                      <a:gd name="T39" fmla="*/ 20 h 24"/>
                      <a:gd name="T40" fmla="*/ 28 w 55"/>
                      <a:gd name="T41" fmla="*/ 17 h 24"/>
                      <a:gd name="T42" fmla="*/ 33 w 55"/>
                      <a:gd name="T43" fmla="*/ 16 h 24"/>
                      <a:gd name="T44" fmla="*/ 37 w 55"/>
                      <a:gd name="T45" fmla="*/ 16 h 24"/>
                      <a:gd name="T46" fmla="*/ 40 w 55"/>
                      <a:gd name="T47" fmla="*/ 13 h 24"/>
                      <a:gd name="T48" fmla="*/ 44 w 55"/>
                      <a:gd name="T49" fmla="*/ 12 h 24"/>
                      <a:gd name="T50" fmla="*/ 54 w 55"/>
                      <a:gd name="T51" fmla="*/ 7 h 24"/>
                      <a:gd name="T52" fmla="*/ 55 w 55"/>
                      <a:gd name="T53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55" h="24">
                        <a:moveTo>
                          <a:pt x="55" y="5"/>
                        </a:moveTo>
                        <a:cubicBezTo>
                          <a:pt x="52" y="5"/>
                          <a:pt x="50" y="3"/>
                          <a:pt x="47" y="3"/>
                        </a:cubicBezTo>
                        <a:cubicBezTo>
                          <a:pt x="44" y="2"/>
                          <a:pt x="40" y="2"/>
                          <a:pt x="36" y="2"/>
                        </a:cubicBezTo>
                        <a:cubicBezTo>
                          <a:pt x="33" y="2"/>
                          <a:pt x="30" y="2"/>
                          <a:pt x="27" y="0"/>
                        </a:cubicBezTo>
                        <a:cubicBezTo>
                          <a:pt x="25" y="0"/>
                          <a:pt x="23" y="0"/>
                          <a:pt x="22" y="2"/>
                        </a:cubicBezTo>
                        <a:cubicBezTo>
                          <a:pt x="22" y="4"/>
                          <a:pt x="21" y="5"/>
                          <a:pt x="19" y="4"/>
                        </a:cubicBezTo>
                        <a:cubicBezTo>
                          <a:pt x="17" y="3"/>
                          <a:pt x="12" y="1"/>
                          <a:pt x="11" y="5"/>
                        </a:cubicBezTo>
                        <a:cubicBezTo>
                          <a:pt x="10" y="6"/>
                          <a:pt x="11" y="6"/>
                          <a:pt x="9" y="7"/>
                        </a:cubicBezTo>
                        <a:cubicBezTo>
                          <a:pt x="8" y="8"/>
                          <a:pt x="6" y="10"/>
                          <a:pt x="8" y="11"/>
                        </a:cubicBezTo>
                        <a:cubicBezTo>
                          <a:pt x="9" y="12"/>
                          <a:pt x="12" y="13"/>
                          <a:pt x="12" y="12"/>
                        </a:cubicBezTo>
                        <a:cubicBezTo>
                          <a:pt x="13" y="10"/>
                          <a:pt x="14" y="11"/>
                          <a:pt x="15" y="12"/>
                        </a:cubicBezTo>
                        <a:cubicBezTo>
                          <a:pt x="16" y="13"/>
                          <a:pt x="20" y="14"/>
                          <a:pt x="19" y="15"/>
                        </a:cubicBezTo>
                        <a:cubicBezTo>
                          <a:pt x="19" y="16"/>
                          <a:pt x="16" y="16"/>
                          <a:pt x="15" y="17"/>
                        </a:cubicBezTo>
                        <a:cubicBezTo>
                          <a:pt x="14" y="18"/>
                          <a:pt x="13" y="19"/>
                          <a:pt x="11" y="17"/>
                        </a:cubicBezTo>
                        <a:cubicBezTo>
                          <a:pt x="10" y="16"/>
                          <a:pt x="10" y="19"/>
                          <a:pt x="10" y="20"/>
                        </a:cubicBezTo>
                        <a:cubicBezTo>
                          <a:pt x="6" y="22"/>
                          <a:pt x="4" y="15"/>
                          <a:pt x="1" y="20"/>
                        </a:cubicBezTo>
                        <a:cubicBezTo>
                          <a:pt x="0" y="21"/>
                          <a:pt x="10" y="23"/>
                          <a:pt x="11" y="22"/>
                        </a:cubicBezTo>
                        <a:cubicBezTo>
                          <a:pt x="12" y="21"/>
                          <a:pt x="14" y="22"/>
                          <a:pt x="15" y="23"/>
                        </a:cubicBezTo>
                        <a:cubicBezTo>
                          <a:pt x="16" y="23"/>
                          <a:pt x="19" y="24"/>
                          <a:pt x="21" y="23"/>
                        </a:cubicBezTo>
                        <a:cubicBezTo>
                          <a:pt x="22" y="22"/>
                          <a:pt x="24" y="23"/>
                          <a:pt x="25" y="20"/>
                        </a:cubicBezTo>
                        <a:cubicBezTo>
                          <a:pt x="25" y="19"/>
                          <a:pt x="27" y="18"/>
                          <a:pt x="28" y="17"/>
                        </a:cubicBezTo>
                        <a:cubicBezTo>
                          <a:pt x="29" y="16"/>
                          <a:pt x="33" y="16"/>
                          <a:pt x="33" y="16"/>
                        </a:cubicBezTo>
                        <a:cubicBezTo>
                          <a:pt x="34" y="18"/>
                          <a:pt x="35" y="16"/>
                          <a:pt x="37" y="16"/>
                        </a:cubicBezTo>
                        <a:cubicBezTo>
                          <a:pt x="38" y="16"/>
                          <a:pt x="39" y="13"/>
                          <a:pt x="40" y="13"/>
                        </a:cubicBezTo>
                        <a:cubicBezTo>
                          <a:pt x="41" y="12"/>
                          <a:pt x="43" y="13"/>
                          <a:pt x="44" y="12"/>
                        </a:cubicBezTo>
                        <a:cubicBezTo>
                          <a:pt x="48" y="11"/>
                          <a:pt x="50" y="9"/>
                          <a:pt x="54" y="7"/>
                        </a:cubicBezTo>
                        <a:cubicBezTo>
                          <a:pt x="55" y="7"/>
                          <a:pt x="55" y="7"/>
                          <a:pt x="55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28" name="Freeform 693">
                    <a:extLst>
                      <a:ext uri="{FF2B5EF4-FFF2-40B4-BE49-F238E27FC236}">
                        <a16:creationId xmlns:a16="http://schemas.microsoft.com/office/drawing/2014/main" id="{425B1885-7E66-8848-B530-CDCF7C2F98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483677" y="5596753"/>
                    <a:ext cx="909578" cy="564242"/>
                  </a:xfrm>
                  <a:custGeom>
                    <a:avLst/>
                    <a:gdLst>
                      <a:gd name="T0" fmla="*/ 78 w 89"/>
                      <a:gd name="T1" fmla="*/ 32 h 52"/>
                      <a:gd name="T2" fmla="*/ 81 w 89"/>
                      <a:gd name="T3" fmla="*/ 33 h 52"/>
                      <a:gd name="T4" fmla="*/ 84 w 89"/>
                      <a:gd name="T5" fmla="*/ 31 h 52"/>
                      <a:gd name="T6" fmla="*/ 81 w 89"/>
                      <a:gd name="T7" fmla="*/ 26 h 52"/>
                      <a:gd name="T8" fmla="*/ 79 w 89"/>
                      <a:gd name="T9" fmla="*/ 27 h 52"/>
                      <a:gd name="T10" fmla="*/ 75 w 89"/>
                      <a:gd name="T11" fmla="*/ 27 h 52"/>
                      <a:gd name="T12" fmla="*/ 78 w 89"/>
                      <a:gd name="T13" fmla="*/ 21 h 52"/>
                      <a:gd name="T14" fmla="*/ 74 w 89"/>
                      <a:gd name="T15" fmla="*/ 22 h 52"/>
                      <a:gd name="T16" fmla="*/ 68 w 89"/>
                      <a:gd name="T17" fmla="*/ 25 h 52"/>
                      <a:gd name="T18" fmla="*/ 65 w 89"/>
                      <a:gd name="T19" fmla="*/ 29 h 52"/>
                      <a:gd name="T20" fmla="*/ 62 w 89"/>
                      <a:gd name="T21" fmla="*/ 28 h 52"/>
                      <a:gd name="T22" fmla="*/ 57 w 89"/>
                      <a:gd name="T23" fmla="*/ 27 h 52"/>
                      <a:gd name="T24" fmla="*/ 53 w 89"/>
                      <a:gd name="T25" fmla="*/ 23 h 52"/>
                      <a:gd name="T26" fmla="*/ 52 w 89"/>
                      <a:gd name="T27" fmla="*/ 17 h 52"/>
                      <a:gd name="T28" fmla="*/ 49 w 89"/>
                      <a:gd name="T29" fmla="*/ 13 h 52"/>
                      <a:gd name="T30" fmla="*/ 45 w 89"/>
                      <a:gd name="T31" fmla="*/ 12 h 52"/>
                      <a:gd name="T32" fmla="*/ 38 w 89"/>
                      <a:gd name="T33" fmla="*/ 12 h 52"/>
                      <a:gd name="T34" fmla="*/ 31 w 89"/>
                      <a:gd name="T35" fmla="*/ 12 h 52"/>
                      <a:gd name="T36" fmla="*/ 27 w 89"/>
                      <a:gd name="T37" fmla="*/ 8 h 52"/>
                      <a:gd name="T38" fmla="*/ 23 w 89"/>
                      <a:gd name="T39" fmla="*/ 8 h 52"/>
                      <a:gd name="T40" fmla="*/ 19 w 89"/>
                      <a:gd name="T41" fmla="*/ 10 h 52"/>
                      <a:gd name="T42" fmla="*/ 17 w 89"/>
                      <a:gd name="T43" fmla="*/ 6 h 52"/>
                      <a:gd name="T44" fmla="*/ 15 w 89"/>
                      <a:gd name="T45" fmla="*/ 1 h 52"/>
                      <a:gd name="T46" fmla="*/ 15 w 89"/>
                      <a:gd name="T47" fmla="*/ 5 h 52"/>
                      <a:gd name="T48" fmla="*/ 14 w 89"/>
                      <a:gd name="T49" fmla="*/ 8 h 52"/>
                      <a:gd name="T50" fmla="*/ 13 w 89"/>
                      <a:gd name="T51" fmla="*/ 3 h 52"/>
                      <a:gd name="T52" fmla="*/ 14 w 89"/>
                      <a:gd name="T53" fmla="*/ 0 h 52"/>
                      <a:gd name="T54" fmla="*/ 1 w 89"/>
                      <a:gd name="T55" fmla="*/ 4 h 52"/>
                      <a:gd name="T56" fmla="*/ 1 w 89"/>
                      <a:gd name="T57" fmla="*/ 15 h 52"/>
                      <a:gd name="T58" fmla="*/ 1 w 89"/>
                      <a:gd name="T59" fmla="*/ 23 h 52"/>
                      <a:gd name="T60" fmla="*/ 2 w 89"/>
                      <a:gd name="T61" fmla="*/ 26 h 52"/>
                      <a:gd name="T62" fmla="*/ 6 w 89"/>
                      <a:gd name="T63" fmla="*/ 26 h 52"/>
                      <a:gd name="T64" fmla="*/ 6 w 89"/>
                      <a:gd name="T65" fmla="*/ 23 h 52"/>
                      <a:gd name="T66" fmla="*/ 10 w 89"/>
                      <a:gd name="T67" fmla="*/ 20 h 52"/>
                      <a:gd name="T68" fmla="*/ 13 w 89"/>
                      <a:gd name="T69" fmla="*/ 18 h 52"/>
                      <a:gd name="T70" fmla="*/ 17 w 89"/>
                      <a:gd name="T71" fmla="*/ 19 h 52"/>
                      <a:gd name="T72" fmla="*/ 21 w 89"/>
                      <a:gd name="T73" fmla="*/ 20 h 52"/>
                      <a:gd name="T74" fmla="*/ 21 w 89"/>
                      <a:gd name="T75" fmla="*/ 24 h 52"/>
                      <a:gd name="T76" fmla="*/ 26 w 89"/>
                      <a:gd name="T77" fmla="*/ 27 h 52"/>
                      <a:gd name="T78" fmla="*/ 33 w 89"/>
                      <a:gd name="T79" fmla="*/ 34 h 52"/>
                      <a:gd name="T80" fmla="*/ 38 w 89"/>
                      <a:gd name="T81" fmla="*/ 37 h 52"/>
                      <a:gd name="T82" fmla="*/ 41 w 89"/>
                      <a:gd name="T83" fmla="*/ 39 h 52"/>
                      <a:gd name="T84" fmla="*/ 50 w 89"/>
                      <a:gd name="T85" fmla="*/ 45 h 52"/>
                      <a:gd name="T86" fmla="*/ 54 w 89"/>
                      <a:gd name="T87" fmla="*/ 49 h 52"/>
                      <a:gd name="T88" fmla="*/ 61 w 89"/>
                      <a:gd name="T89" fmla="*/ 52 h 52"/>
                      <a:gd name="T90" fmla="*/ 63 w 89"/>
                      <a:gd name="T91" fmla="*/ 47 h 52"/>
                      <a:gd name="T92" fmla="*/ 62 w 89"/>
                      <a:gd name="T93" fmla="*/ 42 h 52"/>
                      <a:gd name="T94" fmla="*/ 59 w 89"/>
                      <a:gd name="T95" fmla="*/ 38 h 52"/>
                      <a:gd name="T96" fmla="*/ 64 w 89"/>
                      <a:gd name="T97" fmla="*/ 36 h 52"/>
                      <a:gd name="T98" fmla="*/ 66 w 89"/>
                      <a:gd name="T99" fmla="*/ 33 h 52"/>
                      <a:gd name="T100" fmla="*/ 68 w 89"/>
                      <a:gd name="T101" fmla="*/ 30 h 52"/>
                      <a:gd name="T102" fmla="*/ 71 w 89"/>
                      <a:gd name="T103" fmla="*/ 30 h 52"/>
                      <a:gd name="T104" fmla="*/ 74 w 89"/>
                      <a:gd name="T105" fmla="*/ 29 h 52"/>
                      <a:gd name="T106" fmla="*/ 74 w 89"/>
                      <a:gd name="T107" fmla="*/ 34 h 52"/>
                      <a:gd name="T108" fmla="*/ 77 w 89"/>
                      <a:gd name="T109" fmla="*/ 34 h 52"/>
                      <a:gd name="T110" fmla="*/ 78 w 89"/>
                      <a:gd name="T111" fmla="*/ 32 h 52"/>
                      <a:gd name="T112" fmla="*/ 78 w 89"/>
                      <a:gd name="T113" fmla="*/ 32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89" h="52">
                        <a:moveTo>
                          <a:pt x="78" y="32"/>
                        </a:moveTo>
                        <a:cubicBezTo>
                          <a:pt x="79" y="33"/>
                          <a:pt x="79" y="34"/>
                          <a:pt x="81" y="33"/>
                        </a:cubicBezTo>
                        <a:cubicBezTo>
                          <a:pt x="82" y="33"/>
                          <a:pt x="83" y="31"/>
                          <a:pt x="84" y="31"/>
                        </a:cubicBezTo>
                        <a:cubicBezTo>
                          <a:pt x="89" y="30"/>
                          <a:pt x="83" y="28"/>
                          <a:pt x="81" y="26"/>
                        </a:cubicBezTo>
                        <a:cubicBezTo>
                          <a:pt x="80" y="25"/>
                          <a:pt x="80" y="26"/>
                          <a:pt x="79" y="27"/>
                        </a:cubicBezTo>
                        <a:cubicBezTo>
                          <a:pt x="79" y="28"/>
                          <a:pt x="76" y="27"/>
                          <a:pt x="75" y="27"/>
                        </a:cubicBezTo>
                        <a:cubicBezTo>
                          <a:pt x="71" y="25"/>
                          <a:pt x="77" y="22"/>
                          <a:pt x="78" y="21"/>
                        </a:cubicBezTo>
                        <a:cubicBezTo>
                          <a:pt x="78" y="21"/>
                          <a:pt x="74" y="22"/>
                          <a:pt x="74" y="22"/>
                        </a:cubicBezTo>
                        <a:cubicBezTo>
                          <a:pt x="72" y="23"/>
                          <a:pt x="70" y="23"/>
                          <a:pt x="68" y="25"/>
                        </a:cubicBezTo>
                        <a:cubicBezTo>
                          <a:pt x="67" y="26"/>
                          <a:pt x="66" y="28"/>
                          <a:pt x="65" y="29"/>
                        </a:cubicBezTo>
                        <a:cubicBezTo>
                          <a:pt x="64" y="32"/>
                          <a:pt x="63" y="30"/>
                          <a:pt x="62" y="28"/>
                        </a:cubicBezTo>
                        <a:cubicBezTo>
                          <a:pt x="61" y="26"/>
                          <a:pt x="59" y="27"/>
                          <a:pt x="57" y="27"/>
                        </a:cubicBezTo>
                        <a:cubicBezTo>
                          <a:pt x="55" y="27"/>
                          <a:pt x="54" y="24"/>
                          <a:pt x="53" y="23"/>
                        </a:cubicBezTo>
                        <a:cubicBezTo>
                          <a:pt x="51" y="21"/>
                          <a:pt x="54" y="19"/>
                          <a:pt x="52" y="17"/>
                        </a:cubicBezTo>
                        <a:cubicBezTo>
                          <a:pt x="51" y="16"/>
                          <a:pt x="50" y="14"/>
                          <a:pt x="49" y="13"/>
                        </a:cubicBezTo>
                        <a:cubicBezTo>
                          <a:pt x="48" y="12"/>
                          <a:pt x="46" y="11"/>
                          <a:pt x="45" y="12"/>
                        </a:cubicBezTo>
                        <a:cubicBezTo>
                          <a:pt x="43" y="13"/>
                          <a:pt x="41" y="12"/>
                          <a:pt x="38" y="12"/>
                        </a:cubicBezTo>
                        <a:cubicBezTo>
                          <a:pt x="36" y="12"/>
                          <a:pt x="33" y="13"/>
                          <a:pt x="31" y="12"/>
                        </a:cubicBezTo>
                        <a:cubicBezTo>
                          <a:pt x="30" y="11"/>
                          <a:pt x="28" y="9"/>
                          <a:pt x="27" y="8"/>
                        </a:cubicBezTo>
                        <a:cubicBezTo>
                          <a:pt x="25" y="6"/>
                          <a:pt x="24" y="6"/>
                          <a:pt x="23" y="8"/>
                        </a:cubicBezTo>
                        <a:cubicBezTo>
                          <a:pt x="22" y="9"/>
                          <a:pt x="21" y="10"/>
                          <a:pt x="19" y="10"/>
                        </a:cubicBezTo>
                        <a:cubicBezTo>
                          <a:pt x="16" y="10"/>
                          <a:pt x="16" y="8"/>
                          <a:pt x="17" y="6"/>
                        </a:cubicBezTo>
                        <a:cubicBezTo>
                          <a:pt x="18" y="3"/>
                          <a:pt x="18" y="3"/>
                          <a:pt x="15" y="1"/>
                        </a:cubicBezTo>
                        <a:cubicBezTo>
                          <a:pt x="15" y="2"/>
                          <a:pt x="15" y="4"/>
                          <a:pt x="15" y="5"/>
                        </a:cubicBezTo>
                        <a:cubicBezTo>
                          <a:pt x="15" y="7"/>
                          <a:pt x="16" y="8"/>
                          <a:pt x="14" y="8"/>
                        </a:cubicBezTo>
                        <a:cubicBezTo>
                          <a:pt x="12" y="7"/>
                          <a:pt x="12" y="4"/>
                          <a:pt x="13" y="3"/>
                        </a:cubicBezTo>
                        <a:cubicBezTo>
                          <a:pt x="13" y="3"/>
                          <a:pt x="15" y="0"/>
                          <a:pt x="14" y="0"/>
                        </a:cubicBezTo>
                        <a:cubicBezTo>
                          <a:pt x="9" y="1"/>
                          <a:pt x="5" y="2"/>
                          <a:pt x="1" y="4"/>
                        </a:cubicBezTo>
                        <a:cubicBezTo>
                          <a:pt x="0" y="4"/>
                          <a:pt x="1" y="14"/>
                          <a:pt x="1" y="15"/>
                        </a:cubicBezTo>
                        <a:cubicBezTo>
                          <a:pt x="1" y="18"/>
                          <a:pt x="1" y="21"/>
                          <a:pt x="1" y="23"/>
                        </a:cubicBezTo>
                        <a:cubicBezTo>
                          <a:pt x="1" y="25"/>
                          <a:pt x="0" y="26"/>
                          <a:pt x="2" y="26"/>
                        </a:cubicBezTo>
                        <a:cubicBezTo>
                          <a:pt x="3" y="26"/>
                          <a:pt x="4" y="26"/>
                          <a:pt x="6" y="26"/>
                        </a:cubicBezTo>
                        <a:cubicBezTo>
                          <a:pt x="8" y="26"/>
                          <a:pt x="5" y="24"/>
                          <a:pt x="6" y="23"/>
                        </a:cubicBezTo>
                        <a:cubicBezTo>
                          <a:pt x="7" y="21"/>
                          <a:pt x="9" y="22"/>
                          <a:pt x="10" y="20"/>
                        </a:cubicBezTo>
                        <a:cubicBezTo>
                          <a:pt x="12" y="19"/>
                          <a:pt x="12" y="19"/>
                          <a:pt x="13" y="18"/>
                        </a:cubicBezTo>
                        <a:cubicBezTo>
                          <a:pt x="15" y="17"/>
                          <a:pt x="16" y="18"/>
                          <a:pt x="17" y="19"/>
                        </a:cubicBezTo>
                        <a:cubicBezTo>
                          <a:pt x="18" y="20"/>
                          <a:pt x="21" y="20"/>
                          <a:pt x="21" y="20"/>
                        </a:cubicBezTo>
                        <a:cubicBezTo>
                          <a:pt x="22" y="22"/>
                          <a:pt x="21" y="23"/>
                          <a:pt x="21" y="24"/>
                        </a:cubicBezTo>
                        <a:cubicBezTo>
                          <a:pt x="22" y="27"/>
                          <a:pt x="25" y="27"/>
                          <a:pt x="26" y="27"/>
                        </a:cubicBezTo>
                        <a:cubicBezTo>
                          <a:pt x="31" y="27"/>
                          <a:pt x="31" y="30"/>
                          <a:pt x="33" y="34"/>
                        </a:cubicBezTo>
                        <a:cubicBezTo>
                          <a:pt x="34" y="35"/>
                          <a:pt x="36" y="36"/>
                          <a:pt x="38" y="37"/>
                        </a:cubicBezTo>
                        <a:cubicBezTo>
                          <a:pt x="39" y="37"/>
                          <a:pt x="40" y="38"/>
                          <a:pt x="41" y="39"/>
                        </a:cubicBezTo>
                        <a:cubicBezTo>
                          <a:pt x="44" y="41"/>
                          <a:pt x="47" y="44"/>
                          <a:pt x="50" y="45"/>
                        </a:cubicBezTo>
                        <a:cubicBezTo>
                          <a:pt x="54" y="46"/>
                          <a:pt x="54" y="46"/>
                          <a:pt x="54" y="49"/>
                        </a:cubicBezTo>
                        <a:cubicBezTo>
                          <a:pt x="56" y="49"/>
                          <a:pt x="59" y="51"/>
                          <a:pt x="61" y="52"/>
                        </a:cubicBezTo>
                        <a:cubicBezTo>
                          <a:pt x="61" y="49"/>
                          <a:pt x="60" y="49"/>
                          <a:pt x="63" y="47"/>
                        </a:cubicBezTo>
                        <a:cubicBezTo>
                          <a:pt x="64" y="45"/>
                          <a:pt x="62" y="44"/>
                          <a:pt x="62" y="42"/>
                        </a:cubicBezTo>
                        <a:cubicBezTo>
                          <a:pt x="63" y="39"/>
                          <a:pt x="60" y="40"/>
                          <a:pt x="59" y="38"/>
                        </a:cubicBezTo>
                        <a:cubicBezTo>
                          <a:pt x="58" y="36"/>
                          <a:pt x="63" y="37"/>
                          <a:pt x="64" y="36"/>
                        </a:cubicBezTo>
                        <a:cubicBezTo>
                          <a:pt x="67" y="35"/>
                          <a:pt x="64" y="32"/>
                          <a:pt x="66" y="33"/>
                        </a:cubicBezTo>
                        <a:cubicBezTo>
                          <a:pt x="70" y="33"/>
                          <a:pt x="66" y="30"/>
                          <a:pt x="68" y="30"/>
                        </a:cubicBezTo>
                        <a:cubicBezTo>
                          <a:pt x="69" y="29"/>
                          <a:pt x="70" y="31"/>
                          <a:pt x="71" y="30"/>
                        </a:cubicBezTo>
                        <a:cubicBezTo>
                          <a:pt x="72" y="30"/>
                          <a:pt x="73" y="29"/>
                          <a:pt x="74" y="29"/>
                        </a:cubicBezTo>
                        <a:cubicBezTo>
                          <a:pt x="76" y="29"/>
                          <a:pt x="74" y="33"/>
                          <a:pt x="74" y="34"/>
                        </a:cubicBezTo>
                        <a:cubicBezTo>
                          <a:pt x="75" y="34"/>
                          <a:pt x="77" y="31"/>
                          <a:pt x="77" y="34"/>
                        </a:cubicBezTo>
                        <a:cubicBezTo>
                          <a:pt x="77" y="34"/>
                          <a:pt x="77" y="32"/>
                          <a:pt x="78" y="32"/>
                        </a:cubicBezTo>
                        <a:cubicBezTo>
                          <a:pt x="79" y="32"/>
                          <a:pt x="77" y="32"/>
                          <a:pt x="78" y="3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29" name="Freeform 694">
                    <a:extLst>
                      <a:ext uri="{FF2B5EF4-FFF2-40B4-BE49-F238E27FC236}">
                        <a16:creationId xmlns:a16="http://schemas.microsoft.com/office/drawing/2014/main" id="{5992C439-23AB-4148-9A06-BE73D4C279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758990" y="6223688"/>
                    <a:ext cx="0" cy="11065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30" name="Freeform 695">
                    <a:extLst>
                      <a:ext uri="{FF2B5EF4-FFF2-40B4-BE49-F238E27FC236}">
                        <a16:creationId xmlns:a16="http://schemas.microsoft.com/office/drawing/2014/main" id="{C2B47237-F681-7C42-A577-BCBF84AE0B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288517" y="5792208"/>
                    <a:ext cx="745781" cy="464670"/>
                  </a:xfrm>
                  <a:custGeom>
                    <a:avLst/>
                    <a:gdLst>
                      <a:gd name="T0" fmla="*/ 73 w 73"/>
                      <a:gd name="T1" fmla="*/ 28 h 43"/>
                      <a:gd name="T2" fmla="*/ 69 w 73"/>
                      <a:gd name="T3" fmla="*/ 27 h 43"/>
                      <a:gd name="T4" fmla="*/ 65 w 73"/>
                      <a:gd name="T5" fmla="*/ 24 h 43"/>
                      <a:gd name="T6" fmla="*/ 58 w 73"/>
                      <a:gd name="T7" fmla="*/ 20 h 43"/>
                      <a:gd name="T8" fmla="*/ 52 w 73"/>
                      <a:gd name="T9" fmla="*/ 16 h 43"/>
                      <a:gd name="T10" fmla="*/ 47 w 73"/>
                      <a:gd name="T11" fmla="*/ 9 h 43"/>
                      <a:gd name="T12" fmla="*/ 40 w 73"/>
                      <a:gd name="T13" fmla="*/ 5 h 43"/>
                      <a:gd name="T14" fmla="*/ 40 w 73"/>
                      <a:gd name="T15" fmla="*/ 2 h 43"/>
                      <a:gd name="T16" fmla="*/ 36 w 73"/>
                      <a:gd name="T17" fmla="*/ 1 h 43"/>
                      <a:gd name="T18" fmla="*/ 34 w 73"/>
                      <a:gd name="T19" fmla="*/ 0 h 43"/>
                      <a:gd name="T20" fmla="*/ 31 w 73"/>
                      <a:gd name="T21" fmla="*/ 1 h 43"/>
                      <a:gd name="T22" fmla="*/ 28 w 73"/>
                      <a:gd name="T23" fmla="*/ 3 h 43"/>
                      <a:gd name="T24" fmla="*/ 25 w 73"/>
                      <a:gd name="T25" fmla="*/ 6 h 43"/>
                      <a:gd name="T26" fmla="*/ 22 w 73"/>
                      <a:gd name="T27" fmla="*/ 8 h 43"/>
                      <a:gd name="T28" fmla="*/ 17 w 73"/>
                      <a:gd name="T29" fmla="*/ 8 h 43"/>
                      <a:gd name="T30" fmla="*/ 12 w 73"/>
                      <a:gd name="T31" fmla="*/ 2 h 43"/>
                      <a:gd name="T32" fmla="*/ 2 w 73"/>
                      <a:gd name="T33" fmla="*/ 5 h 43"/>
                      <a:gd name="T34" fmla="*/ 5 w 73"/>
                      <a:gd name="T35" fmla="*/ 12 h 43"/>
                      <a:gd name="T36" fmla="*/ 8 w 73"/>
                      <a:gd name="T37" fmla="*/ 17 h 43"/>
                      <a:gd name="T38" fmla="*/ 8 w 73"/>
                      <a:gd name="T39" fmla="*/ 19 h 43"/>
                      <a:gd name="T40" fmla="*/ 10 w 73"/>
                      <a:gd name="T41" fmla="*/ 22 h 43"/>
                      <a:gd name="T42" fmla="*/ 9 w 73"/>
                      <a:gd name="T43" fmla="*/ 26 h 43"/>
                      <a:gd name="T44" fmla="*/ 9 w 73"/>
                      <a:gd name="T45" fmla="*/ 31 h 43"/>
                      <a:gd name="T46" fmla="*/ 14 w 73"/>
                      <a:gd name="T47" fmla="*/ 29 h 43"/>
                      <a:gd name="T48" fmla="*/ 17 w 73"/>
                      <a:gd name="T49" fmla="*/ 26 h 43"/>
                      <a:gd name="T50" fmla="*/ 27 w 73"/>
                      <a:gd name="T51" fmla="*/ 27 h 43"/>
                      <a:gd name="T52" fmla="*/ 37 w 73"/>
                      <a:gd name="T53" fmla="*/ 31 h 43"/>
                      <a:gd name="T54" fmla="*/ 45 w 73"/>
                      <a:gd name="T55" fmla="*/ 35 h 43"/>
                      <a:gd name="T56" fmla="*/ 46 w 73"/>
                      <a:gd name="T57" fmla="*/ 37 h 43"/>
                      <a:gd name="T58" fmla="*/ 48 w 73"/>
                      <a:gd name="T59" fmla="*/ 42 h 43"/>
                      <a:gd name="T60" fmla="*/ 53 w 73"/>
                      <a:gd name="T61" fmla="*/ 43 h 43"/>
                      <a:gd name="T62" fmla="*/ 57 w 73"/>
                      <a:gd name="T63" fmla="*/ 40 h 43"/>
                      <a:gd name="T64" fmla="*/ 62 w 73"/>
                      <a:gd name="T65" fmla="*/ 38 h 43"/>
                      <a:gd name="T66" fmla="*/ 65 w 73"/>
                      <a:gd name="T67" fmla="*/ 33 h 43"/>
                      <a:gd name="T68" fmla="*/ 69 w 73"/>
                      <a:gd name="T69" fmla="*/ 31 h 43"/>
                      <a:gd name="T70" fmla="*/ 73 w 73"/>
                      <a:gd name="T71" fmla="*/ 31 h 43"/>
                      <a:gd name="T72" fmla="*/ 73 w 73"/>
                      <a:gd name="T73" fmla="*/ 28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" h="43">
                        <a:moveTo>
                          <a:pt x="73" y="28"/>
                        </a:moveTo>
                        <a:cubicBezTo>
                          <a:pt x="72" y="27"/>
                          <a:pt x="71" y="27"/>
                          <a:pt x="69" y="27"/>
                        </a:cubicBezTo>
                        <a:cubicBezTo>
                          <a:pt x="68" y="26"/>
                          <a:pt x="66" y="25"/>
                          <a:pt x="65" y="24"/>
                        </a:cubicBezTo>
                        <a:cubicBezTo>
                          <a:pt x="63" y="23"/>
                          <a:pt x="60" y="22"/>
                          <a:pt x="58" y="20"/>
                        </a:cubicBezTo>
                        <a:cubicBezTo>
                          <a:pt x="57" y="18"/>
                          <a:pt x="54" y="18"/>
                          <a:pt x="52" y="16"/>
                        </a:cubicBezTo>
                        <a:cubicBezTo>
                          <a:pt x="51" y="13"/>
                          <a:pt x="50" y="9"/>
                          <a:pt x="47" y="9"/>
                        </a:cubicBezTo>
                        <a:cubicBezTo>
                          <a:pt x="44" y="9"/>
                          <a:pt x="40" y="9"/>
                          <a:pt x="40" y="5"/>
                        </a:cubicBezTo>
                        <a:cubicBezTo>
                          <a:pt x="40" y="4"/>
                          <a:pt x="41" y="2"/>
                          <a:pt x="40" y="2"/>
                        </a:cubicBezTo>
                        <a:cubicBezTo>
                          <a:pt x="39" y="1"/>
                          <a:pt x="38" y="2"/>
                          <a:pt x="36" y="1"/>
                        </a:cubicBezTo>
                        <a:cubicBezTo>
                          <a:pt x="36" y="1"/>
                          <a:pt x="35" y="0"/>
                          <a:pt x="34" y="0"/>
                        </a:cubicBezTo>
                        <a:cubicBezTo>
                          <a:pt x="33" y="0"/>
                          <a:pt x="32" y="1"/>
                          <a:pt x="31" y="1"/>
                        </a:cubicBezTo>
                        <a:cubicBezTo>
                          <a:pt x="30" y="0"/>
                          <a:pt x="29" y="3"/>
                          <a:pt x="28" y="3"/>
                        </a:cubicBezTo>
                        <a:cubicBezTo>
                          <a:pt x="27" y="3"/>
                          <a:pt x="24" y="4"/>
                          <a:pt x="25" y="6"/>
                        </a:cubicBezTo>
                        <a:cubicBezTo>
                          <a:pt x="26" y="9"/>
                          <a:pt x="25" y="8"/>
                          <a:pt x="22" y="8"/>
                        </a:cubicBezTo>
                        <a:cubicBezTo>
                          <a:pt x="21" y="8"/>
                          <a:pt x="18" y="8"/>
                          <a:pt x="17" y="8"/>
                        </a:cubicBezTo>
                        <a:cubicBezTo>
                          <a:pt x="15" y="6"/>
                          <a:pt x="14" y="4"/>
                          <a:pt x="12" y="2"/>
                        </a:cubicBezTo>
                        <a:cubicBezTo>
                          <a:pt x="9" y="0"/>
                          <a:pt x="5" y="3"/>
                          <a:pt x="2" y="5"/>
                        </a:cubicBezTo>
                        <a:cubicBezTo>
                          <a:pt x="3" y="6"/>
                          <a:pt x="6" y="10"/>
                          <a:pt x="5" y="12"/>
                        </a:cubicBezTo>
                        <a:cubicBezTo>
                          <a:pt x="0" y="15"/>
                          <a:pt x="6" y="15"/>
                          <a:pt x="8" y="17"/>
                        </a:cubicBezTo>
                        <a:cubicBezTo>
                          <a:pt x="8" y="17"/>
                          <a:pt x="8" y="19"/>
                          <a:pt x="8" y="19"/>
                        </a:cubicBezTo>
                        <a:cubicBezTo>
                          <a:pt x="7" y="20"/>
                          <a:pt x="9" y="22"/>
                          <a:pt x="10" y="22"/>
                        </a:cubicBezTo>
                        <a:cubicBezTo>
                          <a:pt x="10" y="23"/>
                          <a:pt x="9" y="24"/>
                          <a:pt x="9" y="26"/>
                        </a:cubicBezTo>
                        <a:cubicBezTo>
                          <a:pt x="9" y="27"/>
                          <a:pt x="9" y="29"/>
                          <a:pt x="9" y="31"/>
                        </a:cubicBezTo>
                        <a:cubicBezTo>
                          <a:pt x="11" y="31"/>
                          <a:pt x="12" y="31"/>
                          <a:pt x="14" y="29"/>
                        </a:cubicBezTo>
                        <a:cubicBezTo>
                          <a:pt x="15" y="28"/>
                          <a:pt x="16" y="27"/>
                          <a:pt x="17" y="26"/>
                        </a:cubicBezTo>
                        <a:cubicBezTo>
                          <a:pt x="21" y="26"/>
                          <a:pt x="24" y="25"/>
                          <a:pt x="27" y="27"/>
                        </a:cubicBezTo>
                        <a:cubicBezTo>
                          <a:pt x="29" y="30"/>
                          <a:pt x="35" y="28"/>
                          <a:pt x="37" y="31"/>
                        </a:cubicBezTo>
                        <a:cubicBezTo>
                          <a:pt x="39" y="34"/>
                          <a:pt x="41" y="35"/>
                          <a:pt x="45" y="35"/>
                        </a:cubicBezTo>
                        <a:cubicBezTo>
                          <a:pt x="46" y="35"/>
                          <a:pt x="46" y="35"/>
                          <a:pt x="46" y="37"/>
                        </a:cubicBezTo>
                        <a:cubicBezTo>
                          <a:pt x="46" y="40"/>
                          <a:pt x="46" y="40"/>
                          <a:pt x="48" y="42"/>
                        </a:cubicBezTo>
                        <a:cubicBezTo>
                          <a:pt x="50" y="42"/>
                          <a:pt x="51" y="43"/>
                          <a:pt x="53" y="43"/>
                        </a:cubicBezTo>
                        <a:cubicBezTo>
                          <a:pt x="56" y="43"/>
                          <a:pt x="56" y="42"/>
                          <a:pt x="57" y="40"/>
                        </a:cubicBezTo>
                        <a:cubicBezTo>
                          <a:pt x="58" y="38"/>
                          <a:pt x="60" y="39"/>
                          <a:pt x="62" y="38"/>
                        </a:cubicBezTo>
                        <a:cubicBezTo>
                          <a:pt x="64" y="37"/>
                          <a:pt x="64" y="35"/>
                          <a:pt x="65" y="33"/>
                        </a:cubicBezTo>
                        <a:cubicBezTo>
                          <a:pt x="65" y="31"/>
                          <a:pt x="68" y="33"/>
                          <a:pt x="69" y="31"/>
                        </a:cubicBezTo>
                        <a:cubicBezTo>
                          <a:pt x="69" y="29"/>
                          <a:pt x="72" y="31"/>
                          <a:pt x="73" y="31"/>
                        </a:cubicBezTo>
                        <a:cubicBezTo>
                          <a:pt x="73" y="30"/>
                          <a:pt x="73" y="29"/>
                          <a:pt x="73" y="2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31" name="Freeform 696">
                    <a:extLst>
                      <a:ext uri="{FF2B5EF4-FFF2-40B4-BE49-F238E27FC236}">
                        <a16:creationId xmlns:a16="http://schemas.microsoft.com/office/drawing/2014/main" id="{33A818EB-267B-0441-8658-D5080A251D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076121" y="5899156"/>
                    <a:ext cx="407739" cy="291340"/>
                  </a:xfrm>
                  <a:custGeom>
                    <a:avLst/>
                    <a:gdLst>
                      <a:gd name="T0" fmla="*/ 30 w 40"/>
                      <a:gd name="T1" fmla="*/ 10 h 27"/>
                      <a:gd name="T2" fmla="*/ 25 w 40"/>
                      <a:gd name="T3" fmla="*/ 10 h 27"/>
                      <a:gd name="T4" fmla="*/ 21 w 40"/>
                      <a:gd name="T5" fmla="*/ 8 h 27"/>
                      <a:gd name="T6" fmla="*/ 19 w 40"/>
                      <a:gd name="T7" fmla="*/ 9 h 27"/>
                      <a:gd name="T8" fmla="*/ 17 w 40"/>
                      <a:gd name="T9" fmla="*/ 9 h 27"/>
                      <a:gd name="T10" fmla="*/ 10 w 40"/>
                      <a:gd name="T11" fmla="*/ 8 h 27"/>
                      <a:gd name="T12" fmla="*/ 12 w 40"/>
                      <a:gd name="T13" fmla="*/ 5 h 27"/>
                      <a:gd name="T14" fmla="*/ 16 w 40"/>
                      <a:gd name="T15" fmla="*/ 7 h 27"/>
                      <a:gd name="T16" fmla="*/ 19 w 40"/>
                      <a:gd name="T17" fmla="*/ 5 h 27"/>
                      <a:gd name="T18" fmla="*/ 16 w 40"/>
                      <a:gd name="T19" fmla="*/ 6 h 27"/>
                      <a:gd name="T20" fmla="*/ 16 w 40"/>
                      <a:gd name="T21" fmla="*/ 1 h 27"/>
                      <a:gd name="T22" fmla="*/ 14 w 40"/>
                      <a:gd name="T23" fmla="*/ 2 h 27"/>
                      <a:gd name="T24" fmla="*/ 10 w 40"/>
                      <a:gd name="T25" fmla="*/ 2 h 27"/>
                      <a:gd name="T26" fmla="*/ 8 w 40"/>
                      <a:gd name="T27" fmla="*/ 5 h 27"/>
                      <a:gd name="T28" fmla="*/ 6 w 40"/>
                      <a:gd name="T29" fmla="*/ 8 h 27"/>
                      <a:gd name="T30" fmla="*/ 1 w 40"/>
                      <a:gd name="T31" fmla="*/ 10 h 27"/>
                      <a:gd name="T32" fmla="*/ 4 w 40"/>
                      <a:gd name="T33" fmla="*/ 14 h 27"/>
                      <a:gd name="T34" fmla="*/ 4 w 40"/>
                      <a:gd name="T35" fmla="*/ 19 h 27"/>
                      <a:gd name="T36" fmla="*/ 4 w 40"/>
                      <a:gd name="T37" fmla="*/ 24 h 27"/>
                      <a:gd name="T38" fmla="*/ 9 w 40"/>
                      <a:gd name="T39" fmla="*/ 22 h 27"/>
                      <a:gd name="T40" fmla="*/ 12 w 40"/>
                      <a:gd name="T41" fmla="*/ 20 h 27"/>
                      <a:gd name="T42" fmla="*/ 17 w 40"/>
                      <a:gd name="T43" fmla="*/ 17 h 27"/>
                      <a:gd name="T44" fmla="*/ 20 w 40"/>
                      <a:gd name="T45" fmla="*/ 17 h 27"/>
                      <a:gd name="T46" fmla="*/ 22 w 40"/>
                      <a:gd name="T47" fmla="*/ 21 h 27"/>
                      <a:gd name="T48" fmla="*/ 21 w 40"/>
                      <a:gd name="T49" fmla="*/ 24 h 27"/>
                      <a:gd name="T50" fmla="*/ 27 w 40"/>
                      <a:gd name="T51" fmla="*/ 23 h 27"/>
                      <a:gd name="T52" fmla="*/ 32 w 40"/>
                      <a:gd name="T53" fmla="*/ 21 h 27"/>
                      <a:gd name="T54" fmla="*/ 39 w 40"/>
                      <a:gd name="T55" fmla="*/ 21 h 27"/>
                      <a:gd name="T56" fmla="*/ 38 w 40"/>
                      <a:gd name="T57" fmla="*/ 18 h 27"/>
                      <a:gd name="T58" fmla="*/ 36 w 40"/>
                      <a:gd name="T59" fmla="*/ 14 h 27"/>
                      <a:gd name="T60" fmla="*/ 32 w 40"/>
                      <a:gd name="T61" fmla="*/ 9 h 27"/>
                      <a:gd name="T62" fmla="*/ 30 w 40"/>
                      <a:gd name="T63" fmla="*/ 10 h 27"/>
                      <a:gd name="T64" fmla="*/ 30 w 40"/>
                      <a:gd name="T65" fmla="*/ 1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0" h="27">
                        <a:moveTo>
                          <a:pt x="30" y="10"/>
                        </a:moveTo>
                        <a:cubicBezTo>
                          <a:pt x="28" y="11"/>
                          <a:pt x="27" y="10"/>
                          <a:pt x="25" y="10"/>
                        </a:cubicBezTo>
                        <a:cubicBezTo>
                          <a:pt x="23" y="10"/>
                          <a:pt x="22" y="8"/>
                          <a:pt x="21" y="8"/>
                        </a:cubicBezTo>
                        <a:cubicBezTo>
                          <a:pt x="20" y="8"/>
                          <a:pt x="20" y="9"/>
                          <a:pt x="19" y="9"/>
                        </a:cubicBezTo>
                        <a:cubicBezTo>
                          <a:pt x="19" y="10"/>
                          <a:pt x="18" y="9"/>
                          <a:pt x="17" y="9"/>
                        </a:cubicBezTo>
                        <a:cubicBezTo>
                          <a:pt x="15" y="9"/>
                          <a:pt x="12" y="9"/>
                          <a:pt x="10" y="8"/>
                        </a:cubicBezTo>
                        <a:cubicBezTo>
                          <a:pt x="9" y="7"/>
                          <a:pt x="12" y="5"/>
                          <a:pt x="12" y="5"/>
                        </a:cubicBezTo>
                        <a:cubicBezTo>
                          <a:pt x="14" y="4"/>
                          <a:pt x="15" y="7"/>
                          <a:pt x="16" y="7"/>
                        </a:cubicBezTo>
                        <a:cubicBezTo>
                          <a:pt x="18" y="7"/>
                          <a:pt x="19" y="6"/>
                          <a:pt x="19" y="5"/>
                        </a:cubicBezTo>
                        <a:cubicBezTo>
                          <a:pt x="18" y="4"/>
                          <a:pt x="17" y="6"/>
                          <a:pt x="16" y="6"/>
                        </a:cubicBezTo>
                        <a:cubicBezTo>
                          <a:pt x="15" y="5"/>
                          <a:pt x="17" y="2"/>
                          <a:pt x="16" y="1"/>
                        </a:cubicBezTo>
                        <a:cubicBezTo>
                          <a:pt x="16" y="0"/>
                          <a:pt x="14" y="2"/>
                          <a:pt x="14" y="2"/>
                        </a:cubicBezTo>
                        <a:cubicBezTo>
                          <a:pt x="12" y="3"/>
                          <a:pt x="11" y="1"/>
                          <a:pt x="10" y="2"/>
                        </a:cubicBezTo>
                        <a:cubicBezTo>
                          <a:pt x="8" y="2"/>
                          <a:pt x="12" y="5"/>
                          <a:pt x="8" y="5"/>
                        </a:cubicBezTo>
                        <a:cubicBezTo>
                          <a:pt x="6" y="4"/>
                          <a:pt x="9" y="8"/>
                          <a:pt x="6" y="8"/>
                        </a:cubicBezTo>
                        <a:cubicBezTo>
                          <a:pt x="5" y="9"/>
                          <a:pt x="0" y="8"/>
                          <a:pt x="1" y="10"/>
                        </a:cubicBezTo>
                        <a:cubicBezTo>
                          <a:pt x="2" y="13"/>
                          <a:pt x="5" y="11"/>
                          <a:pt x="4" y="14"/>
                        </a:cubicBezTo>
                        <a:cubicBezTo>
                          <a:pt x="4" y="17"/>
                          <a:pt x="7" y="17"/>
                          <a:pt x="4" y="19"/>
                        </a:cubicBezTo>
                        <a:cubicBezTo>
                          <a:pt x="3" y="20"/>
                          <a:pt x="1" y="24"/>
                          <a:pt x="4" y="24"/>
                        </a:cubicBezTo>
                        <a:cubicBezTo>
                          <a:pt x="6" y="24"/>
                          <a:pt x="8" y="21"/>
                          <a:pt x="9" y="22"/>
                        </a:cubicBezTo>
                        <a:cubicBezTo>
                          <a:pt x="12" y="25"/>
                          <a:pt x="9" y="20"/>
                          <a:pt x="12" y="20"/>
                        </a:cubicBezTo>
                        <a:cubicBezTo>
                          <a:pt x="14" y="20"/>
                          <a:pt x="15" y="19"/>
                          <a:pt x="17" y="17"/>
                        </a:cubicBezTo>
                        <a:cubicBezTo>
                          <a:pt x="18" y="14"/>
                          <a:pt x="19" y="15"/>
                          <a:pt x="20" y="17"/>
                        </a:cubicBezTo>
                        <a:cubicBezTo>
                          <a:pt x="21" y="18"/>
                          <a:pt x="22" y="19"/>
                          <a:pt x="22" y="21"/>
                        </a:cubicBezTo>
                        <a:cubicBezTo>
                          <a:pt x="22" y="22"/>
                          <a:pt x="21" y="23"/>
                          <a:pt x="21" y="24"/>
                        </a:cubicBezTo>
                        <a:cubicBezTo>
                          <a:pt x="22" y="27"/>
                          <a:pt x="26" y="24"/>
                          <a:pt x="27" y="23"/>
                        </a:cubicBezTo>
                        <a:cubicBezTo>
                          <a:pt x="28" y="22"/>
                          <a:pt x="31" y="20"/>
                          <a:pt x="32" y="21"/>
                        </a:cubicBezTo>
                        <a:cubicBezTo>
                          <a:pt x="34" y="23"/>
                          <a:pt x="36" y="20"/>
                          <a:pt x="39" y="21"/>
                        </a:cubicBezTo>
                        <a:cubicBezTo>
                          <a:pt x="40" y="20"/>
                          <a:pt x="38" y="18"/>
                          <a:pt x="38" y="18"/>
                        </a:cubicBezTo>
                        <a:cubicBezTo>
                          <a:pt x="37" y="16"/>
                          <a:pt x="38" y="14"/>
                          <a:pt x="36" y="14"/>
                        </a:cubicBezTo>
                        <a:cubicBezTo>
                          <a:pt x="33" y="15"/>
                          <a:pt x="31" y="12"/>
                          <a:pt x="32" y="9"/>
                        </a:cubicBezTo>
                        <a:cubicBezTo>
                          <a:pt x="32" y="9"/>
                          <a:pt x="31" y="9"/>
                          <a:pt x="30" y="10"/>
                        </a:cubicBezTo>
                        <a:cubicBezTo>
                          <a:pt x="29" y="10"/>
                          <a:pt x="31" y="9"/>
                          <a:pt x="30" y="1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32" name="Freeform 697">
                    <a:extLst>
                      <a:ext uri="{FF2B5EF4-FFF2-40B4-BE49-F238E27FC236}">
                        <a16:creationId xmlns:a16="http://schemas.microsoft.com/office/drawing/2014/main" id="{A0183786-B5B5-CE42-90A0-B63CD6E7C5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748536" y="6149931"/>
                    <a:ext cx="846851" cy="800268"/>
                  </a:xfrm>
                  <a:custGeom>
                    <a:avLst/>
                    <a:gdLst>
                      <a:gd name="T0" fmla="*/ 8 w 83"/>
                      <a:gd name="T1" fmla="*/ 51 h 74"/>
                      <a:gd name="T2" fmla="*/ 9 w 83"/>
                      <a:gd name="T3" fmla="*/ 54 h 74"/>
                      <a:gd name="T4" fmla="*/ 11 w 83"/>
                      <a:gd name="T5" fmla="*/ 57 h 74"/>
                      <a:gd name="T6" fmla="*/ 5 w 83"/>
                      <a:gd name="T7" fmla="*/ 61 h 74"/>
                      <a:gd name="T8" fmla="*/ 3 w 83"/>
                      <a:gd name="T9" fmla="*/ 64 h 74"/>
                      <a:gd name="T10" fmla="*/ 6 w 83"/>
                      <a:gd name="T11" fmla="*/ 66 h 74"/>
                      <a:gd name="T12" fmla="*/ 13 w 83"/>
                      <a:gd name="T13" fmla="*/ 64 h 74"/>
                      <a:gd name="T14" fmla="*/ 19 w 83"/>
                      <a:gd name="T15" fmla="*/ 65 h 74"/>
                      <a:gd name="T16" fmla="*/ 23 w 83"/>
                      <a:gd name="T17" fmla="*/ 65 h 74"/>
                      <a:gd name="T18" fmla="*/ 28 w 83"/>
                      <a:gd name="T19" fmla="*/ 64 h 74"/>
                      <a:gd name="T20" fmla="*/ 29 w 83"/>
                      <a:gd name="T21" fmla="*/ 67 h 74"/>
                      <a:gd name="T22" fmla="*/ 32 w 83"/>
                      <a:gd name="T23" fmla="*/ 69 h 74"/>
                      <a:gd name="T24" fmla="*/ 33 w 83"/>
                      <a:gd name="T25" fmla="*/ 73 h 74"/>
                      <a:gd name="T26" fmla="*/ 34 w 83"/>
                      <a:gd name="T27" fmla="*/ 71 h 74"/>
                      <a:gd name="T28" fmla="*/ 36 w 83"/>
                      <a:gd name="T29" fmla="*/ 73 h 74"/>
                      <a:gd name="T30" fmla="*/ 43 w 83"/>
                      <a:gd name="T31" fmla="*/ 71 h 74"/>
                      <a:gd name="T32" fmla="*/ 46 w 83"/>
                      <a:gd name="T33" fmla="*/ 70 h 74"/>
                      <a:gd name="T34" fmla="*/ 50 w 83"/>
                      <a:gd name="T35" fmla="*/ 70 h 74"/>
                      <a:gd name="T36" fmla="*/ 48 w 83"/>
                      <a:gd name="T37" fmla="*/ 64 h 74"/>
                      <a:gd name="T38" fmla="*/ 46 w 83"/>
                      <a:gd name="T39" fmla="*/ 61 h 74"/>
                      <a:gd name="T40" fmla="*/ 44 w 83"/>
                      <a:gd name="T41" fmla="*/ 57 h 74"/>
                      <a:gd name="T42" fmla="*/ 46 w 83"/>
                      <a:gd name="T43" fmla="*/ 52 h 74"/>
                      <a:gd name="T44" fmla="*/ 49 w 83"/>
                      <a:gd name="T45" fmla="*/ 52 h 74"/>
                      <a:gd name="T46" fmla="*/ 52 w 83"/>
                      <a:gd name="T47" fmla="*/ 52 h 74"/>
                      <a:gd name="T48" fmla="*/ 57 w 83"/>
                      <a:gd name="T49" fmla="*/ 46 h 74"/>
                      <a:gd name="T50" fmla="*/ 60 w 83"/>
                      <a:gd name="T51" fmla="*/ 44 h 74"/>
                      <a:gd name="T52" fmla="*/ 62 w 83"/>
                      <a:gd name="T53" fmla="*/ 41 h 74"/>
                      <a:gd name="T54" fmla="*/ 65 w 83"/>
                      <a:gd name="T55" fmla="*/ 39 h 74"/>
                      <a:gd name="T56" fmla="*/ 66 w 83"/>
                      <a:gd name="T57" fmla="*/ 37 h 74"/>
                      <a:gd name="T58" fmla="*/ 69 w 83"/>
                      <a:gd name="T59" fmla="*/ 33 h 74"/>
                      <a:gd name="T60" fmla="*/ 71 w 83"/>
                      <a:gd name="T61" fmla="*/ 27 h 74"/>
                      <a:gd name="T62" fmla="*/ 66 w 83"/>
                      <a:gd name="T63" fmla="*/ 23 h 74"/>
                      <a:gd name="T64" fmla="*/ 65 w 83"/>
                      <a:gd name="T65" fmla="*/ 16 h 74"/>
                      <a:gd name="T66" fmla="*/ 70 w 83"/>
                      <a:gd name="T67" fmla="*/ 14 h 74"/>
                      <a:gd name="T68" fmla="*/ 74 w 83"/>
                      <a:gd name="T69" fmla="*/ 15 h 74"/>
                      <a:gd name="T70" fmla="*/ 77 w 83"/>
                      <a:gd name="T71" fmla="*/ 13 h 74"/>
                      <a:gd name="T72" fmla="*/ 83 w 83"/>
                      <a:gd name="T73" fmla="*/ 10 h 74"/>
                      <a:gd name="T74" fmla="*/ 76 w 83"/>
                      <a:gd name="T75" fmla="*/ 6 h 74"/>
                      <a:gd name="T76" fmla="*/ 74 w 83"/>
                      <a:gd name="T77" fmla="*/ 2 h 74"/>
                      <a:gd name="T78" fmla="*/ 71 w 83"/>
                      <a:gd name="T79" fmla="*/ 0 h 74"/>
                      <a:gd name="T80" fmla="*/ 65 w 83"/>
                      <a:gd name="T81" fmla="*/ 1 h 74"/>
                      <a:gd name="T82" fmla="*/ 56 w 83"/>
                      <a:gd name="T83" fmla="*/ 4 h 74"/>
                      <a:gd name="T84" fmla="*/ 53 w 83"/>
                      <a:gd name="T85" fmla="*/ 8 h 74"/>
                      <a:gd name="T86" fmla="*/ 51 w 83"/>
                      <a:gd name="T87" fmla="*/ 13 h 74"/>
                      <a:gd name="T88" fmla="*/ 48 w 83"/>
                      <a:gd name="T89" fmla="*/ 18 h 74"/>
                      <a:gd name="T90" fmla="*/ 47 w 83"/>
                      <a:gd name="T91" fmla="*/ 21 h 74"/>
                      <a:gd name="T92" fmla="*/ 43 w 83"/>
                      <a:gd name="T93" fmla="*/ 24 h 74"/>
                      <a:gd name="T94" fmla="*/ 41 w 83"/>
                      <a:gd name="T95" fmla="*/ 30 h 74"/>
                      <a:gd name="T96" fmla="*/ 38 w 83"/>
                      <a:gd name="T97" fmla="*/ 30 h 74"/>
                      <a:gd name="T98" fmla="*/ 34 w 83"/>
                      <a:gd name="T99" fmla="*/ 32 h 74"/>
                      <a:gd name="T100" fmla="*/ 30 w 83"/>
                      <a:gd name="T101" fmla="*/ 33 h 74"/>
                      <a:gd name="T102" fmla="*/ 27 w 83"/>
                      <a:gd name="T103" fmla="*/ 37 h 74"/>
                      <a:gd name="T104" fmla="*/ 22 w 83"/>
                      <a:gd name="T105" fmla="*/ 42 h 74"/>
                      <a:gd name="T106" fmla="*/ 13 w 83"/>
                      <a:gd name="T107" fmla="*/ 43 h 74"/>
                      <a:gd name="T108" fmla="*/ 0 w 83"/>
                      <a:gd name="T109" fmla="*/ 40 h 74"/>
                      <a:gd name="T110" fmla="*/ 3 w 83"/>
                      <a:gd name="T111" fmla="*/ 46 h 74"/>
                      <a:gd name="T112" fmla="*/ 8 w 83"/>
                      <a:gd name="T113" fmla="*/ 51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83" h="74">
                        <a:moveTo>
                          <a:pt x="8" y="51"/>
                        </a:moveTo>
                        <a:cubicBezTo>
                          <a:pt x="8" y="52"/>
                          <a:pt x="8" y="53"/>
                          <a:pt x="9" y="54"/>
                        </a:cubicBezTo>
                        <a:cubicBezTo>
                          <a:pt x="10" y="55"/>
                          <a:pt x="11" y="56"/>
                          <a:pt x="11" y="57"/>
                        </a:cubicBezTo>
                        <a:cubicBezTo>
                          <a:pt x="11" y="58"/>
                          <a:pt x="6" y="60"/>
                          <a:pt x="5" y="61"/>
                        </a:cubicBezTo>
                        <a:cubicBezTo>
                          <a:pt x="4" y="61"/>
                          <a:pt x="3" y="62"/>
                          <a:pt x="3" y="64"/>
                        </a:cubicBezTo>
                        <a:cubicBezTo>
                          <a:pt x="3" y="66"/>
                          <a:pt x="3" y="66"/>
                          <a:pt x="6" y="66"/>
                        </a:cubicBezTo>
                        <a:cubicBezTo>
                          <a:pt x="8" y="65"/>
                          <a:pt x="11" y="65"/>
                          <a:pt x="13" y="64"/>
                        </a:cubicBezTo>
                        <a:cubicBezTo>
                          <a:pt x="15" y="64"/>
                          <a:pt x="17" y="64"/>
                          <a:pt x="19" y="65"/>
                        </a:cubicBezTo>
                        <a:cubicBezTo>
                          <a:pt x="20" y="65"/>
                          <a:pt x="22" y="65"/>
                          <a:pt x="23" y="65"/>
                        </a:cubicBezTo>
                        <a:cubicBezTo>
                          <a:pt x="25" y="65"/>
                          <a:pt x="26" y="64"/>
                          <a:pt x="28" y="64"/>
                        </a:cubicBezTo>
                        <a:cubicBezTo>
                          <a:pt x="29" y="64"/>
                          <a:pt x="29" y="66"/>
                          <a:pt x="29" y="67"/>
                        </a:cubicBezTo>
                        <a:cubicBezTo>
                          <a:pt x="30" y="68"/>
                          <a:pt x="31" y="68"/>
                          <a:pt x="32" y="69"/>
                        </a:cubicBezTo>
                        <a:cubicBezTo>
                          <a:pt x="32" y="70"/>
                          <a:pt x="33" y="72"/>
                          <a:pt x="33" y="73"/>
                        </a:cubicBezTo>
                        <a:cubicBezTo>
                          <a:pt x="35" y="74"/>
                          <a:pt x="34" y="72"/>
                          <a:pt x="34" y="71"/>
                        </a:cubicBezTo>
                        <a:cubicBezTo>
                          <a:pt x="35" y="71"/>
                          <a:pt x="36" y="73"/>
                          <a:pt x="36" y="73"/>
                        </a:cubicBezTo>
                        <a:cubicBezTo>
                          <a:pt x="38" y="72"/>
                          <a:pt x="40" y="70"/>
                          <a:pt x="43" y="71"/>
                        </a:cubicBezTo>
                        <a:cubicBezTo>
                          <a:pt x="44" y="71"/>
                          <a:pt x="45" y="71"/>
                          <a:pt x="46" y="70"/>
                        </a:cubicBezTo>
                        <a:cubicBezTo>
                          <a:pt x="47" y="70"/>
                          <a:pt x="49" y="70"/>
                          <a:pt x="50" y="70"/>
                        </a:cubicBezTo>
                        <a:cubicBezTo>
                          <a:pt x="51" y="69"/>
                          <a:pt x="49" y="64"/>
                          <a:pt x="48" y="64"/>
                        </a:cubicBezTo>
                        <a:cubicBezTo>
                          <a:pt x="47" y="63"/>
                          <a:pt x="46" y="63"/>
                          <a:pt x="46" y="61"/>
                        </a:cubicBezTo>
                        <a:cubicBezTo>
                          <a:pt x="46" y="59"/>
                          <a:pt x="45" y="58"/>
                          <a:pt x="44" y="57"/>
                        </a:cubicBezTo>
                        <a:cubicBezTo>
                          <a:pt x="41" y="56"/>
                          <a:pt x="45" y="54"/>
                          <a:pt x="46" y="52"/>
                        </a:cubicBezTo>
                        <a:cubicBezTo>
                          <a:pt x="47" y="52"/>
                          <a:pt x="47" y="51"/>
                          <a:pt x="49" y="52"/>
                        </a:cubicBezTo>
                        <a:cubicBezTo>
                          <a:pt x="51" y="54"/>
                          <a:pt x="50" y="52"/>
                          <a:pt x="52" y="52"/>
                        </a:cubicBezTo>
                        <a:cubicBezTo>
                          <a:pt x="56" y="51"/>
                          <a:pt x="55" y="48"/>
                          <a:pt x="57" y="46"/>
                        </a:cubicBezTo>
                        <a:cubicBezTo>
                          <a:pt x="58" y="45"/>
                          <a:pt x="60" y="45"/>
                          <a:pt x="60" y="44"/>
                        </a:cubicBezTo>
                        <a:cubicBezTo>
                          <a:pt x="61" y="43"/>
                          <a:pt x="62" y="42"/>
                          <a:pt x="62" y="41"/>
                        </a:cubicBezTo>
                        <a:cubicBezTo>
                          <a:pt x="62" y="40"/>
                          <a:pt x="64" y="39"/>
                          <a:pt x="65" y="39"/>
                        </a:cubicBezTo>
                        <a:cubicBezTo>
                          <a:pt x="66" y="39"/>
                          <a:pt x="66" y="37"/>
                          <a:pt x="66" y="37"/>
                        </a:cubicBezTo>
                        <a:cubicBezTo>
                          <a:pt x="66" y="34"/>
                          <a:pt x="70" y="36"/>
                          <a:pt x="69" y="33"/>
                        </a:cubicBezTo>
                        <a:cubicBezTo>
                          <a:pt x="69" y="30"/>
                          <a:pt x="68" y="29"/>
                          <a:pt x="71" y="27"/>
                        </a:cubicBezTo>
                        <a:cubicBezTo>
                          <a:pt x="72" y="27"/>
                          <a:pt x="67" y="24"/>
                          <a:pt x="66" y="23"/>
                        </a:cubicBezTo>
                        <a:cubicBezTo>
                          <a:pt x="65" y="21"/>
                          <a:pt x="66" y="18"/>
                          <a:pt x="65" y="16"/>
                        </a:cubicBezTo>
                        <a:cubicBezTo>
                          <a:pt x="65" y="13"/>
                          <a:pt x="68" y="13"/>
                          <a:pt x="70" y="14"/>
                        </a:cubicBezTo>
                        <a:cubicBezTo>
                          <a:pt x="71" y="14"/>
                          <a:pt x="73" y="15"/>
                          <a:pt x="74" y="15"/>
                        </a:cubicBezTo>
                        <a:cubicBezTo>
                          <a:pt x="76" y="15"/>
                          <a:pt x="76" y="14"/>
                          <a:pt x="77" y="13"/>
                        </a:cubicBezTo>
                        <a:cubicBezTo>
                          <a:pt x="80" y="13"/>
                          <a:pt x="81" y="13"/>
                          <a:pt x="83" y="10"/>
                        </a:cubicBezTo>
                        <a:cubicBezTo>
                          <a:pt x="80" y="9"/>
                          <a:pt x="77" y="8"/>
                          <a:pt x="76" y="6"/>
                        </a:cubicBezTo>
                        <a:cubicBezTo>
                          <a:pt x="75" y="5"/>
                          <a:pt x="75" y="3"/>
                          <a:pt x="74" y="2"/>
                        </a:cubicBezTo>
                        <a:cubicBezTo>
                          <a:pt x="73" y="1"/>
                          <a:pt x="72" y="1"/>
                          <a:pt x="71" y="0"/>
                        </a:cubicBezTo>
                        <a:cubicBezTo>
                          <a:pt x="69" y="0"/>
                          <a:pt x="66" y="1"/>
                          <a:pt x="65" y="1"/>
                        </a:cubicBezTo>
                        <a:cubicBezTo>
                          <a:pt x="61" y="0"/>
                          <a:pt x="59" y="2"/>
                          <a:pt x="56" y="4"/>
                        </a:cubicBezTo>
                        <a:cubicBezTo>
                          <a:pt x="53" y="5"/>
                          <a:pt x="51" y="5"/>
                          <a:pt x="53" y="8"/>
                        </a:cubicBezTo>
                        <a:cubicBezTo>
                          <a:pt x="55" y="10"/>
                          <a:pt x="53" y="12"/>
                          <a:pt x="51" y="13"/>
                        </a:cubicBezTo>
                        <a:cubicBezTo>
                          <a:pt x="49" y="15"/>
                          <a:pt x="52" y="19"/>
                          <a:pt x="48" y="18"/>
                        </a:cubicBezTo>
                        <a:cubicBezTo>
                          <a:pt x="43" y="18"/>
                          <a:pt x="47" y="19"/>
                          <a:pt x="47" y="21"/>
                        </a:cubicBezTo>
                        <a:cubicBezTo>
                          <a:pt x="48" y="22"/>
                          <a:pt x="44" y="23"/>
                          <a:pt x="43" y="24"/>
                        </a:cubicBezTo>
                        <a:cubicBezTo>
                          <a:pt x="42" y="26"/>
                          <a:pt x="42" y="30"/>
                          <a:pt x="41" y="30"/>
                        </a:cubicBezTo>
                        <a:cubicBezTo>
                          <a:pt x="40" y="31"/>
                          <a:pt x="39" y="30"/>
                          <a:pt x="38" y="30"/>
                        </a:cubicBezTo>
                        <a:cubicBezTo>
                          <a:pt x="36" y="30"/>
                          <a:pt x="35" y="31"/>
                          <a:pt x="34" y="32"/>
                        </a:cubicBezTo>
                        <a:cubicBezTo>
                          <a:pt x="32" y="33"/>
                          <a:pt x="31" y="32"/>
                          <a:pt x="30" y="33"/>
                        </a:cubicBezTo>
                        <a:cubicBezTo>
                          <a:pt x="28" y="34"/>
                          <a:pt x="28" y="35"/>
                          <a:pt x="27" y="37"/>
                        </a:cubicBezTo>
                        <a:cubicBezTo>
                          <a:pt x="27" y="40"/>
                          <a:pt x="25" y="41"/>
                          <a:pt x="22" y="42"/>
                        </a:cubicBezTo>
                        <a:cubicBezTo>
                          <a:pt x="19" y="43"/>
                          <a:pt x="16" y="43"/>
                          <a:pt x="13" y="43"/>
                        </a:cubicBezTo>
                        <a:cubicBezTo>
                          <a:pt x="8" y="43"/>
                          <a:pt x="4" y="42"/>
                          <a:pt x="0" y="40"/>
                        </a:cubicBezTo>
                        <a:cubicBezTo>
                          <a:pt x="1" y="42"/>
                          <a:pt x="2" y="44"/>
                          <a:pt x="3" y="46"/>
                        </a:cubicBezTo>
                        <a:cubicBezTo>
                          <a:pt x="4" y="47"/>
                          <a:pt x="8" y="48"/>
                          <a:pt x="8" y="5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33" name="Freeform 698">
                    <a:extLst>
                      <a:ext uri="{FF2B5EF4-FFF2-40B4-BE49-F238E27FC236}">
                        <a16:creationId xmlns:a16="http://schemas.microsoft.com/office/drawing/2014/main" id="{19E44FD3-DDD7-9A4E-A984-493B392511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706715" y="6050359"/>
                    <a:ext cx="766694" cy="575305"/>
                  </a:xfrm>
                  <a:custGeom>
                    <a:avLst/>
                    <a:gdLst>
                      <a:gd name="T0" fmla="*/ 72 w 75"/>
                      <a:gd name="T1" fmla="*/ 7 h 53"/>
                      <a:gd name="T2" fmla="*/ 69 w 75"/>
                      <a:gd name="T3" fmla="*/ 8 h 53"/>
                      <a:gd name="T4" fmla="*/ 67 w 75"/>
                      <a:gd name="T5" fmla="*/ 7 h 53"/>
                      <a:gd name="T6" fmla="*/ 62 w 75"/>
                      <a:gd name="T7" fmla="*/ 10 h 53"/>
                      <a:gd name="T8" fmla="*/ 57 w 75"/>
                      <a:gd name="T9" fmla="*/ 11 h 53"/>
                      <a:gd name="T10" fmla="*/ 57 w 75"/>
                      <a:gd name="T11" fmla="*/ 4 h 53"/>
                      <a:gd name="T12" fmla="*/ 54 w 75"/>
                      <a:gd name="T13" fmla="*/ 1 h 53"/>
                      <a:gd name="T14" fmla="*/ 50 w 75"/>
                      <a:gd name="T15" fmla="*/ 6 h 53"/>
                      <a:gd name="T16" fmla="*/ 47 w 75"/>
                      <a:gd name="T17" fmla="*/ 8 h 53"/>
                      <a:gd name="T18" fmla="*/ 44 w 75"/>
                      <a:gd name="T19" fmla="*/ 8 h 53"/>
                      <a:gd name="T20" fmla="*/ 39 w 75"/>
                      <a:gd name="T21" fmla="*/ 10 h 53"/>
                      <a:gd name="T22" fmla="*/ 34 w 75"/>
                      <a:gd name="T23" fmla="*/ 7 h 53"/>
                      <a:gd name="T24" fmla="*/ 28 w 75"/>
                      <a:gd name="T25" fmla="*/ 6 h 53"/>
                      <a:gd name="T26" fmla="*/ 27 w 75"/>
                      <a:gd name="T27" fmla="*/ 8 h 53"/>
                      <a:gd name="T28" fmla="*/ 24 w 75"/>
                      <a:gd name="T29" fmla="*/ 9 h 53"/>
                      <a:gd name="T30" fmla="*/ 21 w 75"/>
                      <a:gd name="T31" fmla="*/ 14 h 53"/>
                      <a:gd name="T32" fmla="*/ 15 w 75"/>
                      <a:gd name="T33" fmla="*/ 17 h 53"/>
                      <a:gd name="T34" fmla="*/ 11 w 75"/>
                      <a:gd name="T35" fmla="*/ 19 h 53"/>
                      <a:gd name="T36" fmla="*/ 5 w 75"/>
                      <a:gd name="T37" fmla="*/ 16 h 53"/>
                      <a:gd name="T38" fmla="*/ 4 w 75"/>
                      <a:gd name="T39" fmla="*/ 23 h 53"/>
                      <a:gd name="T40" fmla="*/ 3 w 75"/>
                      <a:gd name="T41" fmla="*/ 29 h 53"/>
                      <a:gd name="T42" fmla="*/ 2 w 75"/>
                      <a:gd name="T43" fmla="*/ 33 h 53"/>
                      <a:gd name="T44" fmla="*/ 3 w 75"/>
                      <a:gd name="T45" fmla="*/ 37 h 53"/>
                      <a:gd name="T46" fmla="*/ 4 w 75"/>
                      <a:gd name="T47" fmla="*/ 40 h 53"/>
                      <a:gd name="T48" fmla="*/ 8 w 75"/>
                      <a:gd name="T49" fmla="*/ 43 h 53"/>
                      <a:gd name="T50" fmla="*/ 4 w 75"/>
                      <a:gd name="T51" fmla="*/ 49 h 53"/>
                      <a:gd name="T52" fmla="*/ 29 w 75"/>
                      <a:gd name="T53" fmla="*/ 50 h 53"/>
                      <a:gd name="T54" fmla="*/ 32 w 75"/>
                      <a:gd name="T55" fmla="*/ 43 h 53"/>
                      <a:gd name="T56" fmla="*/ 39 w 75"/>
                      <a:gd name="T57" fmla="*/ 40 h 53"/>
                      <a:gd name="T58" fmla="*/ 43 w 75"/>
                      <a:gd name="T59" fmla="*/ 39 h 53"/>
                      <a:gd name="T60" fmla="*/ 45 w 75"/>
                      <a:gd name="T61" fmla="*/ 39 h 53"/>
                      <a:gd name="T62" fmla="*/ 47 w 75"/>
                      <a:gd name="T63" fmla="*/ 33 h 53"/>
                      <a:gd name="T64" fmla="*/ 51 w 75"/>
                      <a:gd name="T65" fmla="*/ 30 h 53"/>
                      <a:gd name="T66" fmla="*/ 51 w 75"/>
                      <a:gd name="T67" fmla="*/ 27 h 53"/>
                      <a:gd name="T68" fmla="*/ 55 w 75"/>
                      <a:gd name="T69" fmla="*/ 26 h 53"/>
                      <a:gd name="T70" fmla="*/ 55 w 75"/>
                      <a:gd name="T71" fmla="*/ 23 h 53"/>
                      <a:gd name="T72" fmla="*/ 58 w 75"/>
                      <a:gd name="T73" fmla="*/ 19 h 53"/>
                      <a:gd name="T74" fmla="*/ 56 w 75"/>
                      <a:gd name="T75" fmla="*/ 14 h 53"/>
                      <a:gd name="T76" fmla="*/ 63 w 75"/>
                      <a:gd name="T77" fmla="*/ 11 h 53"/>
                      <a:gd name="T78" fmla="*/ 70 w 75"/>
                      <a:gd name="T79" fmla="*/ 10 h 53"/>
                      <a:gd name="T80" fmla="*/ 74 w 75"/>
                      <a:gd name="T81" fmla="*/ 9 h 53"/>
                      <a:gd name="T82" fmla="*/ 75 w 75"/>
                      <a:gd name="T83" fmla="*/ 7 h 53"/>
                      <a:gd name="T84" fmla="*/ 72 w 75"/>
                      <a:gd name="T85" fmla="*/ 7 h 53"/>
                      <a:gd name="T86" fmla="*/ 72 w 75"/>
                      <a:gd name="T87" fmla="*/ 7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75" h="53">
                        <a:moveTo>
                          <a:pt x="72" y="7"/>
                        </a:moveTo>
                        <a:cubicBezTo>
                          <a:pt x="71" y="7"/>
                          <a:pt x="70" y="9"/>
                          <a:pt x="69" y="8"/>
                        </a:cubicBezTo>
                        <a:cubicBezTo>
                          <a:pt x="68" y="8"/>
                          <a:pt x="68" y="6"/>
                          <a:pt x="67" y="7"/>
                        </a:cubicBezTo>
                        <a:cubicBezTo>
                          <a:pt x="65" y="7"/>
                          <a:pt x="63" y="9"/>
                          <a:pt x="62" y="10"/>
                        </a:cubicBezTo>
                        <a:cubicBezTo>
                          <a:pt x="61" y="10"/>
                          <a:pt x="59" y="12"/>
                          <a:pt x="57" y="11"/>
                        </a:cubicBezTo>
                        <a:cubicBezTo>
                          <a:pt x="56" y="10"/>
                          <a:pt x="59" y="6"/>
                          <a:pt x="57" y="4"/>
                        </a:cubicBezTo>
                        <a:cubicBezTo>
                          <a:pt x="57" y="4"/>
                          <a:pt x="55" y="0"/>
                          <a:pt x="54" y="1"/>
                        </a:cubicBezTo>
                        <a:cubicBezTo>
                          <a:pt x="53" y="3"/>
                          <a:pt x="52" y="5"/>
                          <a:pt x="50" y="6"/>
                        </a:cubicBezTo>
                        <a:cubicBezTo>
                          <a:pt x="48" y="7"/>
                          <a:pt x="47" y="6"/>
                          <a:pt x="47" y="8"/>
                        </a:cubicBezTo>
                        <a:cubicBezTo>
                          <a:pt x="46" y="11"/>
                          <a:pt x="45" y="7"/>
                          <a:pt x="44" y="8"/>
                        </a:cubicBezTo>
                        <a:cubicBezTo>
                          <a:pt x="42" y="9"/>
                          <a:pt x="41" y="10"/>
                          <a:pt x="39" y="10"/>
                        </a:cubicBezTo>
                        <a:cubicBezTo>
                          <a:pt x="37" y="9"/>
                          <a:pt x="35" y="8"/>
                          <a:pt x="34" y="7"/>
                        </a:cubicBezTo>
                        <a:cubicBezTo>
                          <a:pt x="33" y="7"/>
                          <a:pt x="28" y="6"/>
                          <a:pt x="28" y="6"/>
                        </a:cubicBezTo>
                        <a:cubicBezTo>
                          <a:pt x="27" y="7"/>
                          <a:pt x="28" y="8"/>
                          <a:pt x="27" y="8"/>
                        </a:cubicBezTo>
                        <a:cubicBezTo>
                          <a:pt x="26" y="8"/>
                          <a:pt x="24" y="8"/>
                          <a:pt x="24" y="9"/>
                        </a:cubicBezTo>
                        <a:cubicBezTo>
                          <a:pt x="23" y="11"/>
                          <a:pt x="23" y="13"/>
                          <a:pt x="21" y="14"/>
                        </a:cubicBezTo>
                        <a:cubicBezTo>
                          <a:pt x="18" y="16"/>
                          <a:pt x="17" y="15"/>
                          <a:pt x="15" y="17"/>
                        </a:cubicBezTo>
                        <a:cubicBezTo>
                          <a:pt x="14" y="19"/>
                          <a:pt x="12" y="19"/>
                          <a:pt x="11" y="19"/>
                        </a:cubicBezTo>
                        <a:cubicBezTo>
                          <a:pt x="10" y="18"/>
                          <a:pt x="5" y="17"/>
                          <a:pt x="5" y="16"/>
                        </a:cubicBezTo>
                        <a:cubicBezTo>
                          <a:pt x="5" y="19"/>
                          <a:pt x="5" y="21"/>
                          <a:pt x="4" y="23"/>
                        </a:cubicBezTo>
                        <a:cubicBezTo>
                          <a:pt x="2" y="25"/>
                          <a:pt x="0" y="27"/>
                          <a:pt x="3" y="29"/>
                        </a:cubicBezTo>
                        <a:cubicBezTo>
                          <a:pt x="4" y="30"/>
                          <a:pt x="2" y="31"/>
                          <a:pt x="2" y="33"/>
                        </a:cubicBezTo>
                        <a:cubicBezTo>
                          <a:pt x="2" y="34"/>
                          <a:pt x="2" y="36"/>
                          <a:pt x="3" y="37"/>
                        </a:cubicBezTo>
                        <a:cubicBezTo>
                          <a:pt x="3" y="39"/>
                          <a:pt x="2" y="40"/>
                          <a:pt x="4" y="40"/>
                        </a:cubicBezTo>
                        <a:cubicBezTo>
                          <a:pt x="7" y="41"/>
                          <a:pt x="8" y="40"/>
                          <a:pt x="8" y="43"/>
                        </a:cubicBezTo>
                        <a:cubicBezTo>
                          <a:pt x="8" y="45"/>
                          <a:pt x="5" y="48"/>
                          <a:pt x="4" y="49"/>
                        </a:cubicBezTo>
                        <a:cubicBezTo>
                          <a:pt x="12" y="53"/>
                          <a:pt x="21" y="52"/>
                          <a:pt x="29" y="50"/>
                        </a:cubicBezTo>
                        <a:cubicBezTo>
                          <a:pt x="32" y="49"/>
                          <a:pt x="31" y="45"/>
                          <a:pt x="32" y="43"/>
                        </a:cubicBezTo>
                        <a:cubicBezTo>
                          <a:pt x="33" y="41"/>
                          <a:pt x="37" y="42"/>
                          <a:pt x="39" y="40"/>
                        </a:cubicBezTo>
                        <a:cubicBezTo>
                          <a:pt x="40" y="40"/>
                          <a:pt x="41" y="39"/>
                          <a:pt x="43" y="39"/>
                        </a:cubicBezTo>
                        <a:cubicBezTo>
                          <a:pt x="43" y="39"/>
                          <a:pt x="45" y="40"/>
                          <a:pt x="45" y="39"/>
                        </a:cubicBezTo>
                        <a:cubicBezTo>
                          <a:pt x="46" y="37"/>
                          <a:pt x="46" y="35"/>
                          <a:pt x="47" y="33"/>
                        </a:cubicBezTo>
                        <a:cubicBezTo>
                          <a:pt x="48" y="32"/>
                          <a:pt x="52" y="31"/>
                          <a:pt x="51" y="30"/>
                        </a:cubicBezTo>
                        <a:cubicBezTo>
                          <a:pt x="51" y="29"/>
                          <a:pt x="47" y="27"/>
                          <a:pt x="51" y="27"/>
                        </a:cubicBezTo>
                        <a:cubicBezTo>
                          <a:pt x="52" y="27"/>
                          <a:pt x="54" y="28"/>
                          <a:pt x="55" y="26"/>
                        </a:cubicBezTo>
                        <a:cubicBezTo>
                          <a:pt x="55" y="25"/>
                          <a:pt x="54" y="24"/>
                          <a:pt x="55" y="23"/>
                        </a:cubicBezTo>
                        <a:cubicBezTo>
                          <a:pt x="55" y="21"/>
                          <a:pt x="58" y="21"/>
                          <a:pt x="58" y="19"/>
                        </a:cubicBezTo>
                        <a:cubicBezTo>
                          <a:pt x="58" y="17"/>
                          <a:pt x="55" y="16"/>
                          <a:pt x="56" y="14"/>
                        </a:cubicBezTo>
                        <a:cubicBezTo>
                          <a:pt x="58" y="13"/>
                          <a:pt x="61" y="12"/>
                          <a:pt x="63" y="11"/>
                        </a:cubicBezTo>
                        <a:cubicBezTo>
                          <a:pt x="65" y="9"/>
                          <a:pt x="68" y="10"/>
                          <a:pt x="70" y="10"/>
                        </a:cubicBezTo>
                        <a:cubicBezTo>
                          <a:pt x="71" y="10"/>
                          <a:pt x="73" y="10"/>
                          <a:pt x="74" y="9"/>
                        </a:cubicBezTo>
                        <a:cubicBezTo>
                          <a:pt x="74" y="9"/>
                          <a:pt x="75" y="8"/>
                          <a:pt x="75" y="7"/>
                        </a:cubicBezTo>
                        <a:cubicBezTo>
                          <a:pt x="74" y="7"/>
                          <a:pt x="73" y="7"/>
                          <a:pt x="72" y="7"/>
                        </a:cubicBezTo>
                        <a:cubicBezTo>
                          <a:pt x="71" y="8"/>
                          <a:pt x="73" y="7"/>
                          <a:pt x="72" y="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34" name="Freeform 699">
                    <a:extLst>
                      <a:ext uri="{FF2B5EF4-FFF2-40B4-BE49-F238E27FC236}">
                        <a16:creationId xmlns:a16="http://schemas.microsoft.com/office/drawing/2014/main" id="{FC0B3A94-4C1C-D945-B30D-A8C6097304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637016" y="5585688"/>
                    <a:ext cx="27879" cy="44255"/>
                  </a:xfrm>
                  <a:custGeom>
                    <a:avLst/>
                    <a:gdLst>
                      <a:gd name="T0" fmla="*/ 3 w 3"/>
                      <a:gd name="T1" fmla="*/ 2 h 4"/>
                      <a:gd name="T2" fmla="*/ 1 w 3"/>
                      <a:gd name="T3" fmla="*/ 1 h 4"/>
                      <a:gd name="T4" fmla="*/ 3 w 3"/>
                      <a:gd name="T5" fmla="*/ 4 h 4"/>
                      <a:gd name="T6" fmla="*/ 3 w 3"/>
                      <a:gd name="T7" fmla="*/ 2 h 4"/>
                      <a:gd name="T8" fmla="*/ 3 w 3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3" y="2"/>
                        </a:moveTo>
                        <a:cubicBezTo>
                          <a:pt x="2" y="2"/>
                          <a:pt x="1" y="0"/>
                          <a:pt x="1" y="1"/>
                        </a:cubicBezTo>
                        <a:cubicBezTo>
                          <a:pt x="0" y="2"/>
                          <a:pt x="2" y="3"/>
                          <a:pt x="3" y="4"/>
                        </a:cubicBez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2" y="1"/>
                          <a:pt x="3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35" name="Freeform 700">
                    <a:extLst>
                      <a:ext uri="{FF2B5EF4-FFF2-40B4-BE49-F238E27FC236}">
                        <a16:creationId xmlns:a16="http://schemas.microsoft.com/office/drawing/2014/main" id="{49A86B87-AD60-734F-AC6F-8D1D7E4D44D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992294" y="4903436"/>
                    <a:ext cx="2073558" cy="1051042"/>
                  </a:xfrm>
                  <a:custGeom>
                    <a:avLst/>
                    <a:gdLst>
                      <a:gd name="T0" fmla="*/ 194 w 203"/>
                      <a:gd name="T1" fmla="*/ 37 h 97"/>
                      <a:gd name="T2" fmla="*/ 177 w 203"/>
                      <a:gd name="T3" fmla="*/ 31 h 97"/>
                      <a:gd name="T4" fmla="*/ 163 w 203"/>
                      <a:gd name="T5" fmla="*/ 19 h 97"/>
                      <a:gd name="T6" fmla="*/ 154 w 203"/>
                      <a:gd name="T7" fmla="*/ 7 h 97"/>
                      <a:gd name="T8" fmla="*/ 137 w 203"/>
                      <a:gd name="T9" fmla="*/ 10 h 97"/>
                      <a:gd name="T10" fmla="*/ 129 w 203"/>
                      <a:gd name="T11" fmla="*/ 8 h 97"/>
                      <a:gd name="T12" fmla="*/ 112 w 203"/>
                      <a:gd name="T13" fmla="*/ 2 h 97"/>
                      <a:gd name="T14" fmla="*/ 76 w 203"/>
                      <a:gd name="T15" fmla="*/ 10 h 97"/>
                      <a:gd name="T16" fmla="*/ 75 w 203"/>
                      <a:gd name="T17" fmla="*/ 20 h 97"/>
                      <a:gd name="T18" fmla="*/ 74 w 203"/>
                      <a:gd name="T19" fmla="*/ 31 h 97"/>
                      <a:gd name="T20" fmla="*/ 60 w 203"/>
                      <a:gd name="T21" fmla="*/ 29 h 97"/>
                      <a:gd name="T22" fmla="*/ 48 w 203"/>
                      <a:gd name="T23" fmla="*/ 32 h 97"/>
                      <a:gd name="T24" fmla="*/ 37 w 203"/>
                      <a:gd name="T25" fmla="*/ 27 h 97"/>
                      <a:gd name="T26" fmla="*/ 22 w 203"/>
                      <a:gd name="T27" fmla="*/ 25 h 97"/>
                      <a:gd name="T28" fmla="*/ 13 w 203"/>
                      <a:gd name="T29" fmla="*/ 32 h 97"/>
                      <a:gd name="T30" fmla="*/ 3 w 203"/>
                      <a:gd name="T31" fmla="*/ 38 h 97"/>
                      <a:gd name="T32" fmla="*/ 4 w 203"/>
                      <a:gd name="T33" fmla="*/ 47 h 97"/>
                      <a:gd name="T34" fmla="*/ 14 w 203"/>
                      <a:gd name="T35" fmla="*/ 57 h 97"/>
                      <a:gd name="T36" fmla="*/ 17 w 203"/>
                      <a:gd name="T37" fmla="*/ 57 h 97"/>
                      <a:gd name="T38" fmla="*/ 36 w 203"/>
                      <a:gd name="T39" fmla="*/ 63 h 97"/>
                      <a:gd name="T40" fmla="*/ 33 w 203"/>
                      <a:gd name="T41" fmla="*/ 66 h 97"/>
                      <a:gd name="T42" fmla="*/ 22 w 203"/>
                      <a:gd name="T43" fmla="*/ 72 h 97"/>
                      <a:gd name="T44" fmla="*/ 31 w 203"/>
                      <a:gd name="T45" fmla="*/ 82 h 97"/>
                      <a:gd name="T46" fmla="*/ 48 w 203"/>
                      <a:gd name="T47" fmla="*/ 90 h 97"/>
                      <a:gd name="T48" fmla="*/ 50 w 203"/>
                      <a:gd name="T49" fmla="*/ 68 h 97"/>
                      <a:gd name="T50" fmla="*/ 64 w 203"/>
                      <a:gd name="T51" fmla="*/ 62 h 97"/>
                      <a:gd name="T52" fmla="*/ 72 w 203"/>
                      <a:gd name="T53" fmla="*/ 66 h 97"/>
                      <a:gd name="T54" fmla="*/ 84 w 203"/>
                      <a:gd name="T55" fmla="*/ 76 h 97"/>
                      <a:gd name="T56" fmla="*/ 100 w 203"/>
                      <a:gd name="T57" fmla="*/ 81 h 97"/>
                      <a:gd name="T58" fmla="*/ 107 w 203"/>
                      <a:gd name="T59" fmla="*/ 91 h 97"/>
                      <a:gd name="T60" fmla="*/ 123 w 203"/>
                      <a:gd name="T61" fmla="*/ 85 h 97"/>
                      <a:gd name="T62" fmla="*/ 137 w 203"/>
                      <a:gd name="T63" fmla="*/ 83 h 97"/>
                      <a:gd name="T64" fmla="*/ 153 w 203"/>
                      <a:gd name="T65" fmla="*/ 81 h 97"/>
                      <a:gd name="T66" fmla="*/ 172 w 203"/>
                      <a:gd name="T67" fmla="*/ 76 h 97"/>
                      <a:gd name="T68" fmla="*/ 175 w 203"/>
                      <a:gd name="T69" fmla="*/ 66 h 97"/>
                      <a:gd name="T70" fmla="*/ 182 w 203"/>
                      <a:gd name="T71" fmla="*/ 60 h 97"/>
                      <a:gd name="T72" fmla="*/ 193 w 203"/>
                      <a:gd name="T73" fmla="*/ 56 h 97"/>
                      <a:gd name="T74" fmla="*/ 202 w 203"/>
                      <a:gd name="T75" fmla="*/ 44 h 97"/>
                      <a:gd name="T76" fmla="*/ 201 w 203"/>
                      <a:gd name="T77" fmla="*/ 39 h 97"/>
                      <a:gd name="T78" fmla="*/ 140 w 203"/>
                      <a:gd name="T79" fmla="*/ 65 h 97"/>
                      <a:gd name="T80" fmla="*/ 141 w 203"/>
                      <a:gd name="T81" fmla="*/ 59 h 97"/>
                      <a:gd name="T82" fmla="*/ 148 w 203"/>
                      <a:gd name="T83" fmla="*/ 58 h 97"/>
                      <a:gd name="T84" fmla="*/ 156 w 203"/>
                      <a:gd name="T85" fmla="*/ 58 h 97"/>
                      <a:gd name="T86" fmla="*/ 165 w 203"/>
                      <a:gd name="T87" fmla="*/ 59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03" h="97">
                        <a:moveTo>
                          <a:pt x="201" y="39"/>
                        </a:moveTo>
                        <a:cubicBezTo>
                          <a:pt x="201" y="38"/>
                          <a:pt x="197" y="39"/>
                          <a:pt x="197" y="39"/>
                        </a:cubicBezTo>
                        <a:cubicBezTo>
                          <a:pt x="195" y="39"/>
                          <a:pt x="194" y="38"/>
                          <a:pt x="194" y="37"/>
                        </a:cubicBezTo>
                        <a:cubicBezTo>
                          <a:pt x="193" y="35"/>
                          <a:pt x="191" y="35"/>
                          <a:pt x="191" y="34"/>
                        </a:cubicBezTo>
                        <a:cubicBezTo>
                          <a:pt x="190" y="33"/>
                          <a:pt x="189" y="30"/>
                          <a:pt x="186" y="30"/>
                        </a:cubicBezTo>
                        <a:cubicBezTo>
                          <a:pt x="183" y="30"/>
                          <a:pt x="180" y="33"/>
                          <a:pt x="177" y="31"/>
                        </a:cubicBezTo>
                        <a:cubicBezTo>
                          <a:pt x="176" y="30"/>
                          <a:pt x="175" y="29"/>
                          <a:pt x="174" y="28"/>
                        </a:cubicBezTo>
                        <a:cubicBezTo>
                          <a:pt x="173" y="28"/>
                          <a:pt x="171" y="31"/>
                          <a:pt x="170" y="31"/>
                        </a:cubicBezTo>
                        <a:cubicBezTo>
                          <a:pt x="169" y="32"/>
                          <a:pt x="163" y="21"/>
                          <a:pt x="163" y="19"/>
                        </a:cubicBezTo>
                        <a:cubicBezTo>
                          <a:pt x="161" y="17"/>
                          <a:pt x="160" y="14"/>
                          <a:pt x="157" y="13"/>
                        </a:cubicBezTo>
                        <a:cubicBezTo>
                          <a:pt x="156" y="12"/>
                          <a:pt x="155" y="11"/>
                          <a:pt x="154" y="11"/>
                        </a:cubicBezTo>
                        <a:cubicBezTo>
                          <a:pt x="152" y="10"/>
                          <a:pt x="154" y="8"/>
                          <a:pt x="154" y="7"/>
                        </a:cubicBezTo>
                        <a:cubicBezTo>
                          <a:pt x="154" y="6"/>
                          <a:pt x="147" y="10"/>
                          <a:pt x="146" y="11"/>
                        </a:cubicBezTo>
                        <a:cubicBezTo>
                          <a:pt x="145" y="11"/>
                          <a:pt x="137" y="14"/>
                          <a:pt x="137" y="13"/>
                        </a:cubicBezTo>
                        <a:cubicBezTo>
                          <a:pt x="137" y="11"/>
                          <a:pt x="139" y="10"/>
                          <a:pt x="137" y="10"/>
                        </a:cubicBezTo>
                        <a:cubicBezTo>
                          <a:pt x="136" y="9"/>
                          <a:pt x="135" y="8"/>
                          <a:pt x="134" y="9"/>
                        </a:cubicBezTo>
                        <a:cubicBezTo>
                          <a:pt x="134" y="9"/>
                          <a:pt x="134" y="10"/>
                          <a:pt x="133" y="9"/>
                        </a:cubicBezTo>
                        <a:cubicBezTo>
                          <a:pt x="131" y="8"/>
                          <a:pt x="132" y="7"/>
                          <a:pt x="129" y="8"/>
                        </a:cubicBezTo>
                        <a:cubicBezTo>
                          <a:pt x="126" y="10"/>
                          <a:pt x="126" y="7"/>
                          <a:pt x="126" y="5"/>
                        </a:cubicBezTo>
                        <a:cubicBezTo>
                          <a:pt x="127" y="1"/>
                          <a:pt x="121" y="0"/>
                          <a:pt x="118" y="0"/>
                        </a:cubicBezTo>
                        <a:cubicBezTo>
                          <a:pt x="116" y="0"/>
                          <a:pt x="114" y="1"/>
                          <a:pt x="112" y="2"/>
                        </a:cubicBezTo>
                        <a:cubicBezTo>
                          <a:pt x="110" y="3"/>
                          <a:pt x="108" y="4"/>
                          <a:pt x="105" y="4"/>
                        </a:cubicBezTo>
                        <a:cubicBezTo>
                          <a:pt x="97" y="6"/>
                          <a:pt x="89" y="9"/>
                          <a:pt x="81" y="9"/>
                        </a:cubicBezTo>
                        <a:cubicBezTo>
                          <a:pt x="79" y="9"/>
                          <a:pt x="77" y="9"/>
                          <a:pt x="76" y="10"/>
                        </a:cubicBezTo>
                        <a:cubicBezTo>
                          <a:pt x="75" y="11"/>
                          <a:pt x="77" y="14"/>
                          <a:pt x="79" y="14"/>
                        </a:cubicBezTo>
                        <a:cubicBezTo>
                          <a:pt x="83" y="17"/>
                          <a:pt x="76" y="16"/>
                          <a:pt x="74" y="17"/>
                        </a:cubicBezTo>
                        <a:cubicBezTo>
                          <a:pt x="72" y="18"/>
                          <a:pt x="75" y="19"/>
                          <a:pt x="75" y="20"/>
                        </a:cubicBezTo>
                        <a:cubicBezTo>
                          <a:pt x="75" y="22"/>
                          <a:pt x="71" y="22"/>
                          <a:pt x="71" y="23"/>
                        </a:cubicBezTo>
                        <a:cubicBezTo>
                          <a:pt x="71" y="26"/>
                          <a:pt x="79" y="25"/>
                          <a:pt x="78" y="29"/>
                        </a:cubicBezTo>
                        <a:cubicBezTo>
                          <a:pt x="77" y="30"/>
                          <a:pt x="76" y="31"/>
                          <a:pt x="74" y="31"/>
                        </a:cubicBezTo>
                        <a:cubicBezTo>
                          <a:pt x="73" y="31"/>
                          <a:pt x="70" y="31"/>
                          <a:pt x="69" y="31"/>
                        </a:cubicBezTo>
                        <a:cubicBezTo>
                          <a:pt x="67" y="32"/>
                          <a:pt x="68" y="33"/>
                          <a:pt x="66" y="32"/>
                        </a:cubicBezTo>
                        <a:cubicBezTo>
                          <a:pt x="64" y="31"/>
                          <a:pt x="62" y="29"/>
                          <a:pt x="60" y="29"/>
                        </a:cubicBezTo>
                        <a:cubicBezTo>
                          <a:pt x="59" y="28"/>
                          <a:pt x="57" y="30"/>
                          <a:pt x="56" y="30"/>
                        </a:cubicBezTo>
                        <a:cubicBezTo>
                          <a:pt x="54" y="29"/>
                          <a:pt x="53" y="29"/>
                          <a:pt x="51" y="30"/>
                        </a:cubicBezTo>
                        <a:cubicBezTo>
                          <a:pt x="50" y="31"/>
                          <a:pt x="49" y="33"/>
                          <a:pt x="48" y="32"/>
                        </a:cubicBezTo>
                        <a:cubicBezTo>
                          <a:pt x="47" y="32"/>
                          <a:pt x="44" y="29"/>
                          <a:pt x="43" y="30"/>
                        </a:cubicBezTo>
                        <a:cubicBezTo>
                          <a:pt x="42" y="30"/>
                          <a:pt x="42" y="33"/>
                          <a:pt x="41" y="31"/>
                        </a:cubicBezTo>
                        <a:cubicBezTo>
                          <a:pt x="40" y="29"/>
                          <a:pt x="39" y="28"/>
                          <a:pt x="37" y="27"/>
                        </a:cubicBezTo>
                        <a:cubicBezTo>
                          <a:pt x="35" y="26"/>
                          <a:pt x="33" y="26"/>
                          <a:pt x="32" y="25"/>
                        </a:cubicBezTo>
                        <a:cubicBezTo>
                          <a:pt x="29" y="24"/>
                          <a:pt x="29" y="26"/>
                          <a:pt x="27" y="26"/>
                        </a:cubicBezTo>
                        <a:cubicBezTo>
                          <a:pt x="25" y="27"/>
                          <a:pt x="24" y="24"/>
                          <a:pt x="22" y="25"/>
                        </a:cubicBezTo>
                        <a:cubicBezTo>
                          <a:pt x="21" y="26"/>
                          <a:pt x="21" y="27"/>
                          <a:pt x="20" y="27"/>
                        </a:cubicBezTo>
                        <a:cubicBezTo>
                          <a:pt x="19" y="28"/>
                          <a:pt x="17" y="28"/>
                          <a:pt x="16" y="28"/>
                        </a:cubicBezTo>
                        <a:cubicBezTo>
                          <a:pt x="15" y="29"/>
                          <a:pt x="13" y="31"/>
                          <a:pt x="13" y="32"/>
                        </a:cubicBezTo>
                        <a:cubicBezTo>
                          <a:pt x="12" y="33"/>
                          <a:pt x="14" y="36"/>
                          <a:pt x="12" y="36"/>
                        </a:cubicBezTo>
                        <a:cubicBezTo>
                          <a:pt x="10" y="37"/>
                          <a:pt x="7" y="31"/>
                          <a:pt x="6" y="34"/>
                        </a:cubicBezTo>
                        <a:cubicBezTo>
                          <a:pt x="5" y="36"/>
                          <a:pt x="4" y="36"/>
                          <a:pt x="3" y="38"/>
                        </a:cubicBezTo>
                        <a:cubicBezTo>
                          <a:pt x="2" y="40"/>
                          <a:pt x="6" y="40"/>
                          <a:pt x="4" y="42"/>
                        </a:cubicBezTo>
                        <a:cubicBezTo>
                          <a:pt x="3" y="43"/>
                          <a:pt x="0" y="45"/>
                          <a:pt x="2" y="46"/>
                        </a:cubicBezTo>
                        <a:cubicBezTo>
                          <a:pt x="3" y="46"/>
                          <a:pt x="4" y="47"/>
                          <a:pt x="4" y="47"/>
                        </a:cubicBezTo>
                        <a:cubicBezTo>
                          <a:pt x="5" y="48"/>
                          <a:pt x="4" y="49"/>
                          <a:pt x="5" y="50"/>
                        </a:cubicBezTo>
                        <a:cubicBezTo>
                          <a:pt x="7" y="51"/>
                          <a:pt x="9" y="49"/>
                          <a:pt x="11" y="51"/>
                        </a:cubicBezTo>
                        <a:cubicBezTo>
                          <a:pt x="12" y="52"/>
                          <a:pt x="14" y="55"/>
                          <a:pt x="14" y="57"/>
                        </a:cubicBezTo>
                        <a:cubicBezTo>
                          <a:pt x="13" y="57"/>
                          <a:pt x="10" y="56"/>
                          <a:pt x="13" y="58"/>
                        </a:cubicBezTo>
                        <a:cubicBezTo>
                          <a:pt x="14" y="59"/>
                          <a:pt x="14" y="60"/>
                          <a:pt x="16" y="58"/>
                        </a:cubicBezTo>
                        <a:cubicBezTo>
                          <a:pt x="16" y="57"/>
                          <a:pt x="16" y="57"/>
                          <a:pt x="17" y="57"/>
                        </a:cubicBezTo>
                        <a:cubicBezTo>
                          <a:pt x="22" y="57"/>
                          <a:pt x="24" y="54"/>
                          <a:pt x="29" y="56"/>
                        </a:cubicBezTo>
                        <a:cubicBezTo>
                          <a:pt x="31" y="57"/>
                          <a:pt x="33" y="54"/>
                          <a:pt x="34" y="56"/>
                        </a:cubicBezTo>
                        <a:cubicBezTo>
                          <a:pt x="35" y="57"/>
                          <a:pt x="37" y="61"/>
                          <a:pt x="36" y="63"/>
                        </a:cubicBezTo>
                        <a:cubicBezTo>
                          <a:pt x="35" y="63"/>
                          <a:pt x="33" y="64"/>
                          <a:pt x="35" y="64"/>
                        </a:cubicBezTo>
                        <a:cubicBezTo>
                          <a:pt x="35" y="65"/>
                          <a:pt x="35" y="65"/>
                          <a:pt x="35" y="65"/>
                        </a:cubicBezTo>
                        <a:cubicBezTo>
                          <a:pt x="34" y="66"/>
                          <a:pt x="33" y="66"/>
                          <a:pt x="33" y="66"/>
                        </a:cubicBezTo>
                        <a:cubicBezTo>
                          <a:pt x="30" y="66"/>
                          <a:pt x="22" y="64"/>
                          <a:pt x="24" y="69"/>
                        </a:cubicBezTo>
                        <a:cubicBezTo>
                          <a:pt x="25" y="71"/>
                          <a:pt x="24" y="71"/>
                          <a:pt x="22" y="70"/>
                        </a:cubicBezTo>
                        <a:cubicBezTo>
                          <a:pt x="20" y="69"/>
                          <a:pt x="21" y="71"/>
                          <a:pt x="22" y="72"/>
                        </a:cubicBezTo>
                        <a:cubicBezTo>
                          <a:pt x="24" y="72"/>
                          <a:pt x="24" y="75"/>
                          <a:pt x="25" y="76"/>
                        </a:cubicBezTo>
                        <a:cubicBezTo>
                          <a:pt x="27" y="77"/>
                          <a:pt x="24" y="79"/>
                          <a:pt x="27" y="79"/>
                        </a:cubicBezTo>
                        <a:cubicBezTo>
                          <a:pt x="28" y="79"/>
                          <a:pt x="30" y="81"/>
                          <a:pt x="31" y="82"/>
                        </a:cubicBezTo>
                        <a:cubicBezTo>
                          <a:pt x="34" y="82"/>
                          <a:pt x="31" y="85"/>
                          <a:pt x="31" y="87"/>
                        </a:cubicBezTo>
                        <a:cubicBezTo>
                          <a:pt x="34" y="85"/>
                          <a:pt x="38" y="82"/>
                          <a:pt x="42" y="85"/>
                        </a:cubicBezTo>
                        <a:cubicBezTo>
                          <a:pt x="44" y="87"/>
                          <a:pt x="45" y="90"/>
                          <a:pt x="48" y="90"/>
                        </a:cubicBezTo>
                        <a:cubicBezTo>
                          <a:pt x="50" y="90"/>
                          <a:pt x="49" y="88"/>
                          <a:pt x="49" y="87"/>
                        </a:cubicBezTo>
                        <a:cubicBezTo>
                          <a:pt x="49" y="84"/>
                          <a:pt x="49" y="81"/>
                          <a:pt x="49" y="78"/>
                        </a:cubicBezTo>
                        <a:cubicBezTo>
                          <a:pt x="49" y="76"/>
                          <a:pt x="48" y="68"/>
                          <a:pt x="50" y="68"/>
                        </a:cubicBezTo>
                        <a:cubicBezTo>
                          <a:pt x="52" y="67"/>
                          <a:pt x="55" y="66"/>
                          <a:pt x="57" y="65"/>
                        </a:cubicBezTo>
                        <a:cubicBezTo>
                          <a:pt x="59" y="65"/>
                          <a:pt x="61" y="64"/>
                          <a:pt x="62" y="64"/>
                        </a:cubicBezTo>
                        <a:cubicBezTo>
                          <a:pt x="63" y="63"/>
                          <a:pt x="62" y="61"/>
                          <a:pt x="64" y="62"/>
                        </a:cubicBezTo>
                        <a:cubicBezTo>
                          <a:pt x="65" y="62"/>
                          <a:pt x="68" y="64"/>
                          <a:pt x="68" y="62"/>
                        </a:cubicBezTo>
                        <a:cubicBezTo>
                          <a:pt x="68" y="61"/>
                          <a:pt x="70" y="60"/>
                          <a:pt x="71" y="62"/>
                        </a:cubicBezTo>
                        <a:cubicBezTo>
                          <a:pt x="72" y="63"/>
                          <a:pt x="71" y="64"/>
                          <a:pt x="72" y="66"/>
                        </a:cubicBezTo>
                        <a:cubicBezTo>
                          <a:pt x="72" y="67"/>
                          <a:pt x="73" y="69"/>
                          <a:pt x="72" y="70"/>
                        </a:cubicBezTo>
                        <a:cubicBezTo>
                          <a:pt x="73" y="71"/>
                          <a:pt x="74" y="71"/>
                          <a:pt x="75" y="72"/>
                        </a:cubicBezTo>
                        <a:cubicBezTo>
                          <a:pt x="78" y="75"/>
                          <a:pt x="80" y="77"/>
                          <a:pt x="84" y="76"/>
                        </a:cubicBezTo>
                        <a:cubicBezTo>
                          <a:pt x="86" y="76"/>
                          <a:pt x="88" y="77"/>
                          <a:pt x="90" y="77"/>
                        </a:cubicBezTo>
                        <a:cubicBezTo>
                          <a:pt x="92" y="77"/>
                          <a:pt x="93" y="75"/>
                          <a:pt x="95" y="75"/>
                        </a:cubicBezTo>
                        <a:cubicBezTo>
                          <a:pt x="97" y="76"/>
                          <a:pt x="99" y="79"/>
                          <a:pt x="100" y="81"/>
                        </a:cubicBezTo>
                        <a:cubicBezTo>
                          <a:pt x="101" y="82"/>
                          <a:pt x="100" y="83"/>
                          <a:pt x="100" y="85"/>
                        </a:cubicBezTo>
                        <a:cubicBezTo>
                          <a:pt x="100" y="87"/>
                          <a:pt x="103" y="88"/>
                          <a:pt x="103" y="90"/>
                        </a:cubicBezTo>
                        <a:cubicBezTo>
                          <a:pt x="103" y="91"/>
                          <a:pt x="106" y="91"/>
                          <a:pt x="107" y="91"/>
                        </a:cubicBezTo>
                        <a:cubicBezTo>
                          <a:pt x="109" y="91"/>
                          <a:pt x="109" y="91"/>
                          <a:pt x="110" y="93"/>
                        </a:cubicBezTo>
                        <a:cubicBezTo>
                          <a:pt x="112" y="97"/>
                          <a:pt x="114" y="92"/>
                          <a:pt x="116" y="90"/>
                        </a:cubicBezTo>
                        <a:cubicBezTo>
                          <a:pt x="117" y="87"/>
                          <a:pt x="121" y="87"/>
                          <a:pt x="123" y="85"/>
                        </a:cubicBezTo>
                        <a:cubicBezTo>
                          <a:pt x="125" y="85"/>
                          <a:pt x="125" y="85"/>
                          <a:pt x="126" y="84"/>
                        </a:cubicBezTo>
                        <a:cubicBezTo>
                          <a:pt x="127" y="81"/>
                          <a:pt x="128" y="82"/>
                          <a:pt x="130" y="82"/>
                        </a:cubicBezTo>
                        <a:cubicBezTo>
                          <a:pt x="132" y="82"/>
                          <a:pt x="136" y="85"/>
                          <a:pt x="137" y="83"/>
                        </a:cubicBezTo>
                        <a:cubicBezTo>
                          <a:pt x="137" y="81"/>
                          <a:pt x="137" y="80"/>
                          <a:pt x="139" y="79"/>
                        </a:cubicBezTo>
                        <a:cubicBezTo>
                          <a:pt x="141" y="78"/>
                          <a:pt x="143" y="80"/>
                          <a:pt x="145" y="80"/>
                        </a:cubicBezTo>
                        <a:cubicBezTo>
                          <a:pt x="147" y="81"/>
                          <a:pt x="151" y="81"/>
                          <a:pt x="153" y="81"/>
                        </a:cubicBezTo>
                        <a:cubicBezTo>
                          <a:pt x="159" y="81"/>
                          <a:pt x="164" y="83"/>
                          <a:pt x="170" y="84"/>
                        </a:cubicBezTo>
                        <a:cubicBezTo>
                          <a:pt x="169" y="82"/>
                          <a:pt x="171" y="81"/>
                          <a:pt x="173" y="79"/>
                        </a:cubicBezTo>
                        <a:cubicBezTo>
                          <a:pt x="174" y="78"/>
                          <a:pt x="173" y="78"/>
                          <a:pt x="172" y="76"/>
                        </a:cubicBezTo>
                        <a:cubicBezTo>
                          <a:pt x="171" y="75"/>
                          <a:pt x="171" y="73"/>
                          <a:pt x="171" y="71"/>
                        </a:cubicBezTo>
                        <a:cubicBezTo>
                          <a:pt x="170" y="71"/>
                          <a:pt x="170" y="67"/>
                          <a:pt x="169" y="68"/>
                        </a:cubicBezTo>
                        <a:cubicBezTo>
                          <a:pt x="170" y="67"/>
                          <a:pt x="173" y="67"/>
                          <a:pt x="175" y="66"/>
                        </a:cubicBezTo>
                        <a:cubicBezTo>
                          <a:pt x="178" y="66"/>
                          <a:pt x="180" y="68"/>
                          <a:pt x="182" y="66"/>
                        </a:cubicBezTo>
                        <a:cubicBezTo>
                          <a:pt x="183" y="66"/>
                          <a:pt x="181" y="65"/>
                          <a:pt x="181" y="64"/>
                        </a:cubicBezTo>
                        <a:cubicBezTo>
                          <a:pt x="180" y="63"/>
                          <a:pt x="181" y="61"/>
                          <a:pt x="182" y="60"/>
                        </a:cubicBezTo>
                        <a:cubicBezTo>
                          <a:pt x="183" y="59"/>
                          <a:pt x="184" y="53"/>
                          <a:pt x="185" y="54"/>
                        </a:cubicBezTo>
                        <a:cubicBezTo>
                          <a:pt x="187" y="55"/>
                          <a:pt x="188" y="56"/>
                          <a:pt x="190" y="56"/>
                        </a:cubicBezTo>
                        <a:cubicBezTo>
                          <a:pt x="191" y="55"/>
                          <a:pt x="192" y="57"/>
                          <a:pt x="193" y="56"/>
                        </a:cubicBezTo>
                        <a:cubicBezTo>
                          <a:pt x="194" y="56"/>
                          <a:pt x="196" y="55"/>
                          <a:pt x="197" y="54"/>
                        </a:cubicBezTo>
                        <a:cubicBezTo>
                          <a:pt x="198" y="53"/>
                          <a:pt x="196" y="51"/>
                          <a:pt x="196" y="49"/>
                        </a:cubicBezTo>
                        <a:cubicBezTo>
                          <a:pt x="197" y="46"/>
                          <a:pt x="200" y="47"/>
                          <a:pt x="202" y="44"/>
                        </a:cubicBezTo>
                        <a:cubicBezTo>
                          <a:pt x="202" y="43"/>
                          <a:pt x="202" y="43"/>
                          <a:pt x="203" y="42"/>
                        </a:cubicBezTo>
                        <a:cubicBezTo>
                          <a:pt x="203" y="41"/>
                          <a:pt x="202" y="40"/>
                          <a:pt x="201" y="39"/>
                        </a:cubicBezTo>
                        <a:cubicBezTo>
                          <a:pt x="201" y="38"/>
                          <a:pt x="202" y="39"/>
                          <a:pt x="201" y="39"/>
                        </a:cubicBezTo>
                        <a:close/>
                        <a:moveTo>
                          <a:pt x="148" y="58"/>
                        </a:moveTo>
                        <a:cubicBezTo>
                          <a:pt x="146" y="58"/>
                          <a:pt x="143" y="61"/>
                          <a:pt x="142" y="62"/>
                        </a:cubicBezTo>
                        <a:cubicBezTo>
                          <a:pt x="141" y="62"/>
                          <a:pt x="140" y="64"/>
                          <a:pt x="140" y="65"/>
                        </a:cubicBezTo>
                        <a:cubicBezTo>
                          <a:pt x="140" y="66"/>
                          <a:pt x="141" y="67"/>
                          <a:pt x="141" y="67"/>
                        </a:cubicBezTo>
                        <a:cubicBezTo>
                          <a:pt x="140" y="68"/>
                          <a:pt x="138" y="64"/>
                          <a:pt x="138" y="63"/>
                        </a:cubicBezTo>
                        <a:cubicBezTo>
                          <a:pt x="138" y="61"/>
                          <a:pt x="139" y="60"/>
                          <a:pt x="141" y="59"/>
                        </a:cubicBezTo>
                        <a:cubicBezTo>
                          <a:pt x="143" y="58"/>
                          <a:pt x="145" y="57"/>
                          <a:pt x="147" y="57"/>
                        </a:cubicBezTo>
                        <a:cubicBezTo>
                          <a:pt x="147" y="57"/>
                          <a:pt x="152" y="58"/>
                          <a:pt x="152" y="58"/>
                        </a:cubicBezTo>
                        <a:cubicBezTo>
                          <a:pt x="151" y="59"/>
                          <a:pt x="148" y="58"/>
                          <a:pt x="148" y="58"/>
                        </a:cubicBezTo>
                        <a:cubicBezTo>
                          <a:pt x="146" y="58"/>
                          <a:pt x="149" y="58"/>
                          <a:pt x="148" y="58"/>
                        </a:cubicBezTo>
                        <a:close/>
                        <a:moveTo>
                          <a:pt x="165" y="59"/>
                        </a:moveTo>
                        <a:cubicBezTo>
                          <a:pt x="164" y="61"/>
                          <a:pt x="157" y="60"/>
                          <a:pt x="156" y="58"/>
                        </a:cubicBezTo>
                        <a:cubicBezTo>
                          <a:pt x="156" y="58"/>
                          <a:pt x="160" y="58"/>
                          <a:pt x="160" y="58"/>
                        </a:cubicBezTo>
                        <a:cubicBezTo>
                          <a:pt x="162" y="58"/>
                          <a:pt x="163" y="58"/>
                          <a:pt x="165" y="57"/>
                        </a:cubicBezTo>
                        <a:cubicBezTo>
                          <a:pt x="165" y="57"/>
                          <a:pt x="165" y="59"/>
                          <a:pt x="165" y="59"/>
                        </a:cubicBezTo>
                        <a:cubicBezTo>
                          <a:pt x="164" y="60"/>
                          <a:pt x="165" y="58"/>
                          <a:pt x="165" y="5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36" name="Freeform 701">
                    <a:extLst>
                      <a:ext uri="{FF2B5EF4-FFF2-40B4-BE49-F238E27FC236}">
                        <a16:creationId xmlns:a16="http://schemas.microsoft.com/office/drawing/2014/main" id="{8B2D70A7-D5DA-A642-B156-6200DD3799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114456" y="6212623"/>
                    <a:ext cx="1432322" cy="1615282"/>
                  </a:xfrm>
                  <a:custGeom>
                    <a:avLst/>
                    <a:gdLst>
                      <a:gd name="T0" fmla="*/ 121 w 140"/>
                      <a:gd name="T1" fmla="*/ 66 h 149"/>
                      <a:gd name="T2" fmla="*/ 129 w 140"/>
                      <a:gd name="T3" fmla="*/ 54 h 149"/>
                      <a:gd name="T4" fmla="*/ 137 w 140"/>
                      <a:gd name="T5" fmla="*/ 46 h 149"/>
                      <a:gd name="T6" fmla="*/ 135 w 140"/>
                      <a:gd name="T7" fmla="*/ 41 h 149"/>
                      <a:gd name="T8" fmla="*/ 127 w 140"/>
                      <a:gd name="T9" fmla="*/ 37 h 149"/>
                      <a:gd name="T10" fmla="*/ 119 w 140"/>
                      <a:gd name="T11" fmla="*/ 43 h 149"/>
                      <a:gd name="T12" fmla="*/ 106 w 140"/>
                      <a:gd name="T13" fmla="*/ 51 h 149"/>
                      <a:gd name="T14" fmla="*/ 100 w 140"/>
                      <a:gd name="T15" fmla="*/ 45 h 149"/>
                      <a:gd name="T16" fmla="*/ 92 w 140"/>
                      <a:gd name="T17" fmla="*/ 52 h 149"/>
                      <a:gd name="T18" fmla="*/ 77 w 140"/>
                      <a:gd name="T19" fmla="*/ 47 h 149"/>
                      <a:gd name="T20" fmla="*/ 62 w 140"/>
                      <a:gd name="T21" fmla="*/ 41 h 149"/>
                      <a:gd name="T22" fmla="*/ 63 w 140"/>
                      <a:gd name="T23" fmla="*/ 32 h 149"/>
                      <a:gd name="T24" fmla="*/ 52 w 140"/>
                      <a:gd name="T25" fmla="*/ 22 h 149"/>
                      <a:gd name="T26" fmla="*/ 55 w 140"/>
                      <a:gd name="T27" fmla="*/ 12 h 149"/>
                      <a:gd name="T28" fmla="*/ 50 w 140"/>
                      <a:gd name="T29" fmla="*/ 2 h 149"/>
                      <a:gd name="T30" fmla="*/ 40 w 140"/>
                      <a:gd name="T31" fmla="*/ 8 h 149"/>
                      <a:gd name="T32" fmla="*/ 30 w 140"/>
                      <a:gd name="T33" fmla="*/ 12 h 149"/>
                      <a:gd name="T34" fmla="*/ 33 w 140"/>
                      <a:gd name="T35" fmla="*/ 22 h 149"/>
                      <a:gd name="T36" fmla="*/ 29 w 140"/>
                      <a:gd name="T37" fmla="*/ 33 h 149"/>
                      <a:gd name="T38" fmla="*/ 19 w 140"/>
                      <a:gd name="T39" fmla="*/ 44 h 149"/>
                      <a:gd name="T40" fmla="*/ 7 w 140"/>
                      <a:gd name="T41" fmla="*/ 50 h 149"/>
                      <a:gd name="T42" fmla="*/ 14 w 140"/>
                      <a:gd name="T43" fmla="*/ 64 h 149"/>
                      <a:gd name="T44" fmla="*/ 5 w 140"/>
                      <a:gd name="T45" fmla="*/ 64 h 149"/>
                      <a:gd name="T46" fmla="*/ 11 w 140"/>
                      <a:gd name="T47" fmla="*/ 72 h 149"/>
                      <a:gd name="T48" fmla="*/ 11 w 140"/>
                      <a:gd name="T49" fmla="*/ 82 h 149"/>
                      <a:gd name="T50" fmla="*/ 19 w 140"/>
                      <a:gd name="T51" fmla="*/ 78 h 149"/>
                      <a:gd name="T52" fmla="*/ 23 w 140"/>
                      <a:gd name="T53" fmla="*/ 75 h 149"/>
                      <a:gd name="T54" fmla="*/ 22 w 140"/>
                      <a:gd name="T55" fmla="*/ 78 h 149"/>
                      <a:gd name="T56" fmla="*/ 24 w 140"/>
                      <a:gd name="T57" fmla="*/ 82 h 149"/>
                      <a:gd name="T58" fmla="*/ 24 w 140"/>
                      <a:gd name="T59" fmla="*/ 95 h 149"/>
                      <a:gd name="T60" fmla="*/ 26 w 140"/>
                      <a:gd name="T61" fmla="*/ 107 h 149"/>
                      <a:gd name="T62" fmla="*/ 39 w 140"/>
                      <a:gd name="T63" fmla="*/ 134 h 149"/>
                      <a:gd name="T64" fmla="*/ 50 w 140"/>
                      <a:gd name="T65" fmla="*/ 143 h 149"/>
                      <a:gd name="T66" fmla="*/ 57 w 140"/>
                      <a:gd name="T67" fmla="*/ 132 h 149"/>
                      <a:gd name="T68" fmla="*/ 65 w 140"/>
                      <a:gd name="T69" fmla="*/ 107 h 149"/>
                      <a:gd name="T70" fmla="*/ 81 w 140"/>
                      <a:gd name="T71" fmla="*/ 93 h 149"/>
                      <a:gd name="T72" fmla="*/ 91 w 140"/>
                      <a:gd name="T73" fmla="*/ 84 h 149"/>
                      <a:gd name="T74" fmla="*/ 98 w 140"/>
                      <a:gd name="T75" fmla="*/ 74 h 149"/>
                      <a:gd name="T76" fmla="*/ 101 w 140"/>
                      <a:gd name="T77" fmla="*/ 78 h 149"/>
                      <a:gd name="T78" fmla="*/ 100 w 140"/>
                      <a:gd name="T79" fmla="*/ 58 h 149"/>
                      <a:gd name="T80" fmla="*/ 104 w 140"/>
                      <a:gd name="T81" fmla="*/ 57 h 149"/>
                      <a:gd name="T82" fmla="*/ 114 w 140"/>
                      <a:gd name="T83" fmla="*/ 60 h 149"/>
                      <a:gd name="T84" fmla="*/ 115 w 140"/>
                      <a:gd name="T85" fmla="*/ 68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40" h="149">
                        <a:moveTo>
                          <a:pt x="117" y="76"/>
                        </a:moveTo>
                        <a:cubicBezTo>
                          <a:pt x="121" y="77"/>
                          <a:pt x="119" y="73"/>
                          <a:pt x="120" y="71"/>
                        </a:cubicBezTo>
                        <a:cubicBezTo>
                          <a:pt x="120" y="69"/>
                          <a:pt x="121" y="67"/>
                          <a:pt x="121" y="66"/>
                        </a:cubicBezTo>
                        <a:cubicBezTo>
                          <a:pt x="122" y="65"/>
                          <a:pt x="124" y="67"/>
                          <a:pt x="125" y="65"/>
                        </a:cubicBezTo>
                        <a:cubicBezTo>
                          <a:pt x="126" y="63"/>
                          <a:pt x="126" y="61"/>
                          <a:pt x="126" y="59"/>
                        </a:cubicBezTo>
                        <a:cubicBezTo>
                          <a:pt x="127" y="57"/>
                          <a:pt x="129" y="56"/>
                          <a:pt x="129" y="54"/>
                        </a:cubicBezTo>
                        <a:cubicBezTo>
                          <a:pt x="129" y="52"/>
                          <a:pt x="132" y="50"/>
                          <a:pt x="133" y="49"/>
                        </a:cubicBezTo>
                        <a:cubicBezTo>
                          <a:pt x="136" y="46"/>
                          <a:pt x="135" y="49"/>
                          <a:pt x="137" y="50"/>
                        </a:cubicBezTo>
                        <a:cubicBezTo>
                          <a:pt x="137" y="50"/>
                          <a:pt x="137" y="46"/>
                          <a:pt x="137" y="46"/>
                        </a:cubicBezTo>
                        <a:cubicBezTo>
                          <a:pt x="137" y="45"/>
                          <a:pt x="140" y="45"/>
                          <a:pt x="138" y="43"/>
                        </a:cubicBezTo>
                        <a:cubicBezTo>
                          <a:pt x="137" y="43"/>
                          <a:pt x="135" y="43"/>
                          <a:pt x="134" y="43"/>
                        </a:cubicBezTo>
                        <a:cubicBezTo>
                          <a:pt x="134" y="42"/>
                          <a:pt x="135" y="41"/>
                          <a:pt x="135" y="41"/>
                        </a:cubicBezTo>
                        <a:cubicBezTo>
                          <a:pt x="136" y="40"/>
                          <a:pt x="135" y="39"/>
                          <a:pt x="134" y="38"/>
                        </a:cubicBezTo>
                        <a:cubicBezTo>
                          <a:pt x="133" y="37"/>
                          <a:pt x="133" y="37"/>
                          <a:pt x="132" y="38"/>
                        </a:cubicBezTo>
                        <a:cubicBezTo>
                          <a:pt x="130" y="39"/>
                          <a:pt x="129" y="38"/>
                          <a:pt x="127" y="37"/>
                        </a:cubicBezTo>
                        <a:cubicBezTo>
                          <a:pt x="126" y="37"/>
                          <a:pt x="124" y="39"/>
                          <a:pt x="124" y="40"/>
                        </a:cubicBezTo>
                        <a:cubicBezTo>
                          <a:pt x="123" y="41"/>
                          <a:pt x="122" y="40"/>
                          <a:pt x="121" y="41"/>
                        </a:cubicBezTo>
                        <a:cubicBezTo>
                          <a:pt x="120" y="41"/>
                          <a:pt x="119" y="42"/>
                          <a:pt x="119" y="43"/>
                        </a:cubicBezTo>
                        <a:cubicBezTo>
                          <a:pt x="117" y="45"/>
                          <a:pt x="116" y="46"/>
                          <a:pt x="114" y="45"/>
                        </a:cubicBezTo>
                        <a:cubicBezTo>
                          <a:pt x="113" y="46"/>
                          <a:pt x="114" y="48"/>
                          <a:pt x="115" y="49"/>
                        </a:cubicBezTo>
                        <a:cubicBezTo>
                          <a:pt x="117" y="53"/>
                          <a:pt x="108" y="50"/>
                          <a:pt x="106" y="51"/>
                        </a:cubicBezTo>
                        <a:cubicBezTo>
                          <a:pt x="105" y="52"/>
                          <a:pt x="102" y="51"/>
                          <a:pt x="101" y="50"/>
                        </a:cubicBezTo>
                        <a:cubicBezTo>
                          <a:pt x="100" y="49"/>
                          <a:pt x="101" y="47"/>
                          <a:pt x="101" y="47"/>
                        </a:cubicBezTo>
                        <a:cubicBezTo>
                          <a:pt x="101" y="47"/>
                          <a:pt x="101" y="44"/>
                          <a:pt x="100" y="45"/>
                        </a:cubicBezTo>
                        <a:cubicBezTo>
                          <a:pt x="98" y="45"/>
                          <a:pt x="96" y="45"/>
                          <a:pt x="96" y="48"/>
                        </a:cubicBezTo>
                        <a:cubicBezTo>
                          <a:pt x="97" y="49"/>
                          <a:pt x="98" y="52"/>
                          <a:pt x="97" y="52"/>
                        </a:cubicBezTo>
                        <a:cubicBezTo>
                          <a:pt x="95" y="52"/>
                          <a:pt x="94" y="54"/>
                          <a:pt x="92" y="52"/>
                        </a:cubicBezTo>
                        <a:cubicBezTo>
                          <a:pt x="91" y="50"/>
                          <a:pt x="90" y="53"/>
                          <a:pt x="89" y="52"/>
                        </a:cubicBezTo>
                        <a:cubicBezTo>
                          <a:pt x="86" y="51"/>
                          <a:pt x="85" y="51"/>
                          <a:pt x="82" y="50"/>
                        </a:cubicBezTo>
                        <a:cubicBezTo>
                          <a:pt x="80" y="49"/>
                          <a:pt x="79" y="47"/>
                          <a:pt x="77" y="47"/>
                        </a:cubicBezTo>
                        <a:cubicBezTo>
                          <a:pt x="74" y="48"/>
                          <a:pt x="74" y="47"/>
                          <a:pt x="72" y="46"/>
                        </a:cubicBezTo>
                        <a:cubicBezTo>
                          <a:pt x="70" y="45"/>
                          <a:pt x="68" y="46"/>
                          <a:pt x="67" y="45"/>
                        </a:cubicBezTo>
                        <a:cubicBezTo>
                          <a:pt x="65" y="43"/>
                          <a:pt x="63" y="42"/>
                          <a:pt x="62" y="41"/>
                        </a:cubicBezTo>
                        <a:cubicBezTo>
                          <a:pt x="60" y="40"/>
                          <a:pt x="59" y="40"/>
                          <a:pt x="60" y="38"/>
                        </a:cubicBezTo>
                        <a:cubicBezTo>
                          <a:pt x="61" y="37"/>
                          <a:pt x="60" y="35"/>
                          <a:pt x="62" y="34"/>
                        </a:cubicBezTo>
                        <a:cubicBezTo>
                          <a:pt x="64" y="33"/>
                          <a:pt x="65" y="34"/>
                          <a:pt x="63" y="32"/>
                        </a:cubicBezTo>
                        <a:cubicBezTo>
                          <a:pt x="61" y="31"/>
                          <a:pt x="59" y="29"/>
                          <a:pt x="57" y="28"/>
                        </a:cubicBezTo>
                        <a:cubicBezTo>
                          <a:pt x="56" y="28"/>
                          <a:pt x="55" y="26"/>
                          <a:pt x="53" y="26"/>
                        </a:cubicBezTo>
                        <a:cubicBezTo>
                          <a:pt x="53" y="26"/>
                          <a:pt x="53" y="23"/>
                          <a:pt x="52" y="22"/>
                        </a:cubicBezTo>
                        <a:cubicBezTo>
                          <a:pt x="47" y="17"/>
                          <a:pt x="57" y="23"/>
                          <a:pt x="57" y="19"/>
                        </a:cubicBezTo>
                        <a:cubicBezTo>
                          <a:pt x="57" y="17"/>
                          <a:pt x="56" y="17"/>
                          <a:pt x="54" y="15"/>
                        </a:cubicBezTo>
                        <a:cubicBezTo>
                          <a:pt x="53" y="14"/>
                          <a:pt x="53" y="13"/>
                          <a:pt x="55" y="12"/>
                        </a:cubicBezTo>
                        <a:cubicBezTo>
                          <a:pt x="57" y="12"/>
                          <a:pt x="56" y="9"/>
                          <a:pt x="58" y="8"/>
                        </a:cubicBezTo>
                        <a:cubicBezTo>
                          <a:pt x="59" y="7"/>
                          <a:pt x="61" y="6"/>
                          <a:pt x="60" y="4"/>
                        </a:cubicBezTo>
                        <a:cubicBezTo>
                          <a:pt x="58" y="1"/>
                          <a:pt x="53" y="0"/>
                          <a:pt x="50" y="2"/>
                        </a:cubicBezTo>
                        <a:cubicBezTo>
                          <a:pt x="49" y="3"/>
                          <a:pt x="49" y="3"/>
                          <a:pt x="47" y="4"/>
                        </a:cubicBezTo>
                        <a:cubicBezTo>
                          <a:pt x="46" y="4"/>
                          <a:pt x="46" y="6"/>
                          <a:pt x="45" y="7"/>
                        </a:cubicBezTo>
                        <a:cubicBezTo>
                          <a:pt x="43" y="8"/>
                          <a:pt x="41" y="7"/>
                          <a:pt x="40" y="8"/>
                        </a:cubicBezTo>
                        <a:cubicBezTo>
                          <a:pt x="39" y="9"/>
                          <a:pt x="37" y="9"/>
                          <a:pt x="35" y="8"/>
                        </a:cubicBezTo>
                        <a:cubicBezTo>
                          <a:pt x="33" y="8"/>
                          <a:pt x="32" y="7"/>
                          <a:pt x="30" y="8"/>
                        </a:cubicBezTo>
                        <a:cubicBezTo>
                          <a:pt x="28" y="8"/>
                          <a:pt x="29" y="11"/>
                          <a:pt x="30" y="12"/>
                        </a:cubicBezTo>
                        <a:cubicBezTo>
                          <a:pt x="30" y="14"/>
                          <a:pt x="30" y="16"/>
                          <a:pt x="30" y="17"/>
                        </a:cubicBezTo>
                        <a:cubicBezTo>
                          <a:pt x="31" y="19"/>
                          <a:pt x="33" y="19"/>
                          <a:pt x="35" y="20"/>
                        </a:cubicBezTo>
                        <a:cubicBezTo>
                          <a:pt x="36" y="22"/>
                          <a:pt x="34" y="22"/>
                          <a:pt x="33" y="22"/>
                        </a:cubicBezTo>
                        <a:cubicBezTo>
                          <a:pt x="32" y="24"/>
                          <a:pt x="33" y="26"/>
                          <a:pt x="33" y="28"/>
                        </a:cubicBezTo>
                        <a:cubicBezTo>
                          <a:pt x="33" y="29"/>
                          <a:pt x="31" y="29"/>
                          <a:pt x="31" y="29"/>
                        </a:cubicBezTo>
                        <a:cubicBezTo>
                          <a:pt x="29" y="30"/>
                          <a:pt x="31" y="33"/>
                          <a:pt x="29" y="33"/>
                        </a:cubicBezTo>
                        <a:cubicBezTo>
                          <a:pt x="27" y="34"/>
                          <a:pt x="26" y="35"/>
                          <a:pt x="26" y="36"/>
                        </a:cubicBezTo>
                        <a:cubicBezTo>
                          <a:pt x="25" y="38"/>
                          <a:pt x="24" y="38"/>
                          <a:pt x="22" y="39"/>
                        </a:cubicBezTo>
                        <a:cubicBezTo>
                          <a:pt x="20" y="40"/>
                          <a:pt x="20" y="43"/>
                          <a:pt x="19" y="44"/>
                        </a:cubicBezTo>
                        <a:cubicBezTo>
                          <a:pt x="18" y="46"/>
                          <a:pt x="16" y="45"/>
                          <a:pt x="15" y="47"/>
                        </a:cubicBezTo>
                        <a:cubicBezTo>
                          <a:pt x="13" y="48"/>
                          <a:pt x="12" y="44"/>
                          <a:pt x="11" y="46"/>
                        </a:cubicBezTo>
                        <a:cubicBezTo>
                          <a:pt x="10" y="47"/>
                          <a:pt x="6" y="49"/>
                          <a:pt x="7" y="50"/>
                        </a:cubicBezTo>
                        <a:cubicBezTo>
                          <a:pt x="7" y="52"/>
                          <a:pt x="10" y="52"/>
                          <a:pt x="10" y="54"/>
                        </a:cubicBezTo>
                        <a:cubicBezTo>
                          <a:pt x="9" y="57"/>
                          <a:pt x="11" y="57"/>
                          <a:pt x="13" y="58"/>
                        </a:cubicBezTo>
                        <a:cubicBezTo>
                          <a:pt x="13" y="60"/>
                          <a:pt x="14" y="62"/>
                          <a:pt x="14" y="64"/>
                        </a:cubicBezTo>
                        <a:cubicBezTo>
                          <a:pt x="14" y="64"/>
                          <a:pt x="11" y="64"/>
                          <a:pt x="10" y="64"/>
                        </a:cubicBezTo>
                        <a:cubicBezTo>
                          <a:pt x="9" y="64"/>
                          <a:pt x="8" y="65"/>
                          <a:pt x="7" y="65"/>
                        </a:cubicBezTo>
                        <a:cubicBezTo>
                          <a:pt x="7" y="65"/>
                          <a:pt x="6" y="64"/>
                          <a:pt x="5" y="64"/>
                        </a:cubicBezTo>
                        <a:cubicBezTo>
                          <a:pt x="4" y="64"/>
                          <a:pt x="0" y="66"/>
                          <a:pt x="0" y="67"/>
                        </a:cubicBezTo>
                        <a:cubicBezTo>
                          <a:pt x="2" y="69"/>
                          <a:pt x="3" y="70"/>
                          <a:pt x="5" y="72"/>
                        </a:cubicBezTo>
                        <a:cubicBezTo>
                          <a:pt x="5" y="72"/>
                          <a:pt x="11" y="72"/>
                          <a:pt x="11" y="72"/>
                        </a:cubicBezTo>
                        <a:cubicBezTo>
                          <a:pt x="11" y="73"/>
                          <a:pt x="9" y="74"/>
                          <a:pt x="8" y="74"/>
                        </a:cubicBezTo>
                        <a:cubicBezTo>
                          <a:pt x="7" y="75"/>
                          <a:pt x="4" y="73"/>
                          <a:pt x="4" y="75"/>
                        </a:cubicBezTo>
                        <a:cubicBezTo>
                          <a:pt x="4" y="77"/>
                          <a:pt x="9" y="80"/>
                          <a:pt x="11" y="82"/>
                        </a:cubicBezTo>
                        <a:cubicBezTo>
                          <a:pt x="12" y="83"/>
                          <a:pt x="13" y="83"/>
                          <a:pt x="15" y="83"/>
                        </a:cubicBezTo>
                        <a:cubicBezTo>
                          <a:pt x="17" y="82"/>
                          <a:pt x="20" y="81"/>
                          <a:pt x="21" y="79"/>
                        </a:cubicBezTo>
                        <a:cubicBezTo>
                          <a:pt x="21" y="79"/>
                          <a:pt x="20" y="78"/>
                          <a:pt x="19" y="78"/>
                        </a:cubicBezTo>
                        <a:cubicBezTo>
                          <a:pt x="19" y="77"/>
                          <a:pt x="20" y="77"/>
                          <a:pt x="20" y="77"/>
                        </a:cubicBezTo>
                        <a:cubicBezTo>
                          <a:pt x="21" y="76"/>
                          <a:pt x="20" y="75"/>
                          <a:pt x="21" y="75"/>
                        </a:cubicBezTo>
                        <a:cubicBezTo>
                          <a:pt x="21" y="75"/>
                          <a:pt x="23" y="75"/>
                          <a:pt x="23" y="75"/>
                        </a:cubicBezTo>
                        <a:cubicBezTo>
                          <a:pt x="23" y="76"/>
                          <a:pt x="21" y="76"/>
                          <a:pt x="22" y="77"/>
                        </a:cubicBezTo>
                        <a:cubicBezTo>
                          <a:pt x="22" y="77"/>
                          <a:pt x="23" y="77"/>
                          <a:pt x="23" y="77"/>
                        </a:cubicBezTo>
                        <a:cubicBezTo>
                          <a:pt x="23" y="78"/>
                          <a:pt x="22" y="78"/>
                          <a:pt x="22" y="78"/>
                        </a:cubicBezTo>
                        <a:cubicBezTo>
                          <a:pt x="21" y="78"/>
                          <a:pt x="23" y="78"/>
                          <a:pt x="23" y="78"/>
                        </a:cubicBezTo>
                        <a:cubicBezTo>
                          <a:pt x="23" y="79"/>
                          <a:pt x="22" y="79"/>
                          <a:pt x="22" y="80"/>
                        </a:cubicBezTo>
                        <a:cubicBezTo>
                          <a:pt x="21" y="80"/>
                          <a:pt x="23" y="81"/>
                          <a:pt x="24" y="82"/>
                        </a:cubicBezTo>
                        <a:cubicBezTo>
                          <a:pt x="25" y="83"/>
                          <a:pt x="23" y="85"/>
                          <a:pt x="22" y="87"/>
                        </a:cubicBezTo>
                        <a:cubicBezTo>
                          <a:pt x="22" y="88"/>
                          <a:pt x="23" y="89"/>
                          <a:pt x="24" y="90"/>
                        </a:cubicBezTo>
                        <a:cubicBezTo>
                          <a:pt x="24" y="92"/>
                          <a:pt x="24" y="93"/>
                          <a:pt x="24" y="95"/>
                        </a:cubicBezTo>
                        <a:cubicBezTo>
                          <a:pt x="24" y="97"/>
                          <a:pt x="23" y="100"/>
                          <a:pt x="23" y="101"/>
                        </a:cubicBezTo>
                        <a:cubicBezTo>
                          <a:pt x="23" y="101"/>
                          <a:pt x="24" y="99"/>
                          <a:pt x="24" y="99"/>
                        </a:cubicBezTo>
                        <a:cubicBezTo>
                          <a:pt x="25" y="100"/>
                          <a:pt x="26" y="106"/>
                          <a:pt x="26" y="107"/>
                        </a:cubicBezTo>
                        <a:cubicBezTo>
                          <a:pt x="27" y="109"/>
                          <a:pt x="29" y="112"/>
                          <a:pt x="30" y="115"/>
                        </a:cubicBezTo>
                        <a:cubicBezTo>
                          <a:pt x="31" y="118"/>
                          <a:pt x="31" y="121"/>
                          <a:pt x="32" y="124"/>
                        </a:cubicBezTo>
                        <a:cubicBezTo>
                          <a:pt x="34" y="128"/>
                          <a:pt x="37" y="131"/>
                          <a:pt x="39" y="134"/>
                        </a:cubicBezTo>
                        <a:cubicBezTo>
                          <a:pt x="40" y="137"/>
                          <a:pt x="40" y="140"/>
                          <a:pt x="41" y="143"/>
                        </a:cubicBezTo>
                        <a:cubicBezTo>
                          <a:pt x="43" y="146"/>
                          <a:pt x="45" y="149"/>
                          <a:pt x="48" y="146"/>
                        </a:cubicBezTo>
                        <a:cubicBezTo>
                          <a:pt x="50" y="145"/>
                          <a:pt x="50" y="144"/>
                          <a:pt x="50" y="143"/>
                        </a:cubicBezTo>
                        <a:cubicBezTo>
                          <a:pt x="50" y="141"/>
                          <a:pt x="52" y="140"/>
                          <a:pt x="53" y="139"/>
                        </a:cubicBezTo>
                        <a:cubicBezTo>
                          <a:pt x="54" y="138"/>
                          <a:pt x="56" y="138"/>
                          <a:pt x="57" y="137"/>
                        </a:cubicBezTo>
                        <a:cubicBezTo>
                          <a:pt x="58" y="136"/>
                          <a:pt x="57" y="133"/>
                          <a:pt x="57" y="132"/>
                        </a:cubicBezTo>
                        <a:cubicBezTo>
                          <a:pt x="56" y="128"/>
                          <a:pt x="61" y="125"/>
                          <a:pt x="60" y="122"/>
                        </a:cubicBezTo>
                        <a:cubicBezTo>
                          <a:pt x="59" y="119"/>
                          <a:pt x="58" y="116"/>
                          <a:pt x="58" y="113"/>
                        </a:cubicBezTo>
                        <a:cubicBezTo>
                          <a:pt x="58" y="109"/>
                          <a:pt x="62" y="108"/>
                          <a:pt x="65" y="107"/>
                        </a:cubicBezTo>
                        <a:cubicBezTo>
                          <a:pt x="66" y="106"/>
                          <a:pt x="69" y="106"/>
                          <a:pt x="69" y="105"/>
                        </a:cubicBezTo>
                        <a:cubicBezTo>
                          <a:pt x="70" y="103"/>
                          <a:pt x="71" y="102"/>
                          <a:pt x="72" y="101"/>
                        </a:cubicBezTo>
                        <a:cubicBezTo>
                          <a:pt x="75" y="98"/>
                          <a:pt x="78" y="95"/>
                          <a:pt x="81" y="93"/>
                        </a:cubicBezTo>
                        <a:cubicBezTo>
                          <a:pt x="82" y="92"/>
                          <a:pt x="83" y="90"/>
                          <a:pt x="84" y="89"/>
                        </a:cubicBezTo>
                        <a:cubicBezTo>
                          <a:pt x="85" y="88"/>
                          <a:pt x="87" y="88"/>
                          <a:pt x="88" y="87"/>
                        </a:cubicBezTo>
                        <a:cubicBezTo>
                          <a:pt x="89" y="86"/>
                          <a:pt x="90" y="85"/>
                          <a:pt x="91" y="84"/>
                        </a:cubicBezTo>
                        <a:cubicBezTo>
                          <a:pt x="92" y="83"/>
                          <a:pt x="90" y="82"/>
                          <a:pt x="90" y="81"/>
                        </a:cubicBezTo>
                        <a:cubicBezTo>
                          <a:pt x="91" y="79"/>
                          <a:pt x="94" y="79"/>
                          <a:pt x="95" y="78"/>
                        </a:cubicBezTo>
                        <a:cubicBezTo>
                          <a:pt x="96" y="78"/>
                          <a:pt x="98" y="75"/>
                          <a:pt x="98" y="74"/>
                        </a:cubicBezTo>
                        <a:cubicBezTo>
                          <a:pt x="98" y="76"/>
                          <a:pt x="96" y="76"/>
                          <a:pt x="97" y="78"/>
                        </a:cubicBezTo>
                        <a:cubicBezTo>
                          <a:pt x="99" y="79"/>
                          <a:pt x="100" y="76"/>
                          <a:pt x="100" y="76"/>
                        </a:cubicBezTo>
                        <a:cubicBezTo>
                          <a:pt x="101" y="77"/>
                          <a:pt x="100" y="78"/>
                          <a:pt x="101" y="78"/>
                        </a:cubicBezTo>
                        <a:cubicBezTo>
                          <a:pt x="102" y="75"/>
                          <a:pt x="101" y="72"/>
                          <a:pt x="99" y="69"/>
                        </a:cubicBezTo>
                        <a:cubicBezTo>
                          <a:pt x="98" y="67"/>
                          <a:pt x="96" y="65"/>
                          <a:pt x="97" y="62"/>
                        </a:cubicBezTo>
                        <a:cubicBezTo>
                          <a:pt x="98" y="59"/>
                          <a:pt x="103" y="61"/>
                          <a:pt x="100" y="58"/>
                        </a:cubicBezTo>
                        <a:cubicBezTo>
                          <a:pt x="99" y="57"/>
                          <a:pt x="97" y="56"/>
                          <a:pt x="98" y="54"/>
                        </a:cubicBezTo>
                        <a:cubicBezTo>
                          <a:pt x="99" y="53"/>
                          <a:pt x="100" y="54"/>
                          <a:pt x="102" y="55"/>
                        </a:cubicBezTo>
                        <a:cubicBezTo>
                          <a:pt x="103" y="56"/>
                          <a:pt x="104" y="55"/>
                          <a:pt x="104" y="57"/>
                        </a:cubicBezTo>
                        <a:cubicBezTo>
                          <a:pt x="104" y="58"/>
                          <a:pt x="104" y="59"/>
                          <a:pt x="106" y="60"/>
                        </a:cubicBezTo>
                        <a:cubicBezTo>
                          <a:pt x="107" y="60"/>
                          <a:pt x="109" y="60"/>
                          <a:pt x="110" y="60"/>
                        </a:cubicBezTo>
                        <a:cubicBezTo>
                          <a:pt x="111" y="60"/>
                          <a:pt x="113" y="61"/>
                          <a:pt x="114" y="60"/>
                        </a:cubicBezTo>
                        <a:cubicBezTo>
                          <a:pt x="119" y="59"/>
                          <a:pt x="115" y="65"/>
                          <a:pt x="113" y="66"/>
                        </a:cubicBezTo>
                        <a:cubicBezTo>
                          <a:pt x="110" y="66"/>
                          <a:pt x="112" y="70"/>
                          <a:pt x="112" y="71"/>
                        </a:cubicBezTo>
                        <a:cubicBezTo>
                          <a:pt x="113" y="71"/>
                          <a:pt x="115" y="67"/>
                          <a:pt x="115" y="68"/>
                        </a:cubicBezTo>
                        <a:cubicBezTo>
                          <a:pt x="115" y="71"/>
                          <a:pt x="117" y="74"/>
                          <a:pt x="117" y="7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37" name="Freeform 702">
                    <a:extLst>
                      <a:ext uri="{FF2B5EF4-FFF2-40B4-BE49-F238E27FC236}">
                        <a16:creationId xmlns:a16="http://schemas.microsoft.com/office/drawing/2014/main" id="{5ED68250-F32D-684E-9FA3-6F507D527F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292375" y="6658855"/>
                    <a:ext cx="418195" cy="1062105"/>
                  </a:xfrm>
                  <a:custGeom>
                    <a:avLst/>
                    <a:gdLst>
                      <a:gd name="T0" fmla="*/ 37 w 41"/>
                      <a:gd name="T1" fmla="*/ 37 h 98"/>
                      <a:gd name="T2" fmla="*/ 34 w 41"/>
                      <a:gd name="T3" fmla="*/ 35 h 98"/>
                      <a:gd name="T4" fmla="*/ 31 w 41"/>
                      <a:gd name="T5" fmla="*/ 29 h 98"/>
                      <a:gd name="T6" fmla="*/ 32 w 41"/>
                      <a:gd name="T7" fmla="*/ 25 h 98"/>
                      <a:gd name="T8" fmla="*/ 25 w 41"/>
                      <a:gd name="T9" fmla="*/ 22 h 98"/>
                      <a:gd name="T10" fmla="*/ 30 w 41"/>
                      <a:gd name="T11" fmla="*/ 10 h 98"/>
                      <a:gd name="T12" fmla="*/ 28 w 41"/>
                      <a:gd name="T13" fmla="*/ 6 h 98"/>
                      <a:gd name="T14" fmla="*/ 23 w 41"/>
                      <a:gd name="T15" fmla="*/ 2 h 98"/>
                      <a:gd name="T16" fmla="*/ 22 w 41"/>
                      <a:gd name="T17" fmla="*/ 9 h 98"/>
                      <a:gd name="T18" fmla="*/ 18 w 41"/>
                      <a:gd name="T19" fmla="*/ 9 h 98"/>
                      <a:gd name="T20" fmla="*/ 13 w 41"/>
                      <a:gd name="T21" fmla="*/ 15 h 98"/>
                      <a:gd name="T22" fmla="*/ 11 w 41"/>
                      <a:gd name="T23" fmla="*/ 21 h 98"/>
                      <a:gd name="T24" fmla="*/ 6 w 41"/>
                      <a:gd name="T25" fmla="*/ 25 h 98"/>
                      <a:gd name="T26" fmla="*/ 2 w 41"/>
                      <a:gd name="T27" fmla="*/ 35 h 98"/>
                      <a:gd name="T28" fmla="*/ 0 w 41"/>
                      <a:gd name="T29" fmla="*/ 40 h 98"/>
                      <a:gd name="T30" fmla="*/ 4 w 41"/>
                      <a:gd name="T31" fmla="*/ 44 h 98"/>
                      <a:gd name="T32" fmla="*/ 7 w 41"/>
                      <a:gd name="T33" fmla="*/ 52 h 98"/>
                      <a:gd name="T34" fmla="*/ 11 w 41"/>
                      <a:gd name="T35" fmla="*/ 58 h 98"/>
                      <a:gd name="T36" fmla="*/ 11 w 41"/>
                      <a:gd name="T37" fmla="*/ 64 h 98"/>
                      <a:gd name="T38" fmla="*/ 12 w 41"/>
                      <a:gd name="T39" fmla="*/ 66 h 98"/>
                      <a:gd name="T40" fmla="*/ 14 w 41"/>
                      <a:gd name="T41" fmla="*/ 66 h 98"/>
                      <a:gd name="T42" fmla="*/ 17 w 41"/>
                      <a:gd name="T43" fmla="*/ 65 h 98"/>
                      <a:gd name="T44" fmla="*/ 22 w 41"/>
                      <a:gd name="T45" fmla="*/ 64 h 98"/>
                      <a:gd name="T46" fmla="*/ 25 w 41"/>
                      <a:gd name="T47" fmla="*/ 72 h 98"/>
                      <a:gd name="T48" fmla="*/ 29 w 41"/>
                      <a:gd name="T49" fmla="*/ 80 h 98"/>
                      <a:gd name="T50" fmla="*/ 30 w 41"/>
                      <a:gd name="T51" fmla="*/ 85 h 98"/>
                      <a:gd name="T52" fmla="*/ 29 w 41"/>
                      <a:gd name="T53" fmla="*/ 88 h 98"/>
                      <a:gd name="T54" fmla="*/ 29 w 41"/>
                      <a:gd name="T55" fmla="*/ 98 h 98"/>
                      <a:gd name="T56" fmla="*/ 34 w 41"/>
                      <a:gd name="T57" fmla="*/ 85 h 98"/>
                      <a:gd name="T58" fmla="*/ 28 w 41"/>
                      <a:gd name="T59" fmla="*/ 71 h 98"/>
                      <a:gd name="T60" fmla="*/ 30 w 41"/>
                      <a:gd name="T61" fmla="*/ 65 h 98"/>
                      <a:gd name="T62" fmla="*/ 26 w 41"/>
                      <a:gd name="T63" fmla="*/ 49 h 98"/>
                      <a:gd name="T64" fmla="*/ 34 w 41"/>
                      <a:gd name="T65" fmla="*/ 44 h 98"/>
                      <a:gd name="T66" fmla="*/ 41 w 41"/>
                      <a:gd name="T67" fmla="*/ 3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41" h="98">
                        <a:moveTo>
                          <a:pt x="39" y="38"/>
                        </a:moveTo>
                        <a:cubicBezTo>
                          <a:pt x="38" y="38"/>
                          <a:pt x="37" y="39"/>
                          <a:pt x="37" y="37"/>
                        </a:cubicBezTo>
                        <a:cubicBezTo>
                          <a:pt x="37" y="37"/>
                          <a:pt x="37" y="36"/>
                          <a:pt x="37" y="36"/>
                        </a:cubicBezTo>
                        <a:cubicBezTo>
                          <a:pt x="37" y="35"/>
                          <a:pt x="34" y="35"/>
                          <a:pt x="34" y="35"/>
                        </a:cubicBezTo>
                        <a:cubicBezTo>
                          <a:pt x="33" y="34"/>
                          <a:pt x="34" y="32"/>
                          <a:pt x="34" y="31"/>
                        </a:cubicBezTo>
                        <a:cubicBezTo>
                          <a:pt x="35" y="29"/>
                          <a:pt x="32" y="30"/>
                          <a:pt x="31" y="29"/>
                        </a:cubicBezTo>
                        <a:cubicBezTo>
                          <a:pt x="31" y="28"/>
                          <a:pt x="30" y="28"/>
                          <a:pt x="30" y="27"/>
                        </a:cubicBezTo>
                        <a:cubicBezTo>
                          <a:pt x="30" y="26"/>
                          <a:pt x="32" y="25"/>
                          <a:pt x="32" y="25"/>
                        </a:cubicBezTo>
                        <a:cubicBezTo>
                          <a:pt x="31" y="23"/>
                          <a:pt x="25" y="26"/>
                          <a:pt x="24" y="25"/>
                        </a:cubicBezTo>
                        <a:cubicBezTo>
                          <a:pt x="24" y="25"/>
                          <a:pt x="25" y="23"/>
                          <a:pt x="25" y="22"/>
                        </a:cubicBezTo>
                        <a:cubicBezTo>
                          <a:pt x="24" y="21"/>
                          <a:pt x="27" y="19"/>
                          <a:pt x="27" y="18"/>
                        </a:cubicBezTo>
                        <a:cubicBezTo>
                          <a:pt x="29" y="15"/>
                          <a:pt x="31" y="13"/>
                          <a:pt x="30" y="10"/>
                        </a:cubicBezTo>
                        <a:cubicBezTo>
                          <a:pt x="30" y="9"/>
                          <a:pt x="31" y="8"/>
                          <a:pt x="31" y="7"/>
                        </a:cubicBezTo>
                        <a:cubicBezTo>
                          <a:pt x="31" y="5"/>
                          <a:pt x="29" y="7"/>
                          <a:pt x="28" y="6"/>
                        </a:cubicBezTo>
                        <a:cubicBezTo>
                          <a:pt x="28" y="4"/>
                          <a:pt x="27" y="3"/>
                          <a:pt x="27" y="2"/>
                        </a:cubicBezTo>
                        <a:cubicBezTo>
                          <a:pt x="25" y="0"/>
                          <a:pt x="25" y="3"/>
                          <a:pt x="23" y="2"/>
                        </a:cubicBezTo>
                        <a:cubicBezTo>
                          <a:pt x="24" y="4"/>
                          <a:pt x="22" y="4"/>
                          <a:pt x="22" y="5"/>
                        </a:cubicBezTo>
                        <a:cubicBezTo>
                          <a:pt x="22" y="5"/>
                          <a:pt x="22" y="9"/>
                          <a:pt x="22" y="9"/>
                        </a:cubicBezTo>
                        <a:cubicBezTo>
                          <a:pt x="21" y="9"/>
                          <a:pt x="21" y="7"/>
                          <a:pt x="21" y="7"/>
                        </a:cubicBezTo>
                        <a:cubicBezTo>
                          <a:pt x="19" y="7"/>
                          <a:pt x="18" y="8"/>
                          <a:pt x="18" y="9"/>
                        </a:cubicBezTo>
                        <a:cubicBezTo>
                          <a:pt x="17" y="10"/>
                          <a:pt x="15" y="10"/>
                          <a:pt x="14" y="11"/>
                        </a:cubicBezTo>
                        <a:cubicBezTo>
                          <a:pt x="13" y="12"/>
                          <a:pt x="14" y="14"/>
                          <a:pt x="13" y="15"/>
                        </a:cubicBezTo>
                        <a:cubicBezTo>
                          <a:pt x="13" y="16"/>
                          <a:pt x="12" y="17"/>
                          <a:pt x="11" y="18"/>
                        </a:cubicBezTo>
                        <a:cubicBezTo>
                          <a:pt x="11" y="19"/>
                          <a:pt x="11" y="20"/>
                          <a:pt x="11" y="21"/>
                        </a:cubicBezTo>
                        <a:cubicBezTo>
                          <a:pt x="11" y="23"/>
                          <a:pt x="10" y="25"/>
                          <a:pt x="9" y="25"/>
                        </a:cubicBezTo>
                        <a:cubicBezTo>
                          <a:pt x="8" y="25"/>
                          <a:pt x="7" y="25"/>
                          <a:pt x="6" y="25"/>
                        </a:cubicBezTo>
                        <a:cubicBezTo>
                          <a:pt x="5" y="27"/>
                          <a:pt x="6" y="35"/>
                          <a:pt x="4" y="35"/>
                        </a:cubicBezTo>
                        <a:cubicBezTo>
                          <a:pt x="4" y="35"/>
                          <a:pt x="2" y="35"/>
                          <a:pt x="2" y="35"/>
                        </a:cubicBezTo>
                        <a:cubicBezTo>
                          <a:pt x="2" y="36"/>
                          <a:pt x="2" y="37"/>
                          <a:pt x="2" y="37"/>
                        </a:cubicBezTo>
                        <a:cubicBezTo>
                          <a:pt x="2" y="38"/>
                          <a:pt x="1" y="39"/>
                          <a:pt x="0" y="40"/>
                        </a:cubicBezTo>
                        <a:cubicBezTo>
                          <a:pt x="0" y="41"/>
                          <a:pt x="4" y="46"/>
                          <a:pt x="5" y="47"/>
                        </a:cubicBezTo>
                        <a:cubicBezTo>
                          <a:pt x="5" y="47"/>
                          <a:pt x="4" y="44"/>
                          <a:pt x="4" y="44"/>
                        </a:cubicBezTo>
                        <a:cubicBezTo>
                          <a:pt x="4" y="44"/>
                          <a:pt x="7" y="48"/>
                          <a:pt x="7" y="48"/>
                        </a:cubicBezTo>
                        <a:cubicBezTo>
                          <a:pt x="8" y="50"/>
                          <a:pt x="6" y="50"/>
                          <a:pt x="7" y="52"/>
                        </a:cubicBezTo>
                        <a:cubicBezTo>
                          <a:pt x="6" y="51"/>
                          <a:pt x="8" y="51"/>
                          <a:pt x="9" y="52"/>
                        </a:cubicBezTo>
                        <a:cubicBezTo>
                          <a:pt x="10" y="54"/>
                          <a:pt x="11" y="56"/>
                          <a:pt x="11" y="58"/>
                        </a:cubicBezTo>
                        <a:cubicBezTo>
                          <a:pt x="11" y="58"/>
                          <a:pt x="10" y="67"/>
                          <a:pt x="10" y="67"/>
                        </a:cubicBezTo>
                        <a:cubicBezTo>
                          <a:pt x="11" y="67"/>
                          <a:pt x="11" y="64"/>
                          <a:pt x="11" y="64"/>
                        </a:cubicBezTo>
                        <a:cubicBezTo>
                          <a:pt x="11" y="64"/>
                          <a:pt x="11" y="67"/>
                          <a:pt x="11" y="67"/>
                        </a:cubicBezTo>
                        <a:cubicBezTo>
                          <a:pt x="11" y="67"/>
                          <a:pt x="12" y="66"/>
                          <a:pt x="12" y="66"/>
                        </a:cubicBezTo>
                        <a:cubicBezTo>
                          <a:pt x="12" y="66"/>
                          <a:pt x="12" y="68"/>
                          <a:pt x="12" y="68"/>
                        </a:cubicBezTo>
                        <a:cubicBezTo>
                          <a:pt x="13" y="68"/>
                          <a:pt x="13" y="66"/>
                          <a:pt x="14" y="66"/>
                        </a:cubicBezTo>
                        <a:cubicBezTo>
                          <a:pt x="14" y="66"/>
                          <a:pt x="14" y="67"/>
                          <a:pt x="14" y="67"/>
                        </a:cubicBezTo>
                        <a:cubicBezTo>
                          <a:pt x="14" y="67"/>
                          <a:pt x="17" y="66"/>
                          <a:pt x="17" y="65"/>
                        </a:cubicBezTo>
                        <a:cubicBezTo>
                          <a:pt x="18" y="65"/>
                          <a:pt x="23" y="62"/>
                          <a:pt x="21" y="61"/>
                        </a:cubicBezTo>
                        <a:cubicBezTo>
                          <a:pt x="22" y="61"/>
                          <a:pt x="21" y="63"/>
                          <a:pt x="22" y="64"/>
                        </a:cubicBezTo>
                        <a:cubicBezTo>
                          <a:pt x="23" y="64"/>
                          <a:pt x="24" y="64"/>
                          <a:pt x="24" y="65"/>
                        </a:cubicBezTo>
                        <a:cubicBezTo>
                          <a:pt x="25" y="67"/>
                          <a:pt x="25" y="70"/>
                          <a:pt x="25" y="72"/>
                        </a:cubicBezTo>
                        <a:cubicBezTo>
                          <a:pt x="26" y="75"/>
                          <a:pt x="26" y="77"/>
                          <a:pt x="28" y="79"/>
                        </a:cubicBezTo>
                        <a:cubicBezTo>
                          <a:pt x="28" y="79"/>
                          <a:pt x="29" y="80"/>
                          <a:pt x="29" y="80"/>
                        </a:cubicBezTo>
                        <a:cubicBezTo>
                          <a:pt x="29" y="82"/>
                          <a:pt x="30" y="82"/>
                          <a:pt x="30" y="82"/>
                        </a:cubicBezTo>
                        <a:cubicBezTo>
                          <a:pt x="31" y="83"/>
                          <a:pt x="29" y="85"/>
                          <a:pt x="30" y="85"/>
                        </a:cubicBezTo>
                        <a:cubicBezTo>
                          <a:pt x="30" y="85"/>
                          <a:pt x="30" y="85"/>
                          <a:pt x="31" y="85"/>
                        </a:cubicBezTo>
                        <a:cubicBezTo>
                          <a:pt x="31" y="86"/>
                          <a:pt x="29" y="87"/>
                          <a:pt x="29" y="88"/>
                        </a:cubicBezTo>
                        <a:cubicBezTo>
                          <a:pt x="29" y="90"/>
                          <a:pt x="30" y="88"/>
                          <a:pt x="31" y="89"/>
                        </a:cubicBezTo>
                        <a:cubicBezTo>
                          <a:pt x="31" y="89"/>
                          <a:pt x="29" y="97"/>
                          <a:pt x="29" y="98"/>
                        </a:cubicBezTo>
                        <a:cubicBezTo>
                          <a:pt x="31" y="96"/>
                          <a:pt x="32" y="92"/>
                          <a:pt x="33" y="90"/>
                        </a:cubicBezTo>
                        <a:cubicBezTo>
                          <a:pt x="34" y="88"/>
                          <a:pt x="35" y="87"/>
                          <a:pt x="34" y="85"/>
                        </a:cubicBezTo>
                        <a:cubicBezTo>
                          <a:pt x="33" y="83"/>
                          <a:pt x="33" y="82"/>
                          <a:pt x="33" y="80"/>
                        </a:cubicBezTo>
                        <a:cubicBezTo>
                          <a:pt x="32" y="78"/>
                          <a:pt x="27" y="74"/>
                          <a:pt x="28" y="71"/>
                        </a:cubicBezTo>
                        <a:cubicBezTo>
                          <a:pt x="28" y="71"/>
                          <a:pt x="30" y="70"/>
                          <a:pt x="30" y="69"/>
                        </a:cubicBezTo>
                        <a:cubicBezTo>
                          <a:pt x="29" y="67"/>
                          <a:pt x="30" y="67"/>
                          <a:pt x="30" y="65"/>
                        </a:cubicBezTo>
                        <a:cubicBezTo>
                          <a:pt x="31" y="62"/>
                          <a:pt x="27" y="60"/>
                          <a:pt x="26" y="58"/>
                        </a:cubicBezTo>
                        <a:cubicBezTo>
                          <a:pt x="23" y="56"/>
                          <a:pt x="25" y="52"/>
                          <a:pt x="26" y="49"/>
                        </a:cubicBezTo>
                        <a:cubicBezTo>
                          <a:pt x="26" y="47"/>
                          <a:pt x="27" y="47"/>
                          <a:pt x="29" y="47"/>
                        </a:cubicBezTo>
                        <a:cubicBezTo>
                          <a:pt x="31" y="47"/>
                          <a:pt x="33" y="45"/>
                          <a:pt x="34" y="44"/>
                        </a:cubicBezTo>
                        <a:cubicBezTo>
                          <a:pt x="36" y="43"/>
                          <a:pt x="37" y="44"/>
                          <a:pt x="39" y="42"/>
                        </a:cubicBezTo>
                        <a:cubicBezTo>
                          <a:pt x="40" y="40"/>
                          <a:pt x="41" y="39"/>
                          <a:pt x="41" y="38"/>
                        </a:cubicBezTo>
                        <a:cubicBezTo>
                          <a:pt x="41" y="38"/>
                          <a:pt x="40" y="38"/>
                          <a:pt x="39" y="3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38" name="Freeform 703">
                    <a:extLst>
                      <a:ext uri="{FF2B5EF4-FFF2-40B4-BE49-F238E27FC236}">
                        <a16:creationId xmlns:a16="http://schemas.microsoft.com/office/drawing/2014/main" id="{9B476918-BBFF-8F4D-B9CF-8307579E16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097216" y="6787928"/>
                    <a:ext cx="233496" cy="302405"/>
                  </a:xfrm>
                  <a:custGeom>
                    <a:avLst/>
                    <a:gdLst>
                      <a:gd name="T0" fmla="*/ 21 w 23"/>
                      <a:gd name="T1" fmla="*/ 26 h 28"/>
                      <a:gd name="T2" fmla="*/ 20 w 23"/>
                      <a:gd name="T3" fmla="*/ 17 h 28"/>
                      <a:gd name="T4" fmla="*/ 18 w 23"/>
                      <a:gd name="T5" fmla="*/ 16 h 28"/>
                      <a:gd name="T6" fmla="*/ 16 w 23"/>
                      <a:gd name="T7" fmla="*/ 18 h 28"/>
                      <a:gd name="T8" fmla="*/ 17 w 23"/>
                      <a:gd name="T9" fmla="*/ 13 h 28"/>
                      <a:gd name="T10" fmla="*/ 18 w 23"/>
                      <a:gd name="T11" fmla="*/ 7 h 28"/>
                      <a:gd name="T12" fmla="*/ 14 w 23"/>
                      <a:gd name="T13" fmla="*/ 7 h 28"/>
                      <a:gd name="T14" fmla="*/ 10 w 23"/>
                      <a:gd name="T15" fmla="*/ 7 h 28"/>
                      <a:gd name="T16" fmla="*/ 8 w 23"/>
                      <a:gd name="T17" fmla="*/ 4 h 28"/>
                      <a:gd name="T18" fmla="*/ 6 w 23"/>
                      <a:gd name="T19" fmla="*/ 2 h 28"/>
                      <a:gd name="T20" fmla="*/ 2 w 23"/>
                      <a:gd name="T21" fmla="*/ 1 h 28"/>
                      <a:gd name="T22" fmla="*/ 4 w 23"/>
                      <a:gd name="T23" fmla="*/ 5 h 28"/>
                      <a:gd name="T24" fmla="*/ 1 w 23"/>
                      <a:gd name="T25" fmla="*/ 9 h 28"/>
                      <a:gd name="T26" fmla="*/ 3 w 23"/>
                      <a:gd name="T27" fmla="*/ 16 h 28"/>
                      <a:gd name="T28" fmla="*/ 5 w 23"/>
                      <a:gd name="T29" fmla="*/ 25 h 28"/>
                      <a:gd name="T30" fmla="*/ 6 w 23"/>
                      <a:gd name="T31" fmla="*/ 22 h 28"/>
                      <a:gd name="T32" fmla="*/ 7 w 23"/>
                      <a:gd name="T33" fmla="*/ 24 h 28"/>
                      <a:gd name="T34" fmla="*/ 7 w 23"/>
                      <a:gd name="T35" fmla="*/ 23 h 28"/>
                      <a:gd name="T36" fmla="*/ 8 w 23"/>
                      <a:gd name="T37" fmla="*/ 21 h 28"/>
                      <a:gd name="T38" fmla="*/ 13 w 23"/>
                      <a:gd name="T39" fmla="*/ 22 h 28"/>
                      <a:gd name="T40" fmla="*/ 11 w 23"/>
                      <a:gd name="T41" fmla="*/ 16 h 28"/>
                      <a:gd name="T42" fmla="*/ 13 w 23"/>
                      <a:gd name="T43" fmla="*/ 19 h 28"/>
                      <a:gd name="T44" fmla="*/ 17 w 23"/>
                      <a:gd name="T45" fmla="*/ 20 h 28"/>
                      <a:gd name="T46" fmla="*/ 18 w 23"/>
                      <a:gd name="T47" fmla="*/ 22 h 28"/>
                      <a:gd name="T48" fmla="*/ 19 w 23"/>
                      <a:gd name="T49" fmla="*/ 28 h 28"/>
                      <a:gd name="T50" fmla="*/ 21 w 23"/>
                      <a:gd name="T51" fmla="*/ 26 h 28"/>
                      <a:gd name="T52" fmla="*/ 21 w 23"/>
                      <a:gd name="T53" fmla="*/ 26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23" h="28">
                        <a:moveTo>
                          <a:pt x="21" y="26"/>
                        </a:moveTo>
                        <a:cubicBezTo>
                          <a:pt x="22" y="24"/>
                          <a:pt x="20" y="19"/>
                          <a:pt x="20" y="17"/>
                        </a:cubicBezTo>
                        <a:cubicBezTo>
                          <a:pt x="20" y="17"/>
                          <a:pt x="19" y="13"/>
                          <a:pt x="18" y="16"/>
                        </a:cubicBezTo>
                        <a:cubicBezTo>
                          <a:pt x="18" y="16"/>
                          <a:pt x="17" y="17"/>
                          <a:pt x="16" y="18"/>
                        </a:cubicBezTo>
                        <a:cubicBezTo>
                          <a:pt x="16" y="17"/>
                          <a:pt x="14" y="13"/>
                          <a:pt x="17" y="13"/>
                        </a:cubicBezTo>
                        <a:cubicBezTo>
                          <a:pt x="19" y="12"/>
                          <a:pt x="23" y="6"/>
                          <a:pt x="18" y="7"/>
                        </a:cubicBezTo>
                        <a:cubicBezTo>
                          <a:pt x="17" y="8"/>
                          <a:pt x="15" y="7"/>
                          <a:pt x="14" y="7"/>
                        </a:cubicBezTo>
                        <a:cubicBezTo>
                          <a:pt x="13" y="7"/>
                          <a:pt x="11" y="7"/>
                          <a:pt x="10" y="7"/>
                        </a:cubicBezTo>
                        <a:cubicBezTo>
                          <a:pt x="8" y="6"/>
                          <a:pt x="8" y="5"/>
                          <a:pt x="8" y="4"/>
                        </a:cubicBezTo>
                        <a:cubicBezTo>
                          <a:pt x="8" y="2"/>
                          <a:pt x="7" y="3"/>
                          <a:pt x="6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7" y="8"/>
                          <a:pt x="2" y="6"/>
                          <a:pt x="1" y="9"/>
                        </a:cubicBezTo>
                        <a:cubicBezTo>
                          <a:pt x="0" y="12"/>
                          <a:pt x="2" y="14"/>
                          <a:pt x="3" y="16"/>
                        </a:cubicBezTo>
                        <a:cubicBezTo>
                          <a:pt x="5" y="19"/>
                          <a:pt x="6" y="22"/>
                          <a:pt x="5" y="25"/>
                        </a:cubicBezTo>
                        <a:cubicBezTo>
                          <a:pt x="6" y="26"/>
                          <a:pt x="6" y="23"/>
                          <a:pt x="6" y="22"/>
                        </a:cubicBezTo>
                        <a:cubicBezTo>
                          <a:pt x="6" y="23"/>
                          <a:pt x="6" y="24"/>
                          <a:pt x="7" y="24"/>
                        </a:cubicBezTo>
                        <a:cubicBezTo>
                          <a:pt x="7" y="24"/>
                          <a:pt x="7" y="23"/>
                          <a:pt x="7" y="23"/>
                        </a:cubicBezTo>
                        <a:cubicBezTo>
                          <a:pt x="8" y="26"/>
                          <a:pt x="8" y="23"/>
                          <a:pt x="8" y="21"/>
                        </a:cubicBezTo>
                        <a:cubicBezTo>
                          <a:pt x="8" y="22"/>
                          <a:pt x="12" y="25"/>
                          <a:pt x="13" y="22"/>
                        </a:cubicBezTo>
                        <a:cubicBezTo>
                          <a:pt x="13" y="21"/>
                          <a:pt x="12" y="16"/>
                          <a:pt x="11" y="16"/>
                        </a:cubicBezTo>
                        <a:cubicBezTo>
                          <a:pt x="12" y="16"/>
                          <a:pt x="13" y="18"/>
                          <a:pt x="13" y="19"/>
                        </a:cubicBezTo>
                        <a:cubicBezTo>
                          <a:pt x="14" y="20"/>
                          <a:pt x="17" y="18"/>
                          <a:pt x="17" y="20"/>
                        </a:cubicBezTo>
                        <a:cubicBezTo>
                          <a:pt x="17" y="21"/>
                          <a:pt x="18" y="20"/>
                          <a:pt x="18" y="22"/>
                        </a:cubicBezTo>
                        <a:cubicBezTo>
                          <a:pt x="18" y="24"/>
                          <a:pt x="18" y="26"/>
                          <a:pt x="19" y="28"/>
                        </a:cubicBezTo>
                        <a:cubicBezTo>
                          <a:pt x="20" y="27"/>
                          <a:pt x="20" y="27"/>
                          <a:pt x="21" y="26"/>
                        </a:cubicBezTo>
                        <a:cubicBezTo>
                          <a:pt x="22" y="25"/>
                          <a:pt x="20" y="27"/>
                          <a:pt x="21" y="2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39" name="Freeform 704">
                    <a:extLst>
                      <a:ext uri="{FF2B5EF4-FFF2-40B4-BE49-F238E27FC236}">
                        <a16:creationId xmlns:a16="http://schemas.microsoft.com/office/drawing/2014/main" id="{E43A5D63-5167-2A42-8E33-9D39D43253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36322" y="7123524"/>
                    <a:ext cx="428652" cy="833457"/>
                  </a:xfrm>
                  <a:custGeom>
                    <a:avLst/>
                    <a:gdLst>
                      <a:gd name="T0" fmla="*/ 40 w 42"/>
                      <a:gd name="T1" fmla="*/ 30 h 77"/>
                      <a:gd name="T2" fmla="*/ 41 w 42"/>
                      <a:gd name="T3" fmla="*/ 27 h 77"/>
                      <a:gd name="T4" fmla="*/ 39 w 42"/>
                      <a:gd name="T5" fmla="*/ 24 h 77"/>
                      <a:gd name="T6" fmla="*/ 36 w 42"/>
                      <a:gd name="T7" fmla="*/ 20 h 77"/>
                      <a:gd name="T8" fmla="*/ 35 w 42"/>
                      <a:gd name="T9" fmla="*/ 15 h 77"/>
                      <a:gd name="T10" fmla="*/ 30 w 42"/>
                      <a:gd name="T11" fmla="*/ 12 h 77"/>
                      <a:gd name="T12" fmla="*/ 25 w 42"/>
                      <a:gd name="T13" fmla="*/ 14 h 77"/>
                      <a:gd name="T14" fmla="*/ 21 w 42"/>
                      <a:gd name="T15" fmla="*/ 14 h 77"/>
                      <a:gd name="T16" fmla="*/ 17 w 42"/>
                      <a:gd name="T17" fmla="*/ 16 h 77"/>
                      <a:gd name="T18" fmla="*/ 19 w 42"/>
                      <a:gd name="T19" fmla="*/ 12 h 77"/>
                      <a:gd name="T20" fmla="*/ 19 w 42"/>
                      <a:gd name="T21" fmla="*/ 9 h 77"/>
                      <a:gd name="T22" fmla="*/ 18 w 42"/>
                      <a:gd name="T23" fmla="*/ 5 h 77"/>
                      <a:gd name="T24" fmla="*/ 15 w 42"/>
                      <a:gd name="T25" fmla="*/ 4 h 77"/>
                      <a:gd name="T26" fmla="*/ 9 w 42"/>
                      <a:gd name="T27" fmla="*/ 1 h 77"/>
                      <a:gd name="T28" fmla="*/ 4 w 42"/>
                      <a:gd name="T29" fmla="*/ 4 h 77"/>
                      <a:gd name="T30" fmla="*/ 1 w 42"/>
                      <a:gd name="T31" fmla="*/ 8 h 77"/>
                      <a:gd name="T32" fmla="*/ 0 w 42"/>
                      <a:gd name="T33" fmla="*/ 13 h 77"/>
                      <a:gd name="T34" fmla="*/ 3 w 42"/>
                      <a:gd name="T35" fmla="*/ 16 h 77"/>
                      <a:gd name="T36" fmla="*/ 6 w 42"/>
                      <a:gd name="T37" fmla="*/ 20 h 77"/>
                      <a:gd name="T38" fmla="*/ 5 w 42"/>
                      <a:gd name="T39" fmla="*/ 24 h 77"/>
                      <a:gd name="T40" fmla="*/ 5 w 42"/>
                      <a:gd name="T41" fmla="*/ 27 h 77"/>
                      <a:gd name="T42" fmla="*/ 4 w 42"/>
                      <a:gd name="T43" fmla="*/ 28 h 77"/>
                      <a:gd name="T44" fmla="*/ 6 w 42"/>
                      <a:gd name="T45" fmla="*/ 33 h 77"/>
                      <a:gd name="T46" fmla="*/ 9 w 42"/>
                      <a:gd name="T47" fmla="*/ 37 h 77"/>
                      <a:gd name="T48" fmla="*/ 10 w 42"/>
                      <a:gd name="T49" fmla="*/ 42 h 77"/>
                      <a:gd name="T50" fmla="*/ 6 w 42"/>
                      <a:gd name="T51" fmla="*/ 52 h 77"/>
                      <a:gd name="T52" fmla="*/ 5 w 42"/>
                      <a:gd name="T53" fmla="*/ 55 h 77"/>
                      <a:gd name="T54" fmla="*/ 4 w 42"/>
                      <a:gd name="T55" fmla="*/ 58 h 77"/>
                      <a:gd name="T56" fmla="*/ 5 w 42"/>
                      <a:gd name="T57" fmla="*/ 62 h 77"/>
                      <a:gd name="T58" fmla="*/ 11 w 42"/>
                      <a:gd name="T59" fmla="*/ 69 h 77"/>
                      <a:gd name="T60" fmla="*/ 13 w 42"/>
                      <a:gd name="T61" fmla="*/ 72 h 77"/>
                      <a:gd name="T62" fmla="*/ 16 w 42"/>
                      <a:gd name="T63" fmla="*/ 72 h 77"/>
                      <a:gd name="T64" fmla="*/ 18 w 42"/>
                      <a:gd name="T65" fmla="*/ 74 h 77"/>
                      <a:gd name="T66" fmla="*/ 19 w 42"/>
                      <a:gd name="T67" fmla="*/ 76 h 77"/>
                      <a:gd name="T68" fmla="*/ 21 w 42"/>
                      <a:gd name="T69" fmla="*/ 76 h 77"/>
                      <a:gd name="T70" fmla="*/ 23 w 42"/>
                      <a:gd name="T71" fmla="*/ 74 h 77"/>
                      <a:gd name="T72" fmla="*/ 16 w 42"/>
                      <a:gd name="T73" fmla="*/ 69 h 77"/>
                      <a:gd name="T74" fmla="*/ 13 w 42"/>
                      <a:gd name="T75" fmla="*/ 67 h 77"/>
                      <a:gd name="T76" fmla="*/ 15 w 42"/>
                      <a:gd name="T77" fmla="*/ 67 h 77"/>
                      <a:gd name="T78" fmla="*/ 12 w 42"/>
                      <a:gd name="T79" fmla="*/ 60 h 77"/>
                      <a:gd name="T80" fmla="*/ 11 w 42"/>
                      <a:gd name="T81" fmla="*/ 58 h 77"/>
                      <a:gd name="T82" fmla="*/ 9 w 42"/>
                      <a:gd name="T83" fmla="*/ 56 h 77"/>
                      <a:gd name="T84" fmla="*/ 11 w 42"/>
                      <a:gd name="T85" fmla="*/ 48 h 77"/>
                      <a:gd name="T86" fmla="*/ 13 w 42"/>
                      <a:gd name="T87" fmla="*/ 43 h 77"/>
                      <a:gd name="T88" fmla="*/ 14 w 42"/>
                      <a:gd name="T89" fmla="*/ 36 h 77"/>
                      <a:gd name="T90" fmla="*/ 17 w 42"/>
                      <a:gd name="T91" fmla="*/ 40 h 77"/>
                      <a:gd name="T92" fmla="*/ 22 w 42"/>
                      <a:gd name="T93" fmla="*/ 41 h 77"/>
                      <a:gd name="T94" fmla="*/ 27 w 42"/>
                      <a:gd name="T95" fmla="*/ 44 h 77"/>
                      <a:gd name="T96" fmla="*/ 24 w 42"/>
                      <a:gd name="T97" fmla="*/ 38 h 77"/>
                      <a:gd name="T98" fmla="*/ 28 w 42"/>
                      <a:gd name="T99" fmla="*/ 33 h 77"/>
                      <a:gd name="T100" fmla="*/ 34 w 42"/>
                      <a:gd name="T101" fmla="*/ 32 h 77"/>
                      <a:gd name="T102" fmla="*/ 38 w 42"/>
                      <a:gd name="T103" fmla="*/ 33 h 77"/>
                      <a:gd name="T104" fmla="*/ 40 w 42"/>
                      <a:gd name="T105" fmla="*/ 30 h 77"/>
                      <a:gd name="T106" fmla="*/ 40 w 42"/>
                      <a:gd name="T107" fmla="*/ 30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42" h="77">
                        <a:moveTo>
                          <a:pt x="40" y="30"/>
                        </a:moveTo>
                        <a:cubicBezTo>
                          <a:pt x="41" y="30"/>
                          <a:pt x="40" y="28"/>
                          <a:pt x="41" y="27"/>
                        </a:cubicBezTo>
                        <a:cubicBezTo>
                          <a:pt x="42" y="26"/>
                          <a:pt x="40" y="24"/>
                          <a:pt x="39" y="24"/>
                        </a:cubicBezTo>
                        <a:cubicBezTo>
                          <a:pt x="38" y="23"/>
                          <a:pt x="36" y="22"/>
                          <a:pt x="36" y="20"/>
                        </a:cubicBezTo>
                        <a:cubicBezTo>
                          <a:pt x="36" y="18"/>
                          <a:pt x="37" y="17"/>
                          <a:pt x="35" y="15"/>
                        </a:cubicBezTo>
                        <a:cubicBezTo>
                          <a:pt x="34" y="14"/>
                          <a:pt x="32" y="12"/>
                          <a:pt x="30" y="12"/>
                        </a:cubicBezTo>
                        <a:cubicBezTo>
                          <a:pt x="28" y="12"/>
                          <a:pt x="27" y="14"/>
                          <a:pt x="25" y="14"/>
                        </a:cubicBezTo>
                        <a:cubicBezTo>
                          <a:pt x="23" y="13"/>
                          <a:pt x="23" y="13"/>
                          <a:pt x="21" y="14"/>
                        </a:cubicBezTo>
                        <a:cubicBezTo>
                          <a:pt x="21" y="14"/>
                          <a:pt x="18" y="17"/>
                          <a:pt x="17" y="16"/>
                        </a:cubicBezTo>
                        <a:cubicBezTo>
                          <a:pt x="17" y="15"/>
                          <a:pt x="20" y="13"/>
                          <a:pt x="19" y="12"/>
                        </a:cubicBezTo>
                        <a:cubicBezTo>
                          <a:pt x="17" y="11"/>
                          <a:pt x="19" y="10"/>
                          <a:pt x="19" y="9"/>
                        </a:cubicBezTo>
                        <a:cubicBezTo>
                          <a:pt x="19" y="8"/>
                          <a:pt x="19" y="5"/>
                          <a:pt x="18" y="5"/>
                        </a:cubicBezTo>
                        <a:cubicBezTo>
                          <a:pt x="16" y="6"/>
                          <a:pt x="14" y="6"/>
                          <a:pt x="15" y="4"/>
                        </a:cubicBezTo>
                        <a:cubicBezTo>
                          <a:pt x="16" y="0"/>
                          <a:pt x="11" y="0"/>
                          <a:pt x="9" y="1"/>
                        </a:cubicBezTo>
                        <a:cubicBezTo>
                          <a:pt x="8" y="3"/>
                          <a:pt x="6" y="4"/>
                          <a:pt x="4" y="4"/>
                        </a:cubicBezTo>
                        <a:cubicBezTo>
                          <a:pt x="2" y="4"/>
                          <a:pt x="1" y="7"/>
                          <a:pt x="1" y="8"/>
                        </a:cubicBezTo>
                        <a:cubicBezTo>
                          <a:pt x="1" y="10"/>
                          <a:pt x="0" y="11"/>
                          <a:pt x="0" y="13"/>
                        </a:cubicBezTo>
                        <a:cubicBezTo>
                          <a:pt x="0" y="15"/>
                          <a:pt x="1" y="15"/>
                          <a:pt x="3" y="16"/>
                        </a:cubicBezTo>
                        <a:cubicBezTo>
                          <a:pt x="4" y="18"/>
                          <a:pt x="5" y="19"/>
                          <a:pt x="6" y="20"/>
                        </a:cubicBezTo>
                        <a:cubicBezTo>
                          <a:pt x="7" y="22"/>
                          <a:pt x="5" y="23"/>
                          <a:pt x="5" y="24"/>
                        </a:cubicBezTo>
                        <a:cubicBezTo>
                          <a:pt x="5" y="25"/>
                          <a:pt x="6" y="26"/>
                          <a:pt x="5" y="27"/>
                        </a:cubicBezTo>
                        <a:cubicBezTo>
                          <a:pt x="5" y="27"/>
                          <a:pt x="4" y="27"/>
                          <a:pt x="4" y="28"/>
                        </a:cubicBezTo>
                        <a:cubicBezTo>
                          <a:pt x="3" y="29"/>
                          <a:pt x="5" y="32"/>
                          <a:pt x="6" y="33"/>
                        </a:cubicBezTo>
                        <a:cubicBezTo>
                          <a:pt x="7" y="34"/>
                          <a:pt x="8" y="35"/>
                          <a:pt x="9" y="37"/>
                        </a:cubicBezTo>
                        <a:cubicBezTo>
                          <a:pt x="9" y="39"/>
                          <a:pt x="9" y="40"/>
                          <a:pt x="10" y="42"/>
                        </a:cubicBezTo>
                        <a:cubicBezTo>
                          <a:pt x="11" y="46"/>
                          <a:pt x="8" y="49"/>
                          <a:pt x="6" y="52"/>
                        </a:cubicBezTo>
                        <a:cubicBezTo>
                          <a:pt x="6" y="53"/>
                          <a:pt x="5" y="54"/>
                          <a:pt x="5" y="55"/>
                        </a:cubicBezTo>
                        <a:cubicBezTo>
                          <a:pt x="4" y="56"/>
                          <a:pt x="4" y="57"/>
                          <a:pt x="4" y="58"/>
                        </a:cubicBezTo>
                        <a:cubicBezTo>
                          <a:pt x="4" y="59"/>
                          <a:pt x="3" y="62"/>
                          <a:pt x="5" y="62"/>
                        </a:cubicBezTo>
                        <a:cubicBezTo>
                          <a:pt x="8" y="64"/>
                          <a:pt x="9" y="67"/>
                          <a:pt x="11" y="69"/>
                        </a:cubicBezTo>
                        <a:cubicBezTo>
                          <a:pt x="12" y="70"/>
                          <a:pt x="12" y="71"/>
                          <a:pt x="13" y="72"/>
                        </a:cubicBezTo>
                        <a:cubicBezTo>
                          <a:pt x="14" y="72"/>
                          <a:pt x="15" y="72"/>
                          <a:pt x="16" y="72"/>
                        </a:cubicBezTo>
                        <a:cubicBezTo>
                          <a:pt x="17" y="73"/>
                          <a:pt x="18" y="73"/>
                          <a:pt x="18" y="74"/>
                        </a:cubicBezTo>
                        <a:cubicBezTo>
                          <a:pt x="18" y="75"/>
                          <a:pt x="18" y="76"/>
                          <a:pt x="19" y="76"/>
                        </a:cubicBezTo>
                        <a:cubicBezTo>
                          <a:pt x="19" y="77"/>
                          <a:pt x="20" y="76"/>
                          <a:pt x="21" y="76"/>
                        </a:cubicBezTo>
                        <a:cubicBezTo>
                          <a:pt x="22" y="76"/>
                          <a:pt x="23" y="74"/>
                          <a:pt x="23" y="74"/>
                        </a:cubicBezTo>
                        <a:cubicBezTo>
                          <a:pt x="21" y="71"/>
                          <a:pt x="20" y="70"/>
                          <a:pt x="16" y="69"/>
                        </a:cubicBezTo>
                        <a:cubicBezTo>
                          <a:pt x="15" y="69"/>
                          <a:pt x="14" y="68"/>
                          <a:pt x="13" y="67"/>
                        </a:cubicBezTo>
                        <a:cubicBezTo>
                          <a:pt x="13" y="65"/>
                          <a:pt x="14" y="67"/>
                          <a:pt x="15" y="67"/>
                        </a:cubicBezTo>
                        <a:cubicBezTo>
                          <a:pt x="14" y="67"/>
                          <a:pt x="12" y="61"/>
                          <a:pt x="12" y="60"/>
                        </a:cubicBezTo>
                        <a:cubicBezTo>
                          <a:pt x="12" y="59"/>
                          <a:pt x="12" y="59"/>
                          <a:pt x="11" y="58"/>
                        </a:cubicBezTo>
                        <a:cubicBezTo>
                          <a:pt x="10" y="58"/>
                          <a:pt x="9" y="57"/>
                          <a:pt x="9" y="56"/>
                        </a:cubicBezTo>
                        <a:cubicBezTo>
                          <a:pt x="8" y="53"/>
                          <a:pt x="10" y="50"/>
                          <a:pt x="11" y="48"/>
                        </a:cubicBezTo>
                        <a:cubicBezTo>
                          <a:pt x="11" y="46"/>
                          <a:pt x="13" y="44"/>
                          <a:pt x="13" y="43"/>
                        </a:cubicBezTo>
                        <a:cubicBezTo>
                          <a:pt x="13" y="41"/>
                          <a:pt x="12" y="37"/>
                          <a:pt x="14" y="36"/>
                        </a:cubicBezTo>
                        <a:cubicBezTo>
                          <a:pt x="17" y="36"/>
                          <a:pt x="17" y="37"/>
                          <a:pt x="17" y="40"/>
                        </a:cubicBezTo>
                        <a:cubicBezTo>
                          <a:pt x="16" y="42"/>
                          <a:pt x="20" y="41"/>
                          <a:pt x="22" y="41"/>
                        </a:cubicBezTo>
                        <a:cubicBezTo>
                          <a:pt x="23" y="41"/>
                          <a:pt x="26" y="43"/>
                          <a:pt x="27" y="44"/>
                        </a:cubicBezTo>
                        <a:cubicBezTo>
                          <a:pt x="27" y="42"/>
                          <a:pt x="25" y="41"/>
                          <a:pt x="24" y="38"/>
                        </a:cubicBezTo>
                        <a:cubicBezTo>
                          <a:pt x="24" y="36"/>
                          <a:pt x="26" y="35"/>
                          <a:pt x="28" y="33"/>
                        </a:cubicBezTo>
                        <a:cubicBezTo>
                          <a:pt x="29" y="32"/>
                          <a:pt x="32" y="32"/>
                          <a:pt x="34" y="32"/>
                        </a:cubicBezTo>
                        <a:cubicBezTo>
                          <a:pt x="36" y="32"/>
                          <a:pt x="37" y="32"/>
                          <a:pt x="38" y="33"/>
                        </a:cubicBezTo>
                        <a:cubicBezTo>
                          <a:pt x="40" y="33"/>
                          <a:pt x="39" y="32"/>
                          <a:pt x="40" y="30"/>
                        </a:cubicBezTo>
                        <a:cubicBezTo>
                          <a:pt x="41" y="30"/>
                          <a:pt x="40" y="31"/>
                          <a:pt x="40" y="3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40" name="Freeform 705">
                    <a:extLst>
                      <a:ext uri="{FF2B5EF4-FFF2-40B4-BE49-F238E27FC236}">
                        <a16:creationId xmlns:a16="http://schemas.microsoft.com/office/drawing/2014/main" id="{9FB59D76-C16A-7D42-A183-2BDF176F5D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769816" y="6950195"/>
                    <a:ext cx="390316" cy="844522"/>
                  </a:xfrm>
                  <a:custGeom>
                    <a:avLst/>
                    <a:gdLst>
                      <a:gd name="T0" fmla="*/ 37 w 38"/>
                      <a:gd name="T1" fmla="*/ 55 h 78"/>
                      <a:gd name="T2" fmla="*/ 36 w 38"/>
                      <a:gd name="T3" fmla="*/ 49 h 78"/>
                      <a:gd name="T4" fmla="*/ 32 w 38"/>
                      <a:gd name="T5" fmla="*/ 41 h 78"/>
                      <a:gd name="T6" fmla="*/ 28 w 38"/>
                      <a:gd name="T7" fmla="*/ 37 h 78"/>
                      <a:gd name="T8" fmla="*/ 22 w 38"/>
                      <a:gd name="T9" fmla="*/ 31 h 78"/>
                      <a:gd name="T10" fmla="*/ 18 w 38"/>
                      <a:gd name="T11" fmla="*/ 26 h 78"/>
                      <a:gd name="T12" fmla="*/ 19 w 38"/>
                      <a:gd name="T13" fmla="*/ 20 h 78"/>
                      <a:gd name="T14" fmla="*/ 23 w 38"/>
                      <a:gd name="T15" fmla="*/ 15 h 78"/>
                      <a:gd name="T16" fmla="*/ 29 w 38"/>
                      <a:gd name="T17" fmla="*/ 11 h 78"/>
                      <a:gd name="T18" fmla="*/ 23 w 38"/>
                      <a:gd name="T19" fmla="*/ 7 h 78"/>
                      <a:gd name="T20" fmla="*/ 24 w 38"/>
                      <a:gd name="T21" fmla="*/ 4 h 78"/>
                      <a:gd name="T22" fmla="*/ 19 w 38"/>
                      <a:gd name="T23" fmla="*/ 3 h 78"/>
                      <a:gd name="T24" fmla="*/ 14 w 38"/>
                      <a:gd name="T25" fmla="*/ 3 h 78"/>
                      <a:gd name="T26" fmla="*/ 11 w 38"/>
                      <a:gd name="T27" fmla="*/ 5 h 78"/>
                      <a:gd name="T28" fmla="*/ 8 w 38"/>
                      <a:gd name="T29" fmla="*/ 5 h 78"/>
                      <a:gd name="T30" fmla="*/ 5 w 38"/>
                      <a:gd name="T31" fmla="*/ 5 h 78"/>
                      <a:gd name="T32" fmla="*/ 3 w 38"/>
                      <a:gd name="T33" fmla="*/ 5 h 78"/>
                      <a:gd name="T34" fmla="*/ 0 w 38"/>
                      <a:gd name="T35" fmla="*/ 6 h 78"/>
                      <a:gd name="T36" fmla="*/ 4 w 38"/>
                      <a:gd name="T37" fmla="*/ 9 h 78"/>
                      <a:gd name="T38" fmla="*/ 5 w 38"/>
                      <a:gd name="T39" fmla="*/ 13 h 78"/>
                      <a:gd name="T40" fmla="*/ 9 w 38"/>
                      <a:gd name="T41" fmla="*/ 14 h 78"/>
                      <a:gd name="T42" fmla="*/ 12 w 38"/>
                      <a:gd name="T43" fmla="*/ 17 h 78"/>
                      <a:gd name="T44" fmla="*/ 13 w 38"/>
                      <a:gd name="T45" fmla="*/ 21 h 78"/>
                      <a:gd name="T46" fmla="*/ 10 w 38"/>
                      <a:gd name="T47" fmla="*/ 22 h 78"/>
                      <a:gd name="T48" fmla="*/ 14 w 38"/>
                      <a:gd name="T49" fmla="*/ 25 h 78"/>
                      <a:gd name="T50" fmla="*/ 19 w 38"/>
                      <a:gd name="T51" fmla="*/ 31 h 78"/>
                      <a:gd name="T52" fmla="*/ 23 w 38"/>
                      <a:gd name="T53" fmla="*/ 35 h 78"/>
                      <a:gd name="T54" fmla="*/ 26 w 38"/>
                      <a:gd name="T55" fmla="*/ 39 h 78"/>
                      <a:gd name="T56" fmla="*/ 28 w 38"/>
                      <a:gd name="T57" fmla="*/ 43 h 78"/>
                      <a:gd name="T58" fmla="*/ 27 w 38"/>
                      <a:gd name="T59" fmla="*/ 48 h 78"/>
                      <a:gd name="T60" fmla="*/ 28 w 38"/>
                      <a:gd name="T61" fmla="*/ 52 h 78"/>
                      <a:gd name="T62" fmla="*/ 28 w 38"/>
                      <a:gd name="T63" fmla="*/ 57 h 78"/>
                      <a:gd name="T64" fmla="*/ 23 w 38"/>
                      <a:gd name="T65" fmla="*/ 60 h 78"/>
                      <a:gd name="T66" fmla="*/ 20 w 38"/>
                      <a:gd name="T67" fmla="*/ 62 h 78"/>
                      <a:gd name="T68" fmla="*/ 20 w 38"/>
                      <a:gd name="T69" fmla="*/ 65 h 78"/>
                      <a:gd name="T70" fmla="*/ 18 w 38"/>
                      <a:gd name="T71" fmla="*/ 66 h 78"/>
                      <a:gd name="T72" fmla="*/ 14 w 38"/>
                      <a:gd name="T73" fmla="*/ 67 h 78"/>
                      <a:gd name="T74" fmla="*/ 15 w 38"/>
                      <a:gd name="T75" fmla="*/ 70 h 78"/>
                      <a:gd name="T76" fmla="*/ 14 w 38"/>
                      <a:gd name="T77" fmla="*/ 74 h 78"/>
                      <a:gd name="T78" fmla="*/ 14 w 38"/>
                      <a:gd name="T79" fmla="*/ 77 h 78"/>
                      <a:gd name="T80" fmla="*/ 18 w 38"/>
                      <a:gd name="T81" fmla="*/ 75 h 78"/>
                      <a:gd name="T82" fmla="*/ 19 w 38"/>
                      <a:gd name="T83" fmla="*/ 71 h 78"/>
                      <a:gd name="T84" fmla="*/ 22 w 38"/>
                      <a:gd name="T85" fmla="*/ 72 h 78"/>
                      <a:gd name="T86" fmla="*/ 21 w 38"/>
                      <a:gd name="T87" fmla="*/ 70 h 78"/>
                      <a:gd name="T88" fmla="*/ 23 w 38"/>
                      <a:gd name="T89" fmla="*/ 71 h 78"/>
                      <a:gd name="T90" fmla="*/ 24 w 38"/>
                      <a:gd name="T91" fmla="*/ 67 h 78"/>
                      <a:gd name="T92" fmla="*/ 26 w 38"/>
                      <a:gd name="T93" fmla="*/ 68 h 78"/>
                      <a:gd name="T94" fmla="*/ 30 w 38"/>
                      <a:gd name="T95" fmla="*/ 66 h 78"/>
                      <a:gd name="T96" fmla="*/ 36 w 38"/>
                      <a:gd name="T97" fmla="*/ 61 h 78"/>
                      <a:gd name="T98" fmla="*/ 36 w 38"/>
                      <a:gd name="T99" fmla="*/ 57 h 78"/>
                      <a:gd name="T100" fmla="*/ 37 w 38"/>
                      <a:gd name="T101" fmla="*/ 55 h 78"/>
                      <a:gd name="T102" fmla="*/ 37 w 38"/>
                      <a:gd name="T103" fmla="*/ 55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8" h="78">
                        <a:moveTo>
                          <a:pt x="37" y="55"/>
                        </a:moveTo>
                        <a:cubicBezTo>
                          <a:pt x="36" y="54"/>
                          <a:pt x="36" y="52"/>
                          <a:pt x="36" y="49"/>
                        </a:cubicBezTo>
                        <a:cubicBezTo>
                          <a:pt x="35" y="46"/>
                          <a:pt x="34" y="44"/>
                          <a:pt x="32" y="41"/>
                        </a:cubicBezTo>
                        <a:cubicBezTo>
                          <a:pt x="31" y="39"/>
                          <a:pt x="30" y="38"/>
                          <a:pt x="28" y="37"/>
                        </a:cubicBezTo>
                        <a:cubicBezTo>
                          <a:pt x="26" y="35"/>
                          <a:pt x="23" y="34"/>
                          <a:pt x="22" y="31"/>
                        </a:cubicBezTo>
                        <a:cubicBezTo>
                          <a:pt x="22" y="29"/>
                          <a:pt x="20" y="28"/>
                          <a:pt x="18" y="26"/>
                        </a:cubicBezTo>
                        <a:cubicBezTo>
                          <a:pt x="17" y="25"/>
                          <a:pt x="18" y="21"/>
                          <a:pt x="19" y="20"/>
                        </a:cubicBezTo>
                        <a:cubicBezTo>
                          <a:pt x="21" y="19"/>
                          <a:pt x="23" y="17"/>
                          <a:pt x="23" y="15"/>
                        </a:cubicBezTo>
                        <a:cubicBezTo>
                          <a:pt x="24" y="14"/>
                          <a:pt x="28" y="12"/>
                          <a:pt x="29" y="11"/>
                        </a:cubicBezTo>
                        <a:cubicBezTo>
                          <a:pt x="27" y="10"/>
                          <a:pt x="25" y="9"/>
                          <a:pt x="23" y="7"/>
                        </a:cubicBezTo>
                        <a:cubicBezTo>
                          <a:pt x="21" y="6"/>
                          <a:pt x="24" y="6"/>
                          <a:pt x="24" y="4"/>
                        </a:cubicBezTo>
                        <a:cubicBezTo>
                          <a:pt x="24" y="4"/>
                          <a:pt x="19" y="3"/>
                          <a:pt x="19" y="3"/>
                        </a:cubicBezTo>
                        <a:cubicBezTo>
                          <a:pt x="17" y="2"/>
                          <a:pt x="15" y="0"/>
                          <a:pt x="14" y="3"/>
                        </a:cubicBezTo>
                        <a:cubicBezTo>
                          <a:pt x="13" y="4"/>
                          <a:pt x="12" y="4"/>
                          <a:pt x="11" y="5"/>
                        </a:cubicBezTo>
                        <a:cubicBezTo>
                          <a:pt x="9" y="8"/>
                          <a:pt x="9" y="4"/>
                          <a:pt x="8" y="5"/>
                        </a:cubicBezTo>
                        <a:cubicBezTo>
                          <a:pt x="6" y="6"/>
                          <a:pt x="6" y="5"/>
                          <a:pt x="5" y="5"/>
                        </a:cubicBezTo>
                        <a:cubicBezTo>
                          <a:pt x="4" y="6"/>
                          <a:pt x="3" y="6"/>
                          <a:pt x="3" y="5"/>
                        </a:cubicBezTo>
                        <a:cubicBezTo>
                          <a:pt x="3" y="4"/>
                          <a:pt x="1" y="6"/>
                          <a:pt x="0" y="6"/>
                        </a:cubicBezTo>
                        <a:cubicBezTo>
                          <a:pt x="0" y="7"/>
                          <a:pt x="3" y="9"/>
                          <a:pt x="4" y="9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5"/>
                          <a:pt x="8" y="15"/>
                          <a:pt x="9" y="14"/>
                        </a:cubicBezTo>
                        <a:cubicBezTo>
                          <a:pt x="11" y="13"/>
                          <a:pt x="12" y="16"/>
                          <a:pt x="12" y="17"/>
                        </a:cubicBezTo>
                        <a:cubicBezTo>
                          <a:pt x="13" y="19"/>
                          <a:pt x="15" y="19"/>
                          <a:pt x="13" y="21"/>
                        </a:cubicBezTo>
                        <a:cubicBezTo>
                          <a:pt x="11" y="22"/>
                          <a:pt x="10" y="19"/>
                          <a:pt x="10" y="22"/>
                        </a:cubicBezTo>
                        <a:cubicBezTo>
                          <a:pt x="10" y="24"/>
                          <a:pt x="13" y="24"/>
                          <a:pt x="14" y="25"/>
                        </a:cubicBezTo>
                        <a:cubicBezTo>
                          <a:pt x="16" y="27"/>
                          <a:pt x="17" y="29"/>
                          <a:pt x="19" y="31"/>
                        </a:cubicBezTo>
                        <a:cubicBezTo>
                          <a:pt x="20" y="33"/>
                          <a:pt x="22" y="33"/>
                          <a:pt x="23" y="35"/>
                        </a:cubicBezTo>
                        <a:cubicBezTo>
                          <a:pt x="24" y="37"/>
                          <a:pt x="24" y="38"/>
                          <a:pt x="26" y="39"/>
                        </a:cubicBezTo>
                        <a:cubicBezTo>
                          <a:pt x="27" y="40"/>
                          <a:pt x="26" y="42"/>
                          <a:pt x="28" y="43"/>
                        </a:cubicBezTo>
                        <a:cubicBezTo>
                          <a:pt x="29" y="44"/>
                          <a:pt x="28" y="47"/>
                          <a:pt x="27" y="48"/>
                        </a:cubicBezTo>
                        <a:cubicBezTo>
                          <a:pt x="26" y="49"/>
                          <a:pt x="27" y="51"/>
                          <a:pt x="28" y="52"/>
                        </a:cubicBezTo>
                        <a:cubicBezTo>
                          <a:pt x="28" y="54"/>
                          <a:pt x="28" y="55"/>
                          <a:pt x="28" y="57"/>
                        </a:cubicBezTo>
                        <a:cubicBezTo>
                          <a:pt x="26" y="59"/>
                          <a:pt x="26" y="59"/>
                          <a:pt x="23" y="60"/>
                        </a:cubicBezTo>
                        <a:cubicBezTo>
                          <a:pt x="21" y="60"/>
                          <a:pt x="24" y="63"/>
                          <a:pt x="20" y="62"/>
                        </a:cubicBezTo>
                        <a:cubicBezTo>
                          <a:pt x="18" y="62"/>
                          <a:pt x="20" y="64"/>
                          <a:pt x="20" y="65"/>
                        </a:cubicBezTo>
                        <a:cubicBezTo>
                          <a:pt x="21" y="67"/>
                          <a:pt x="19" y="66"/>
                          <a:pt x="18" y="66"/>
                        </a:cubicBezTo>
                        <a:cubicBezTo>
                          <a:pt x="16" y="66"/>
                          <a:pt x="15" y="66"/>
                          <a:pt x="14" y="67"/>
                        </a:cubicBezTo>
                        <a:cubicBezTo>
                          <a:pt x="11" y="69"/>
                          <a:pt x="13" y="69"/>
                          <a:pt x="15" y="70"/>
                        </a:cubicBezTo>
                        <a:cubicBezTo>
                          <a:pt x="16" y="70"/>
                          <a:pt x="14" y="73"/>
                          <a:pt x="14" y="74"/>
                        </a:cubicBezTo>
                        <a:cubicBezTo>
                          <a:pt x="13" y="74"/>
                          <a:pt x="13" y="78"/>
                          <a:pt x="14" y="77"/>
                        </a:cubicBezTo>
                        <a:cubicBezTo>
                          <a:pt x="16" y="76"/>
                          <a:pt x="17" y="75"/>
                          <a:pt x="18" y="75"/>
                        </a:cubicBezTo>
                        <a:cubicBezTo>
                          <a:pt x="22" y="74"/>
                          <a:pt x="20" y="73"/>
                          <a:pt x="19" y="71"/>
                        </a:cubicBezTo>
                        <a:cubicBezTo>
                          <a:pt x="20" y="71"/>
                          <a:pt x="21" y="73"/>
                          <a:pt x="22" y="72"/>
                        </a:cubicBezTo>
                        <a:cubicBezTo>
                          <a:pt x="23" y="71"/>
                          <a:pt x="21" y="70"/>
                          <a:pt x="21" y="70"/>
                        </a:cubicBezTo>
                        <a:cubicBezTo>
                          <a:pt x="21" y="69"/>
                          <a:pt x="23" y="71"/>
                          <a:pt x="23" y="71"/>
                        </a:cubicBezTo>
                        <a:cubicBezTo>
                          <a:pt x="22" y="71"/>
                          <a:pt x="23" y="67"/>
                          <a:pt x="24" y="67"/>
                        </a:cubicBezTo>
                        <a:cubicBezTo>
                          <a:pt x="24" y="66"/>
                          <a:pt x="26" y="68"/>
                          <a:pt x="26" y="68"/>
                        </a:cubicBezTo>
                        <a:cubicBezTo>
                          <a:pt x="28" y="68"/>
                          <a:pt x="29" y="67"/>
                          <a:pt x="30" y="66"/>
                        </a:cubicBezTo>
                        <a:cubicBezTo>
                          <a:pt x="31" y="65"/>
                          <a:pt x="36" y="63"/>
                          <a:pt x="36" y="61"/>
                        </a:cubicBezTo>
                        <a:cubicBezTo>
                          <a:pt x="36" y="60"/>
                          <a:pt x="35" y="59"/>
                          <a:pt x="36" y="57"/>
                        </a:cubicBezTo>
                        <a:cubicBezTo>
                          <a:pt x="36" y="56"/>
                          <a:pt x="38" y="57"/>
                          <a:pt x="37" y="55"/>
                        </a:cubicBezTo>
                        <a:cubicBezTo>
                          <a:pt x="36" y="54"/>
                          <a:pt x="38" y="56"/>
                          <a:pt x="37" y="5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41" name="Freeform 706">
                    <a:extLst>
                      <a:ext uri="{FF2B5EF4-FFF2-40B4-BE49-F238E27FC236}">
                        <a16:creationId xmlns:a16="http://schemas.microsoft.com/office/drawing/2014/main" id="{34399289-F7BB-E14B-84FE-58ED691B5F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79207" y="7016577"/>
                    <a:ext cx="376377" cy="486798"/>
                  </a:xfrm>
                  <a:custGeom>
                    <a:avLst/>
                    <a:gdLst>
                      <a:gd name="T0" fmla="*/ 37 w 37"/>
                      <a:gd name="T1" fmla="*/ 38 h 45"/>
                      <a:gd name="T2" fmla="*/ 35 w 37"/>
                      <a:gd name="T3" fmla="*/ 35 h 45"/>
                      <a:gd name="T4" fmla="*/ 33 w 37"/>
                      <a:gd name="T5" fmla="*/ 32 h 45"/>
                      <a:gd name="T6" fmla="*/ 30 w 37"/>
                      <a:gd name="T7" fmla="*/ 28 h 45"/>
                      <a:gd name="T8" fmla="*/ 26 w 37"/>
                      <a:gd name="T9" fmla="*/ 22 h 45"/>
                      <a:gd name="T10" fmla="*/ 22 w 37"/>
                      <a:gd name="T11" fmla="*/ 18 h 45"/>
                      <a:gd name="T12" fmla="*/ 19 w 37"/>
                      <a:gd name="T13" fmla="*/ 15 h 45"/>
                      <a:gd name="T14" fmla="*/ 22 w 37"/>
                      <a:gd name="T15" fmla="*/ 14 h 45"/>
                      <a:gd name="T16" fmla="*/ 21 w 37"/>
                      <a:gd name="T17" fmla="*/ 10 h 45"/>
                      <a:gd name="T18" fmla="*/ 14 w 37"/>
                      <a:gd name="T19" fmla="*/ 8 h 45"/>
                      <a:gd name="T20" fmla="*/ 13 w 37"/>
                      <a:gd name="T21" fmla="*/ 4 h 45"/>
                      <a:gd name="T22" fmla="*/ 9 w 37"/>
                      <a:gd name="T23" fmla="*/ 0 h 45"/>
                      <a:gd name="T24" fmla="*/ 7 w 37"/>
                      <a:gd name="T25" fmla="*/ 0 h 45"/>
                      <a:gd name="T26" fmla="*/ 8 w 37"/>
                      <a:gd name="T27" fmla="*/ 4 h 45"/>
                      <a:gd name="T28" fmla="*/ 8 w 37"/>
                      <a:gd name="T29" fmla="*/ 7 h 45"/>
                      <a:gd name="T30" fmla="*/ 4 w 37"/>
                      <a:gd name="T31" fmla="*/ 5 h 45"/>
                      <a:gd name="T32" fmla="*/ 0 w 37"/>
                      <a:gd name="T33" fmla="*/ 10 h 45"/>
                      <a:gd name="T34" fmla="*/ 4 w 37"/>
                      <a:gd name="T35" fmla="*/ 15 h 45"/>
                      <a:gd name="T36" fmla="*/ 4 w 37"/>
                      <a:gd name="T37" fmla="*/ 22 h 45"/>
                      <a:gd name="T38" fmla="*/ 3 w 37"/>
                      <a:gd name="T39" fmla="*/ 26 h 45"/>
                      <a:gd name="T40" fmla="*/ 7 w 37"/>
                      <a:gd name="T41" fmla="*/ 25 h 45"/>
                      <a:gd name="T42" fmla="*/ 10 w 37"/>
                      <a:gd name="T43" fmla="*/ 23 h 45"/>
                      <a:gd name="T44" fmla="*/ 15 w 37"/>
                      <a:gd name="T45" fmla="*/ 22 h 45"/>
                      <a:gd name="T46" fmla="*/ 23 w 37"/>
                      <a:gd name="T47" fmla="*/ 28 h 45"/>
                      <a:gd name="T48" fmla="*/ 27 w 37"/>
                      <a:gd name="T49" fmla="*/ 36 h 45"/>
                      <a:gd name="T50" fmla="*/ 27 w 37"/>
                      <a:gd name="T51" fmla="*/ 39 h 45"/>
                      <a:gd name="T52" fmla="*/ 25 w 37"/>
                      <a:gd name="T53" fmla="*/ 43 h 45"/>
                      <a:gd name="T54" fmla="*/ 29 w 37"/>
                      <a:gd name="T55" fmla="*/ 43 h 45"/>
                      <a:gd name="T56" fmla="*/ 32 w 37"/>
                      <a:gd name="T57" fmla="*/ 42 h 45"/>
                      <a:gd name="T58" fmla="*/ 35 w 37"/>
                      <a:gd name="T59" fmla="*/ 42 h 45"/>
                      <a:gd name="T60" fmla="*/ 37 w 37"/>
                      <a:gd name="T61" fmla="*/ 38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37" h="45">
                        <a:moveTo>
                          <a:pt x="37" y="38"/>
                        </a:moveTo>
                        <a:cubicBezTo>
                          <a:pt x="37" y="37"/>
                          <a:pt x="36" y="37"/>
                          <a:pt x="35" y="35"/>
                        </a:cubicBezTo>
                        <a:cubicBezTo>
                          <a:pt x="35" y="33"/>
                          <a:pt x="34" y="34"/>
                          <a:pt x="33" y="32"/>
                        </a:cubicBezTo>
                        <a:cubicBezTo>
                          <a:pt x="32" y="30"/>
                          <a:pt x="32" y="29"/>
                          <a:pt x="30" y="28"/>
                        </a:cubicBezTo>
                        <a:cubicBezTo>
                          <a:pt x="28" y="26"/>
                          <a:pt x="27" y="24"/>
                          <a:pt x="26" y="22"/>
                        </a:cubicBezTo>
                        <a:cubicBezTo>
                          <a:pt x="25" y="21"/>
                          <a:pt x="23" y="19"/>
                          <a:pt x="22" y="18"/>
                        </a:cubicBezTo>
                        <a:cubicBezTo>
                          <a:pt x="20" y="17"/>
                          <a:pt x="19" y="18"/>
                          <a:pt x="19" y="15"/>
                        </a:cubicBezTo>
                        <a:cubicBezTo>
                          <a:pt x="19" y="14"/>
                          <a:pt x="21" y="16"/>
                          <a:pt x="22" y="14"/>
                        </a:cubicBezTo>
                        <a:cubicBezTo>
                          <a:pt x="24" y="13"/>
                          <a:pt x="22" y="12"/>
                          <a:pt x="21" y="10"/>
                        </a:cubicBezTo>
                        <a:cubicBezTo>
                          <a:pt x="19" y="5"/>
                          <a:pt x="16" y="11"/>
                          <a:pt x="14" y="8"/>
                        </a:cubicBezTo>
                        <a:cubicBezTo>
                          <a:pt x="13" y="7"/>
                          <a:pt x="14" y="5"/>
                          <a:pt x="13" y="4"/>
                        </a:cubicBezTo>
                        <a:cubicBezTo>
                          <a:pt x="12" y="3"/>
                          <a:pt x="10" y="2"/>
                          <a:pt x="9" y="0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6" y="1"/>
                          <a:pt x="8" y="3"/>
                          <a:pt x="8" y="4"/>
                        </a:cubicBezTo>
                        <a:cubicBezTo>
                          <a:pt x="8" y="5"/>
                          <a:pt x="9" y="7"/>
                          <a:pt x="8" y="7"/>
                        </a:cubicBezTo>
                        <a:cubicBezTo>
                          <a:pt x="6" y="7"/>
                          <a:pt x="6" y="5"/>
                          <a:pt x="4" y="5"/>
                        </a:cubicBezTo>
                        <a:cubicBezTo>
                          <a:pt x="3" y="4"/>
                          <a:pt x="0" y="10"/>
                          <a:pt x="0" y="10"/>
                        </a:cubicBezTo>
                        <a:cubicBezTo>
                          <a:pt x="1" y="13"/>
                          <a:pt x="0" y="17"/>
                          <a:pt x="4" y="15"/>
                        </a:cubicBezTo>
                        <a:cubicBezTo>
                          <a:pt x="6" y="14"/>
                          <a:pt x="4" y="22"/>
                          <a:pt x="4" y="22"/>
                        </a:cubicBezTo>
                        <a:cubicBezTo>
                          <a:pt x="6" y="23"/>
                          <a:pt x="4" y="24"/>
                          <a:pt x="3" y="26"/>
                        </a:cubicBezTo>
                        <a:cubicBezTo>
                          <a:pt x="3" y="27"/>
                          <a:pt x="6" y="25"/>
                          <a:pt x="7" y="25"/>
                        </a:cubicBezTo>
                        <a:cubicBezTo>
                          <a:pt x="7" y="24"/>
                          <a:pt x="9" y="23"/>
                          <a:pt x="10" y="23"/>
                        </a:cubicBezTo>
                        <a:cubicBezTo>
                          <a:pt x="12" y="24"/>
                          <a:pt x="13" y="24"/>
                          <a:pt x="15" y="22"/>
                        </a:cubicBezTo>
                        <a:cubicBezTo>
                          <a:pt x="17" y="21"/>
                          <a:pt x="24" y="25"/>
                          <a:pt x="23" y="28"/>
                        </a:cubicBezTo>
                        <a:cubicBezTo>
                          <a:pt x="21" y="32"/>
                          <a:pt x="25" y="33"/>
                          <a:pt x="27" y="36"/>
                        </a:cubicBezTo>
                        <a:cubicBezTo>
                          <a:pt x="27" y="37"/>
                          <a:pt x="27" y="38"/>
                          <a:pt x="27" y="39"/>
                        </a:cubicBezTo>
                        <a:cubicBezTo>
                          <a:pt x="27" y="40"/>
                          <a:pt x="26" y="42"/>
                          <a:pt x="25" y="43"/>
                        </a:cubicBezTo>
                        <a:cubicBezTo>
                          <a:pt x="26" y="43"/>
                          <a:pt x="29" y="45"/>
                          <a:pt x="29" y="43"/>
                        </a:cubicBezTo>
                        <a:cubicBezTo>
                          <a:pt x="29" y="42"/>
                          <a:pt x="31" y="41"/>
                          <a:pt x="32" y="42"/>
                        </a:cubicBezTo>
                        <a:cubicBezTo>
                          <a:pt x="33" y="43"/>
                          <a:pt x="34" y="43"/>
                          <a:pt x="35" y="42"/>
                        </a:cubicBezTo>
                        <a:cubicBezTo>
                          <a:pt x="37" y="42"/>
                          <a:pt x="37" y="40"/>
                          <a:pt x="37" y="3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42" name="Freeform 709">
                    <a:extLst>
                      <a:ext uri="{FF2B5EF4-FFF2-40B4-BE49-F238E27FC236}">
                        <a16:creationId xmlns:a16="http://schemas.microsoft.com/office/drawing/2014/main" id="{A7846FB9-EF12-5849-A4D4-3B5EAEF70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118313" y="8001238"/>
                    <a:ext cx="522745" cy="486798"/>
                  </a:xfrm>
                  <a:custGeom>
                    <a:avLst/>
                    <a:gdLst>
                      <a:gd name="T0" fmla="*/ 33 w 51"/>
                      <a:gd name="T1" fmla="*/ 5 h 45"/>
                      <a:gd name="T2" fmla="*/ 29 w 51"/>
                      <a:gd name="T3" fmla="*/ 13 h 45"/>
                      <a:gd name="T4" fmla="*/ 20 w 51"/>
                      <a:gd name="T5" fmla="*/ 16 h 45"/>
                      <a:gd name="T6" fmla="*/ 15 w 51"/>
                      <a:gd name="T7" fmla="*/ 18 h 45"/>
                      <a:gd name="T8" fmla="*/ 10 w 51"/>
                      <a:gd name="T9" fmla="*/ 19 h 45"/>
                      <a:gd name="T10" fmla="*/ 7 w 51"/>
                      <a:gd name="T11" fmla="*/ 18 h 45"/>
                      <a:gd name="T12" fmla="*/ 3 w 51"/>
                      <a:gd name="T13" fmla="*/ 14 h 45"/>
                      <a:gd name="T14" fmla="*/ 0 w 51"/>
                      <a:gd name="T15" fmla="*/ 20 h 45"/>
                      <a:gd name="T16" fmla="*/ 4 w 51"/>
                      <a:gd name="T17" fmla="*/ 29 h 45"/>
                      <a:gd name="T18" fmla="*/ 8 w 51"/>
                      <a:gd name="T19" fmla="*/ 37 h 45"/>
                      <a:gd name="T20" fmla="*/ 13 w 51"/>
                      <a:gd name="T21" fmla="*/ 39 h 45"/>
                      <a:gd name="T22" fmla="*/ 14 w 51"/>
                      <a:gd name="T23" fmla="*/ 41 h 45"/>
                      <a:gd name="T24" fmla="*/ 19 w 51"/>
                      <a:gd name="T25" fmla="*/ 41 h 45"/>
                      <a:gd name="T26" fmla="*/ 21 w 51"/>
                      <a:gd name="T27" fmla="*/ 39 h 45"/>
                      <a:gd name="T28" fmla="*/ 25 w 51"/>
                      <a:gd name="T29" fmla="*/ 40 h 45"/>
                      <a:gd name="T30" fmla="*/ 28 w 51"/>
                      <a:gd name="T31" fmla="*/ 40 h 45"/>
                      <a:gd name="T32" fmla="*/ 31 w 51"/>
                      <a:gd name="T33" fmla="*/ 43 h 45"/>
                      <a:gd name="T34" fmla="*/ 34 w 51"/>
                      <a:gd name="T35" fmla="*/ 42 h 45"/>
                      <a:gd name="T36" fmla="*/ 36 w 51"/>
                      <a:gd name="T37" fmla="*/ 43 h 45"/>
                      <a:gd name="T38" fmla="*/ 37 w 51"/>
                      <a:gd name="T39" fmla="*/ 37 h 45"/>
                      <a:gd name="T40" fmla="*/ 37 w 51"/>
                      <a:gd name="T41" fmla="*/ 33 h 45"/>
                      <a:gd name="T42" fmla="*/ 39 w 51"/>
                      <a:gd name="T43" fmla="*/ 30 h 45"/>
                      <a:gd name="T44" fmla="*/ 42 w 51"/>
                      <a:gd name="T45" fmla="*/ 24 h 45"/>
                      <a:gd name="T46" fmla="*/ 47 w 51"/>
                      <a:gd name="T47" fmla="*/ 19 h 45"/>
                      <a:gd name="T48" fmla="*/ 49 w 51"/>
                      <a:gd name="T49" fmla="*/ 18 h 45"/>
                      <a:gd name="T50" fmla="*/ 45 w 51"/>
                      <a:gd name="T51" fmla="*/ 13 h 45"/>
                      <a:gd name="T52" fmla="*/ 42 w 51"/>
                      <a:gd name="T53" fmla="*/ 7 h 45"/>
                      <a:gd name="T54" fmla="*/ 44 w 51"/>
                      <a:gd name="T55" fmla="*/ 6 h 45"/>
                      <a:gd name="T56" fmla="*/ 44 w 51"/>
                      <a:gd name="T57" fmla="*/ 3 h 45"/>
                      <a:gd name="T58" fmla="*/ 33 w 51"/>
                      <a:gd name="T59" fmla="*/ 5 h 45"/>
                      <a:gd name="T60" fmla="*/ 33 w 51"/>
                      <a:gd name="T61" fmla="*/ 5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51" h="45">
                        <a:moveTo>
                          <a:pt x="33" y="5"/>
                        </a:moveTo>
                        <a:cubicBezTo>
                          <a:pt x="32" y="8"/>
                          <a:pt x="31" y="10"/>
                          <a:pt x="29" y="13"/>
                        </a:cubicBezTo>
                        <a:cubicBezTo>
                          <a:pt x="28" y="17"/>
                          <a:pt x="23" y="17"/>
                          <a:pt x="20" y="16"/>
                        </a:cubicBezTo>
                        <a:cubicBezTo>
                          <a:pt x="18" y="15"/>
                          <a:pt x="16" y="17"/>
                          <a:pt x="15" y="18"/>
                        </a:cubicBezTo>
                        <a:cubicBezTo>
                          <a:pt x="14" y="19"/>
                          <a:pt x="11" y="18"/>
                          <a:pt x="10" y="19"/>
                        </a:cubicBezTo>
                        <a:cubicBezTo>
                          <a:pt x="8" y="20"/>
                          <a:pt x="8" y="20"/>
                          <a:pt x="7" y="18"/>
                        </a:cubicBezTo>
                        <a:cubicBezTo>
                          <a:pt x="5" y="17"/>
                          <a:pt x="4" y="16"/>
                          <a:pt x="3" y="14"/>
                        </a:cubicBezTo>
                        <a:cubicBezTo>
                          <a:pt x="2" y="13"/>
                          <a:pt x="0" y="19"/>
                          <a:pt x="0" y="20"/>
                        </a:cubicBezTo>
                        <a:cubicBezTo>
                          <a:pt x="0" y="23"/>
                          <a:pt x="3" y="26"/>
                          <a:pt x="4" y="29"/>
                        </a:cubicBezTo>
                        <a:cubicBezTo>
                          <a:pt x="6" y="32"/>
                          <a:pt x="5" y="35"/>
                          <a:pt x="8" y="37"/>
                        </a:cubicBezTo>
                        <a:cubicBezTo>
                          <a:pt x="10" y="38"/>
                          <a:pt x="12" y="39"/>
                          <a:pt x="13" y="39"/>
                        </a:cubicBezTo>
                        <a:cubicBezTo>
                          <a:pt x="16" y="38"/>
                          <a:pt x="13" y="40"/>
                          <a:pt x="14" y="41"/>
                        </a:cubicBezTo>
                        <a:cubicBezTo>
                          <a:pt x="15" y="41"/>
                          <a:pt x="18" y="41"/>
                          <a:pt x="19" y="41"/>
                        </a:cubicBezTo>
                        <a:cubicBezTo>
                          <a:pt x="20" y="40"/>
                          <a:pt x="20" y="38"/>
                          <a:pt x="21" y="39"/>
                        </a:cubicBezTo>
                        <a:cubicBezTo>
                          <a:pt x="22" y="40"/>
                          <a:pt x="24" y="41"/>
                          <a:pt x="25" y="40"/>
                        </a:cubicBezTo>
                        <a:cubicBezTo>
                          <a:pt x="26" y="40"/>
                          <a:pt x="28" y="39"/>
                          <a:pt x="28" y="40"/>
                        </a:cubicBezTo>
                        <a:cubicBezTo>
                          <a:pt x="29" y="43"/>
                          <a:pt x="27" y="45"/>
                          <a:pt x="31" y="43"/>
                        </a:cubicBezTo>
                        <a:cubicBezTo>
                          <a:pt x="32" y="43"/>
                          <a:pt x="33" y="42"/>
                          <a:pt x="34" y="42"/>
                        </a:cubicBezTo>
                        <a:cubicBezTo>
                          <a:pt x="35" y="42"/>
                          <a:pt x="36" y="43"/>
                          <a:pt x="36" y="43"/>
                        </a:cubicBezTo>
                        <a:cubicBezTo>
                          <a:pt x="37" y="41"/>
                          <a:pt x="35" y="39"/>
                          <a:pt x="37" y="37"/>
                        </a:cubicBezTo>
                        <a:cubicBezTo>
                          <a:pt x="38" y="36"/>
                          <a:pt x="37" y="35"/>
                          <a:pt x="37" y="33"/>
                        </a:cubicBezTo>
                        <a:cubicBezTo>
                          <a:pt x="37" y="32"/>
                          <a:pt x="38" y="31"/>
                          <a:pt x="39" y="30"/>
                        </a:cubicBezTo>
                        <a:cubicBezTo>
                          <a:pt x="41" y="28"/>
                          <a:pt x="43" y="27"/>
                          <a:pt x="42" y="24"/>
                        </a:cubicBezTo>
                        <a:cubicBezTo>
                          <a:pt x="42" y="22"/>
                          <a:pt x="45" y="18"/>
                          <a:pt x="47" y="19"/>
                        </a:cubicBezTo>
                        <a:cubicBezTo>
                          <a:pt x="48" y="20"/>
                          <a:pt x="51" y="19"/>
                          <a:pt x="49" y="18"/>
                        </a:cubicBezTo>
                        <a:cubicBezTo>
                          <a:pt x="48" y="16"/>
                          <a:pt x="45" y="15"/>
                          <a:pt x="45" y="13"/>
                        </a:cubicBezTo>
                        <a:cubicBezTo>
                          <a:pt x="45" y="11"/>
                          <a:pt x="43" y="9"/>
                          <a:pt x="42" y="7"/>
                        </a:cubicBezTo>
                        <a:cubicBezTo>
                          <a:pt x="41" y="4"/>
                          <a:pt x="44" y="7"/>
                          <a:pt x="44" y="6"/>
                        </a:cubicBezTo>
                        <a:cubicBezTo>
                          <a:pt x="45" y="5"/>
                          <a:pt x="41" y="4"/>
                          <a:pt x="44" y="3"/>
                        </a:cubicBezTo>
                        <a:cubicBezTo>
                          <a:pt x="40" y="2"/>
                          <a:pt x="34" y="0"/>
                          <a:pt x="33" y="5"/>
                        </a:cubicBezTo>
                        <a:cubicBezTo>
                          <a:pt x="32" y="7"/>
                          <a:pt x="34" y="3"/>
                          <a:pt x="33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43" name="Freeform 710">
                    <a:extLst>
                      <a:ext uri="{FF2B5EF4-FFF2-40B4-BE49-F238E27FC236}">
                        <a16:creationId xmlns:a16="http://schemas.microsoft.com/office/drawing/2014/main" id="{23A4E6EB-0924-E94E-9B54-807CF998EA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149676" y="7872160"/>
                    <a:ext cx="501837" cy="346660"/>
                  </a:xfrm>
                  <a:custGeom>
                    <a:avLst/>
                    <a:gdLst>
                      <a:gd name="T0" fmla="*/ 45 w 49"/>
                      <a:gd name="T1" fmla="*/ 10 h 32"/>
                      <a:gd name="T2" fmla="*/ 47 w 49"/>
                      <a:gd name="T3" fmla="*/ 8 h 32"/>
                      <a:gd name="T4" fmla="*/ 43 w 49"/>
                      <a:gd name="T5" fmla="*/ 7 h 32"/>
                      <a:gd name="T6" fmla="*/ 42 w 49"/>
                      <a:gd name="T7" fmla="*/ 6 h 32"/>
                      <a:gd name="T8" fmla="*/ 41 w 49"/>
                      <a:gd name="T9" fmla="*/ 6 h 32"/>
                      <a:gd name="T10" fmla="*/ 41 w 49"/>
                      <a:gd name="T11" fmla="*/ 4 h 32"/>
                      <a:gd name="T12" fmla="*/ 39 w 49"/>
                      <a:gd name="T13" fmla="*/ 2 h 32"/>
                      <a:gd name="T14" fmla="*/ 37 w 49"/>
                      <a:gd name="T15" fmla="*/ 2 h 32"/>
                      <a:gd name="T16" fmla="*/ 36 w 49"/>
                      <a:gd name="T17" fmla="*/ 1 h 32"/>
                      <a:gd name="T18" fmla="*/ 32 w 49"/>
                      <a:gd name="T19" fmla="*/ 6 h 32"/>
                      <a:gd name="T20" fmla="*/ 30 w 49"/>
                      <a:gd name="T21" fmla="*/ 8 h 32"/>
                      <a:gd name="T22" fmla="*/ 29 w 49"/>
                      <a:gd name="T23" fmla="*/ 9 h 32"/>
                      <a:gd name="T24" fmla="*/ 29 w 49"/>
                      <a:gd name="T25" fmla="*/ 10 h 32"/>
                      <a:gd name="T26" fmla="*/ 25 w 49"/>
                      <a:gd name="T27" fmla="*/ 12 h 32"/>
                      <a:gd name="T28" fmla="*/ 25 w 49"/>
                      <a:gd name="T29" fmla="*/ 15 h 32"/>
                      <a:gd name="T30" fmla="*/ 27 w 49"/>
                      <a:gd name="T31" fmla="*/ 14 h 32"/>
                      <a:gd name="T32" fmla="*/ 29 w 49"/>
                      <a:gd name="T33" fmla="*/ 13 h 32"/>
                      <a:gd name="T34" fmla="*/ 28 w 49"/>
                      <a:gd name="T35" fmla="*/ 11 h 32"/>
                      <a:gd name="T36" fmla="*/ 29 w 49"/>
                      <a:gd name="T37" fmla="*/ 13 h 32"/>
                      <a:gd name="T38" fmla="*/ 26 w 49"/>
                      <a:gd name="T39" fmla="*/ 14 h 32"/>
                      <a:gd name="T40" fmla="*/ 23 w 49"/>
                      <a:gd name="T41" fmla="*/ 13 h 32"/>
                      <a:gd name="T42" fmla="*/ 14 w 49"/>
                      <a:gd name="T43" fmla="*/ 20 h 32"/>
                      <a:gd name="T44" fmla="*/ 9 w 49"/>
                      <a:gd name="T45" fmla="*/ 23 h 32"/>
                      <a:gd name="T46" fmla="*/ 7 w 49"/>
                      <a:gd name="T47" fmla="*/ 26 h 32"/>
                      <a:gd name="T48" fmla="*/ 9 w 49"/>
                      <a:gd name="T49" fmla="*/ 28 h 32"/>
                      <a:gd name="T50" fmla="*/ 0 w 49"/>
                      <a:gd name="T51" fmla="*/ 26 h 32"/>
                      <a:gd name="T52" fmla="*/ 5 w 49"/>
                      <a:gd name="T53" fmla="*/ 32 h 32"/>
                      <a:gd name="T54" fmla="*/ 7 w 49"/>
                      <a:gd name="T55" fmla="*/ 31 h 32"/>
                      <a:gd name="T56" fmla="*/ 12 w 49"/>
                      <a:gd name="T57" fmla="*/ 30 h 32"/>
                      <a:gd name="T58" fmla="*/ 20 w 49"/>
                      <a:gd name="T59" fmla="*/ 29 h 32"/>
                      <a:gd name="T60" fmla="*/ 27 w 49"/>
                      <a:gd name="T61" fmla="*/ 24 h 32"/>
                      <a:gd name="T62" fmla="*/ 30 w 49"/>
                      <a:gd name="T63" fmla="*/ 18 h 32"/>
                      <a:gd name="T64" fmla="*/ 34 w 49"/>
                      <a:gd name="T65" fmla="*/ 14 h 32"/>
                      <a:gd name="T66" fmla="*/ 43 w 49"/>
                      <a:gd name="T67" fmla="*/ 14 h 32"/>
                      <a:gd name="T68" fmla="*/ 45 w 49"/>
                      <a:gd name="T69" fmla="*/ 1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49" h="32">
                        <a:moveTo>
                          <a:pt x="45" y="10"/>
                        </a:moveTo>
                        <a:cubicBezTo>
                          <a:pt x="48" y="10"/>
                          <a:pt x="49" y="9"/>
                          <a:pt x="47" y="8"/>
                        </a:cubicBezTo>
                        <a:cubicBezTo>
                          <a:pt x="45" y="7"/>
                          <a:pt x="45" y="6"/>
                          <a:pt x="43" y="7"/>
                        </a:cubicBezTo>
                        <a:cubicBezTo>
                          <a:pt x="42" y="8"/>
                          <a:pt x="43" y="7"/>
                          <a:pt x="42" y="6"/>
                        </a:cubicBezTo>
                        <a:cubicBezTo>
                          <a:pt x="42" y="6"/>
                          <a:pt x="41" y="6"/>
                          <a:pt x="41" y="6"/>
                        </a:cubicBezTo>
                        <a:cubicBezTo>
                          <a:pt x="41" y="6"/>
                          <a:pt x="41" y="4"/>
                          <a:pt x="41" y="4"/>
                        </a:cubicBezTo>
                        <a:cubicBezTo>
                          <a:pt x="40" y="3"/>
                          <a:pt x="39" y="2"/>
                          <a:pt x="39" y="2"/>
                        </a:cubicBezTo>
                        <a:cubicBezTo>
                          <a:pt x="37" y="0"/>
                          <a:pt x="38" y="1"/>
                          <a:pt x="37" y="2"/>
                        </a:cubicBezTo>
                        <a:cubicBezTo>
                          <a:pt x="36" y="3"/>
                          <a:pt x="36" y="1"/>
                          <a:pt x="36" y="1"/>
                        </a:cubicBezTo>
                        <a:cubicBezTo>
                          <a:pt x="35" y="1"/>
                          <a:pt x="32" y="5"/>
                          <a:pt x="32" y="6"/>
                        </a:cubicBezTo>
                        <a:cubicBezTo>
                          <a:pt x="31" y="6"/>
                          <a:pt x="30" y="7"/>
                          <a:pt x="30" y="8"/>
                        </a:cubicBezTo>
                        <a:cubicBezTo>
                          <a:pt x="29" y="8"/>
                          <a:pt x="29" y="9"/>
                          <a:pt x="29" y="9"/>
                        </a:cubicBezTo>
                        <a:cubicBezTo>
                          <a:pt x="29" y="10"/>
                          <a:pt x="29" y="10"/>
                          <a:pt x="29" y="10"/>
                        </a:cubicBezTo>
                        <a:cubicBezTo>
                          <a:pt x="29" y="11"/>
                          <a:pt x="26" y="11"/>
                          <a:pt x="25" y="12"/>
                        </a:cubicBezTo>
                        <a:cubicBezTo>
                          <a:pt x="22" y="12"/>
                          <a:pt x="23" y="14"/>
                          <a:pt x="25" y="15"/>
                        </a:cubicBezTo>
                        <a:cubicBezTo>
                          <a:pt x="27" y="17"/>
                          <a:pt x="26" y="15"/>
                          <a:pt x="27" y="14"/>
                        </a:cubicBezTo>
                        <a:cubicBezTo>
                          <a:pt x="27" y="13"/>
                          <a:pt x="29" y="13"/>
                          <a:pt x="29" y="13"/>
                        </a:cubicBezTo>
                        <a:cubicBezTo>
                          <a:pt x="29" y="13"/>
                          <a:pt x="28" y="12"/>
                          <a:pt x="28" y="11"/>
                        </a:cubicBezTo>
                        <a:cubicBezTo>
                          <a:pt x="28" y="12"/>
                          <a:pt x="29" y="13"/>
                          <a:pt x="29" y="13"/>
                        </a:cubicBezTo>
                        <a:cubicBezTo>
                          <a:pt x="29" y="13"/>
                          <a:pt x="27" y="13"/>
                          <a:pt x="26" y="14"/>
                        </a:cubicBezTo>
                        <a:cubicBezTo>
                          <a:pt x="26" y="17"/>
                          <a:pt x="24" y="14"/>
                          <a:pt x="23" y="13"/>
                        </a:cubicBezTo>
                        <a:cubicBezTo>
                          <a:pt x="20" y="16"/>
                          <a:pt x="18" y="19"/>
                          <a:pt x="14" y="20"/>
                        </a:cubicBezTo>
                        <a:cubicBezTo>
                          <a:pt x="12" y="21"/>
                          <a:pt x="10" y="21"/>
                          <a:pt x="9" y="23"/>
                        </a:cubicBezTo>
                        <a:cubicBezTo>
                          <a:pt x="8" y="24"/>
                          <a:pt x="8" y="25"/>
                          <a:pt x="7" y="26"/>
                        </a:cubicBezTo>
                        <a:cubicBezTo>
                          <a:pt x="7" y="27"/>
                          <a:pt x="9" y="28"/>
                          <a:pt x="9" y="28"/>
                        </a:cubicBezTo>
                        <a:cubicBezTo>
                          <a:pt x="8" y="29"/>
                          <a:pt x="1" y="26"/>
                          <a:pt x="0" y="26"/>
                        </a:cubicBezTo>
                        <a:cubicBezTo>
                          <a:pt x="1" y="28"/>
                          <a:pt x="3" y="31"/>
                          <a:pt x="5" y="32"/>
                        </a:cubicBezTo>
                        <a:cubicBezTo>
                          <a:pt x="6" y="32"/>
                          <a:pt x="7" y="31"/>
                          <a:pt x="7" y="31"/>
                        </a:cubicBezTo>
                        <a:cubicBezTo>
                          <a:pt x="9" y="30"/>
                          <a:pt x="12" y="31"/>
                          <a:pt x="12" y="30"/>
                        </a:cubicBezTo>
                        <a:cubicBezTo>
                          <a:pt x="15" y="27"/>
                          <a:pt x="17" y="28"/>
                          <a:pt x="20" y="29"/>
                        </a:cubicBezTo>
                        <a:cubicBezTo>
                          <a:pt x="23" y="29"/>
                          <a:pt x="26" y="27"/>
                          <a:pt x="27" y="24"/>
                        </a:cubicBezTo>
                        <a:cubicBezTo>
                          <a:pt x="28" y="22"/>
                          <a:pt x="29" y="20"/>
                          <a:pt x="30" y="18"/>
                        </a:cubicBezTo>
                        <a:cubicBezTo>
                          <a:pt x="30" y="15"/>
                          <a:pt x="31" y="14"/>
                          <a:pt x="34" y="14"/>
                        </a:cubicBezTo>
                        <a:cubicBezTo>
                          <a:pt x="37" y="14"/>
                          <a:pt x="40" y="15"/>
                          <a:pt x="43" y="14"/>
                        </a:cubicBezTo>
                        <a:cubicBezTo>
                          <a:pt x="47" y="13"/>
                          <a:pt x="40" y="10"/>
                          <a:pt x="45" y="1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44" name="Freeform 711">
                    <a:extLst>
                      <a:ext uri="{FF2B5EF4-FFF2-40B4-BE49-F238E27FC236}">
                        <a16:creationId xmlns:a16="http://schemas.microsoft.com/office/drawing/2014/main" id="{DC8DC521-52EF-1B44-9DC6-178861FAAE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128583" y="6669918"/>
                    <a:ext cx="174248" cy="106947"/>
                  </a:xfrm>
                  <a:custGeom>
                    <a:avLst/>
                    <a:gdLst>
                      <a:gd name="T0" fmla="*/ 2 w 17"/>
                      <a:gd name="T1" fmla="*/ 8 h 10"/>
                      <a:gd name="T2" fmla="*/ 7 w 17"/>
                      <a:gd name="T3" fmla="*/ 9 h 10"/>
                      <a:gd name="T4" fmla="*/ 12 w 17"/>
                      <a:gd name="T5" fmla="*/ 9 h 10"/>
                      <a:gd name="T6" fmla="*/ 16 w 17"/>
                      <a:gd name="T7" fmla="*/ 8 h 10"/>
                      <a:gd name="T8" fmla="*/ 15 w 17"/>
                      <a:gd name="T9" fmla="*/ 3 h 10"/>
                      <a:gd name="T10" fmla="*/ 10 w 17"/>
                      <a:gd name="T11" fmla="*/ 3 h 10"/>
                      <a:gd name="T12" fmla="*/ 6 w 17"/>
                      <a:gd name="T13" fmla="*/ 1 h 10"/>
                      <a:gd name="T14" fmla="*/ 2 w 17"/>
                      <a:gd name="T15" fmla="*/ 8 h 10"/>
                      <a:gd name="T16" fmla="*/ 2 w 17"/>
                      <a:gd name="T17" fmla="*/ 8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10">
                        <a:moveTo>
                          <a:pt x="2" y="8"/>
                        </a:moveTo>
                        <a:cubicBezTo>
                          <a:pt x="3" y="9"/>
                          <a:pt x="6" y="10"/>
                          <a:pt x="7" y="9"/>
                        </a:cubicBezTo>
                        <a:cubicBezTo>
                          <a:pt x="9" y="8"/>
                          <a:pt x="10" y="10"/>
                          <a:pt x="12" y="9"/>
                        </a:cubicBezTo>
                        <a:cubicBezTo>
                          <a:pt x="13" y="9"/>
                          <a:pt x="17" y="9"/>
                          <a:pt x="16" y="8"/>
                        </a:cubicBezTo>
                        <a:cubicBezTo>
                          <a:pt x="15" y="6"/>
                          <a:pt x="14" y="5"/>
                          <a:pt x="15" y="3"/>
                        </a:cubicBezTo>
                        <a:cubicBezTo>
                          <a:pt x="13" y="2"/>
                          <a:pt x="11" y="4"/>
                          <a:pt x="10" y="3"/>
                        </a:cubicBezTo>
                        <a:cubicBezTo>
                          <a:pt x="9" y="2"/>
                          <a:pt x="7" y="0"/>
                          <a:pt x="6" y="1"/>
                        </a:cubicBezTo>
                        <a:cubicBezTo>
                          <a:pt x="4" y="3"/>
                          <a:pt x="0" y="6"/>
                          <a:pt x="2" y="8"/>
                        </a:cubicBezTo>
                        <a:cubicBezTo>
                          <a:pt x="3" y="9"/>
                          <a:pt x="1" y="7"/>
                          <a:pt x="2" y="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45" name="Freeform 712">
                    <a:extLst>
                      <a:ext uri="{FF2B5EF4-FFF2-40B4-BE49-F238E27FC236}">
                        <a16:creationId xmlns:a16="http://schemas.microsoft.com/office/drawing/2014/main" id="{F80325AF-5A1A-8B4B-AF10-41C8327A6F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27811" y="6548221"/>
                    <a:ext cx="379859" cy="250772"/>
                  </a:xfrm>
                  <a:custGeom>
                    <a:avLst/>
                    <a:gdLst>
                      <a:gd name="T0" fmla="*/ 1 w 37"/>
                      <a:gd name="T1" fmla="*/ 3 h 23"/>
                      <a:gd name="T2" fmla="*/ 0 w 37"/>
                      <a:gd name="T3" fmla="*/ 9 h 23"/>
                      <a:gd name="T4" fmla="*/ 5 w 37"/>
                      <a:gd name="T5" fmla="*/ 13 h 23"/>
                      <a:gd name="T6" fmla="*/ 7 w 37"/>
                      <a:gd name="T7" fmla="*/ 14 h 23"/>
                      <a:gd name="T8" fmla="*/ 12 w 37"/>
                      <a:gd name="T9" fmla="*/ 15 h 23"/>
                      <a:gd name="T10" fmla="*/ 15 w 37"/>
                      <a:gd name="T11" fmla="*/ 16 h 23"/>
                      <a:gd name="T12" fmla="*/ 19 w 37"/>
                      <a:gd name="T13" fmla="*/ 16 h 23"/>
                      <a:gd name="T14" fmla="*/ 22 w 37"/>
                      <a:gd name="T15" fmla="*/ 19 h 23"/>
                      <a:gd name="T16" fmla="*/ 26 w 37"/>
                      <a:gd name="T17" fmla="*/ 20 h 23"/>
                      <a:gd name="T18" fmla="*/ 29 w 37"/>
                      <a:gd name="T19" fmla="*/ 22 h 23"/>
                      <a:gd name="T20" fmla="*/ 32 w 37"/>
                      <a:gd name="T21" fmla="*/ 20 h 23"/>
                      <a:gd name="T22" fmla="*/ 35 w 37"/>
                      <a:gd name="T23" fmla="*/ 22 h 23"/>
                      <a:gd name="T24" fmla="*/ 37 w 37"/>
                      <a:gd name="T25" fmla="*/ 21 h 23"/>
                      <a:gd name="T26" fmla="*/ 37 w 37"/>
                      <a:gd name="T27" fmla="*/ 18 h 23"/>
                      <a:gd name="T28" fmla="*/ 37 w 37"/>
                      <a:gd name="T29" fmla="*/ 14 h 23"/>
                      <a:gd name="T30" fmla="*/ 32 w 37"/>
                      <a:gd name="T31" fmla="*/ 14 h 23"/>
                      <a:gd name="T32" fmla="*/ 31 w 37"/>
                      <a:gd name="T33" fmla="*/ 13 h 23"/>
                      <a:gd name="T34" fmla="*/ 28 w 37"/>
                      <a:gd name="T35" fmla="*/ 13 h 23"/>
                      <a:gd name="T36" fmla="*/ 26 w 37"/>
                      <a:gd name="T37" fmla="*/ 12 h 23"/>
                      <a:gd name="T38" fmla="*/ 24 w 37"/>
                      <a:gd name="T39" fmla="*/ 12 h 23"/>
                      <a:gd name="T40" fmla="*/ 20 w 37"/>
                      <a:gd name="T41" fmla="*/ 10 h 23"/>
                      <a:gd name="T42" fmla="*/ 18 w 37"/>
                      <a:gd name="T43" fmla="*/ 8 h 23"/>
                      <a:gd name="T44" fmla="*/ 16 w 37"/>
                      <a:gd name="T45" fmla="*/ 7 h 23"/>
                      <a:gd name="T46" fmla="*/ 10 w 37"/>
                      <a:gd name="T47" fmla="*/ 2 h 23"/>
                      <a:gd name="T48" fmla="*/ 8 w 37"/>
                      <a:gd name="T49" fmla="*/ 0 h 23"/>
                      <a:gd name="T50" fmla="*/ 5 w 37"/>
                      <a:gd name="T51" fmla="*/ 2 h 23"/>
                      <a:gd name="T52" fmla="*/ 4 w 37"/>
                      <a:gd name="T53" fmla="*/ 2 h 23"/>
                      <a:gd name="T54" fmla="*/ 1 w 37"/>
                      <a:gd name="T55" fmla="*/ 3 h 23"/>
                      <a:gd name="T56" fmla="*/ 1 w 37"/>
                      <a:gd name="T57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37" h="23">
                        <a:moveTo>
                          <a:pt x="1" y="3"/>
                        </a:moveTo>
                        <a:cubicBezTo>
                          <a:pt x="0" y="4"/>
                          <a:pt x="0" y="8"/>
                          <a:pt x="0" y="9"/>
                        </a:cubicBezTo>
                        <a:cubicBezTo>
                          <a:pt x="1" y="10"/>
                          <a:pt x="4" y="11"/>
                          <a:pt x="5" y="13"/>
                        </a:cubicBezTo>
                        <a:cubicBezTo>
                          <a:pt x="6" y="13"/>
                          <a:pt x="7" y="14"/>
                          <a:pt x="7" y="14"/>
                        </a:cubicBezTo>
                        <a:cubicBezTo>
                          <a:pt x="9" y="15"/>
                          <a:pt x="10" y="14"/>
                          <a:pt x="12" y="15"/>
                        </a:cubicBezTo>
                        <a:cubicBezTo>
                          <a:pt x="13" y="15"/>
                          <a:pt x="14" y="16"/>
                          <a:pt x="15" y="16"/>
                        </a:cubicBezTo>
                        <a:cubicBezTo>
                          <a:pt x="16" y="16"/>
                          <a:pt x="18" y="16"/>
                          <a:pt x="19" y="16"/>
                        </a:cubicBezTo>
                        <a:cubicBezTo>
                          <a:pt x="20" y="17"/>
                          <a:pt x="21" y="18"/>
                          <a:pt x="22" y="19"/>
                        </a:cubicBezTo>
                        <a:cubicBezTo>
                          <a:pt x="23" y="19"/>
                          <a:pt x="25" y="19"/>
                          <a:pt x="26" y="20"/>
                        </a:cubicBezTo>
                        <a:cubicBezTo>
                          <a:pt x="27" y="20"/>
                          <a:pt x="28" y="22"/>
                          <a:pt x="29" y="22"/>
                        </a:cubicBezTo>
                        <a:cubicBezTo>
                          <a:pt x="30" y="22"/>
                          <a:pt x="31" y="20"/>
                          <a:pt x="32" y="20"/>
                        </a:cubicBezTo>
                        <a:cubicBezTo>
                          <a:pt x="33" y="21"/>
                          <a:pt x="33" y="23"/>
                          <a:pt x="35" y="22"/>
                        </a:cubicBezTo>
                        <a:cubicBezTo>
                          <a:pt x="35" y="22"/>
                          <a:pt x="37" y="21"/>
                          <a:pt x="37" y="21"/>
                        </a:cubicBezTo>
                        <a:cubicBezTo>
                          <a:pt x="37" y="20"/>
                          <a:pt x="37" y="19"/>
                          <a:pt x="37" y="18"/>
                        </a:cubicBezTo>
                        <a:cubicBezTo>
                          <a:pt x="36" y="17"/>
                          <a:pt x="37" y="16"/>
                          <a:pt x="37" y="14"/>
                        </a:cubicBezTo>
                        <a:cubicBezTo>
                          <a:pt x="35" y="14"/>
                          <a:pt x="34" y="15"/>
                          <a:pt x="32" y="14"/>
                        </a:cubicBezTo>
                        <a:cubicBezTo>
                          <a:pt x="32" y="14"/>
                          <a:pt x="31" y="13"/>
                          <a:pt x="31" y="13"/>
                        </a:cubicBezTo>
                        <a:cubicBezTo>
                          <a:pt x="30" y="13"/>
                          <a:pt x="29" y="14"/>
                          <a:pt x="28" y="13"/>
                        </a:cubicBezTo>
                        <a:cubicBezTo>
                          <a:pt x="28" y="13"/>
                          <a:pt x="27" y="12"/>
                          <a:pt x="26" y="12"/>
                        </a:cubicBezTo>
                        <a:cubicBezTo>
                          <a:pt x="25" y="12"/>
                          <a:pt x="24" y="14"/>
                          <a:pt x="24" y="12"/>
                        </a:cubicBezTo>
                        <a:cubicBezTo>
                          <a:pt x="22" y="10"/>
                          <a:pt x="21" y="11"/>
                          <a:pt x="20" y="10"/>
                        </a:cubicBezTo>
                        <a:cubicBezTo>
                          <a:pt x="19" y="9"/>
                          <a:pt x="19" y="8"/>
                          <a:pt x="18" y="8"/>
                        </a:cubicBezTo>
                        <a:cubicBezTo>
                          <a:pt x="17" y="7"/>
                          <a:pt x="16" y="7"/>
                          <a:pt x="16" y="7"/>
                        </a:cubicBezTo>
                        <a:cubicBezTo>
                          <a:pt x="14" y="6"/>
                          <a:pt x="11" y="4"/>
                          <a:pt x="10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0"/>
                          <a:pt x="6" y="1"/>
                          <a:pt x="5" y="2"/>
                        </a:cubicBezTo>
                        <a:cubicBezTo>
                          <a:pt x="5" y="3"/>
                          <a:pt x="4" y="2"/>
                          <a:pt x="4" y="2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0" y="4"/>
                          <a:pt x="2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46" name="Freeform 713">
                    <a:extLst>
                      <a:ext uri="{FF2B5EF4-FFF2-40B4-BE49-F238E27FC236}">
                        <a16:creationId xmlns:a16="http://schemas.microsoft.com/office/drawing/2014/main" id="{D28520E8-A26C-3348-8751-B8A512C61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780270" y="7459121"/>
                    <a:ext cx="285766" cy="250772"/>
                  </a:xfrm>
                  <a:custGeom>
                    <a:avLst/>
                    <a:gdLst>
                      <a:gd name="T0" fmla="*/ 14 w 28"/>
                      <a:gd name="T1" fmla="*/ 19 h 23"/>
                      <a:gd name="T2" fmla="*/ 19 w 28"/>
                      <a:gd name="T3" fmla="*/ 18 h 23"/>
                      <a:gd name="T4" fmla="*/ 19 w 28"/>
                      <a:gd name="T5" fmla="*/ 15 h 23"/>
                      <a:gd name="T6" fmla="*/ 21 w 28"/>
                      <a:gd name="T7" fmla="*/ 14 h 23"/>
                      <a:gd name="T8" fmla="*/ 24 w 28"/>
                      <a:gd name="T9" fmla="*/ 12 h 23"/>
                      <a:gd name="T10" fmla="*/ 27 w 28"/>
                      <a:gd name="T11" fmla="*/ 9 h 23"/>
                      <a:gd name="T12" fmla="*/ 26 w 28"/>
                      <a:gd name="T13" fmla="*/ 1 h 23"/>
                      <a:gd name="T14" fmla="*/ 22 w 28"/>
                      <a:gd name="T15" fmla="*/ 1 h 23"/>
                      <a:gd name="T16" fmla="*/ 19 w 28"/>
                      <a:gd name="T17" fmla="*/ 2 h 23"/>
                      <a:gd name="T18" fmla="*/ 17 w 28"/>
                      <a:gd name="T19" fmla="*/ 2 h 23"/>
                      <a:gd name="T20" fmla="*/ 3 w 28"/>
                      <a:gd name="T21" fmla="*/ 3 h 23"/>
                      <a:gd name="T22" fmla="*/ 0 w 28"/>
                      <a:gd name="T23" fmla="*/ 7 h 23"/>
                      <a:gd name="T24" fmla="*/ 1 w 28"/>
                      <a:gd name="T25" fmla="*/ 10 h 23"/>
                      <a:gd name="T26" fmla="*/ 3 w 28"/>
                      <a:gd name="T27" fmla="*/ 14 h 23"/>
                      <a:gd name="T28" fmla="*/ 5 w 28"/>
                      <a:gd name="T29" fmla="*/ 18 h 23"/>
                      <a:gd name="T30" fmla="*/ 6 w 28"/>
                      <a:gd name="T31" fmla="*/ 19 h 23"/>
                      <a:gd name="T32" fmla="*/ 7 w 28"/>
                      <a:gd name="T33" fmla="*/ 21 h 23"/>
                      <a:gd name="T34" fmla="*/ 8 w 28"/>
                      <a:gd name="T35" fmla="*/ 23 h 23"/>
                      <a:gd name="T36" fmla="*/ 14 w 28"/>
                      <a:gd name="T37" fmla="*/ 19 h 23"/>
                      <a:gd name="T38" fmla="*/ 14 w 28"/>
                      <a:gd name="T39" fmla="*/ 19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8" h="23">
                        <a:moveTo>
                          <a:pt x="14" y="19"/>
                        </a:moveTo>
                        <a:cubicBezTo>
                          <a:pt x="14" y="18"/>
                          <a:pt x="20" y="20"/>
                          <a:pt x="19" y="18"/>
                        </a:cubicBezTo>
                        <a:cubicBezTo>
                          <a:pt x="19" y="18"/>
                          <a:pt x="18" y="15"/>
                          <a:pt x="19" y="15"/>
                        </a:cubicBezTo>
                        <a:cubicBezTo>
                          <a:pt x="20" y="15"/>
                          <a:pt x="21" y="16"/>
                          <a:pt x="21" y="14"/>
                        </a:cubicBezTo>
                        <a:cubicBezTo>
                          <a:pt x="21" y="12"/>
                          <a:pt x="23" y="13"/>
                          <a:pt x="24" y="12"/>
                        </a:cubicBezTo>
                        <a:cubicBezTo>
                          <a:pt x="26" y="12"/>
                          <a:pt x="26" y="10"/>
                          <a:pt x="27" y="9"/>
                        </a:cubicBezTo>
                        <a:cubicBezTo>
                          <a:pt x="28" y="7"/>
                          <a:pt x="25" y="2"/>
                          <a:pt x="26" y="1"/>
                        </a:cubicBezTo>
                        <a:cubicBezTo>
                          <a:pt x="24" y="2"/>
                          <a:pt x="24" y="2"/>
                          <a:pt x="22" y="1"/>
                        </a:cubicBezTo>
                        <a:cubicBezTo>
                          <a:pt x="21" y="0"/>
                          <a:pt x="19" y="2"/>
                          <a:pt x="19" y="2"/>
                        </a:cubicBezTo>
                        <a:cubicBezTo>
                          <a:pt x="19" y="4"/>
                          <a:pt x="17" y="2"/>
                          <a:pt x="17" y="2"/>
                        </a:cubicBezTo>
                        <a:cubicBezTo>
                          <a:pt x="13" y="1"/>
                          <a:pt x="6" y="0"/>
                          <a:pt x="3" y="3"/>
                        </a:cubicBezTo>
                        <a:cubicBezTo>
                          <a:pt x="2" y="4"/>
                          <a:pt x="0" y="5"/>
                          <a:pt x="0" y="7"/>
                        </a:cubicBezTo>
                        <a:cubicBezTo>
                          <a:pt x="0" y="8"/>
                          <a:pt x="1" y="9"/>
                          <a:pt x="1" y="10"/>
                        </a:cubicBezTo>
                        <a:cubicBezTo>
                          <a:pt x="3" y="11"/>
                          <a:pt x="3" y="13"/>
                          <a:pt x="3" y="14"/>
                        </a:cubicBezTo>
                        <a:cubicBezTo>
                          <a:pt x="4" y="16"/>
                          <a:pt x="4" y="17"/>
                          <a:pt x="5" y="18"/>
                        </a:cubicBezTo>
                        <a:cubicBezTo>
                          <a:pt x="5" y="19"/>
                          <a:pt x="6" y="18"/>
                          <a:pt x="6" y="19"/>
                        </a:cubicBezTo>
                        <a:cubicBezTo>
                          <a:pt x="7" y="19"/>
                          <a:pt x="6" y="20"/>
                          <a:pt x="7" y="21"/>
                        </a:cubicBezTo>
                        <a:cubicBezTo>
                          <a:pt x="9" y="21"/>
                          <a:pt x="8" y="22"/>
                          <a:pt x="8" y="23"/>
                        </a:cubicBezTo>
                        <a:cubicBezTo>
                          <a:pt x="8" y="22"/>
                          <a:pt x="14" y="20"/>
                          <a:pt x="14" y="19"/>
                        </a:cubicBezTo>
                        <a:cubicBezTo>
                          <a:pt x="14" y="19"/>
                          <a:pt x="14" y="20"/>
                          <a:pt x="14" y="1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47" name="Freeform 714">
                    <a:extLst>
                      <a:ext uri="{FF2B5EF4-FFF2-40B4-BE49-F238E27FC236}">
                        <a16:creationId xmlns:a16="http://schemas.microsoft.com/office/drawing/2014/main" id="{8A55A36F-1D56-FA49-8A8F-F1B9B87B9C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68750" y="7901662"/>
                    <a:ext cx="226522" cy="283968"/>
                  </a:xfrm>
                  <a:custGeom>
                    <a:avLst/>
                    <a:gdLst>
                      <a:gd name="T0" fmla="*/ 10 w 22"/>
                      <a:gd name="T1" fmla="*/ 3 h 26"/>
                      <a:gd name="T2" fmla="*/ 7 w 22"/>
                      <a:gd name="T3" fmla="*/ 4 h 26"/>
                      <a:gd name="T4" fmla="*/ 6 w 22"/>
                      <a:gd name="T5" fmla="*/ 4 h 26"/>
                      <a:gd name="T6" fmla="*/ 5 w 22"/>
                      <a:gd name="T7" fmla="*/ 1 h 26"/>
                      <a:gd name="T8" fmla="*/ 0 w 22"/>
                      <a:gd name="T9" fmla="*/ 0 h 26"/>
                      <a:gd name="T10" fmla="*/ 1 w 22"/>
                      <a:gd name="T11" fmla="*/ 6 h 26"/>
                      <a:gd name="T12" fmla="*/ 4 w 22"/>
                      <a:gd name="T13" fmla="*/ 14 h 26"/>
                      <a:gd name="T14" fmla="*/ 9 w 22"/>
                      <a:gd name="T15" fmla="*/ 21 h 26"/>
                      <a:gd name="T16" fmla="*/ 19 w 22"/>
                      <a:gd name="T17" fmla="*/ 26 h 26"/>
                      <a:gd name="T18" fmla="*/ 20 w 22"/>
                      <a:gd name="T19" fmla="*/ 23 h 26"/>
                      <a:gd name="T20" fmla="*/ 16 w 22"/>
                      <a:gd name="T21" fmla="*/ 14 h 26"/>
                      <a:gd name="T22" fmla="*/ 16 w 22"/>
                      <a:gd name="T23" fmla="*/ 6 h 26"/>
                      <a:gd name="T24" fmla="*/ 10 w 22"/>
                      <a:gd name="T25" fmla="*/ 3 h 26"/>
                      <a:gd name="T26" fmla="*/ 10 w 22"/>
                      <a:gd name="T27" fmla="*/ 3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2" h="26">
                        <a:moveTo>
                          <a:pt x="10" y="3"/>
                        </a:moveTo>
                        <a:cubicBezTo>
                          <a:pt x="9" y="3"/>
                          <a:pt x="8" y="4"/>
                          <a:pt x="7" y="4"/>
                        </a:cubicBezTo>
                        <a:cubicBezTo>
                          <a:pt x="7" y="3"/>
                          <a:pt x="6" y="4"/>
                          <a:pt x="6" y="4"/>
                        </a:cubicBezTo>
                        <a:cubicBezTo>
                          <a:pt x="5" y="4"/>
                          <a:pt x="5" y="2"/>
                          <a:pt x="5" y="1"/>
                        </a:cubicBezTo>
                        <a:cubicBezTo>
                          <a:pt x="4" y="0"/>
                          <a:pt x="2" y="0"/>
                          <a:pt x="0" y="0"/>
                        </a:cubicBezTo>
                        <a:cubicBezTo>
                          <a:pt x="1" y="1"/>
                          <a:pt x="1" y="4"/>
                          <a:pt x="1" y="6"/>
                        </a:cubicBezTo>
                        <a:cubicBezTo>
                          <a:pt x="2" y="8"/>
                          <a:pt x="3" y="11"/>
                          <a:pt x="4" y="14"/>
                        </a:cubicBezTo>
                        <a:cubicBezTo>
                          <a:pt x="6" y="16"/>
                          <a:pt x="7" y="19"/>
                          <a:pt x="9" y="21"/>
                        </a:cubicBezTo>
                        <a:cubicBezTo>
                          <a:pt x="12" y="22"/>
                          <a:pt x="15" y="26"/>
                          <a:pt x="19" y="26"/>
                        </a:cubicBezTo>
                        <a:cubicBezTo>
                          <a:pt x="22" y="26"/>
                          <a:pt x="21" y="25"/>
                          <a:pt x="20" y="23"/>
                        </a:cubicBezTo>
                        <a:cubicBezTo>
                          <a:pt x="18" y="20"/>
                          <a:pt x="16" y="18"/>
                          <a:pt x="16" y="14"/>
                        </a:cubicBezTo>
                        <a:cubicBezTo>
                          <a:pt x="16" y="11"/>
                          <a:pt x="18" y="9"/>
                          <a:pt x="16" y="6"/>
                        </a:cubicBezTo>
                        <a:cubicBezTo>
                          <a:pt x="15" y="5"/>
                          <a:pt x="11" y="0"/>
                          <a:pt x="10" y="3"/>
                        </a:cubicBezTo>
                        <a:cubicBezTo>
                          <a:pt x="9" y="4"/>
                          <a:pt x="10" y="2"/>
                          <a:pt x="10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48" name="Freeform 715">
                    <a:extLst>
                      <a:ext uri="{FF2B5EF4-FFF2-40B4-BE49-F238E27FC236}">
                        <a16:creationId xmlns:a16="http://schemas.microsoft.com/office/drawing/2014/main" id="{90CF8ACC-5FE9-EB42-BE9D-82AC9857DA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393253" y="5032509"/>
                    <a:ext cx="3063290" cy="2113145"/>
                  </a:xfrm>
                  <a:custGeom>
                    <a:avLst/>
                    <a:gdLst>
                      <a:gd name="T0" fmla="*/ 279 w 300"/>
                      <a:gd name="T1" fmla="*/ 37 h 195"/>
                      <a:gd name="T2" fmla="*/ 244 w 300"/>
                      <a:gd name="T3" fmla="*/ 1 h 195"/>
                      <a:gd name="T4" fmla="*/ 223 w 300"/>
                      <a:gd name="T5" fmla="*/ 18 h 195"/>
                      <a:gd name="T6" fmla="*/ 214 w 300"/>
                      <a:gd name="T7" fmla="*/ 27 h 195"/>
                      <a:gd name="T8" fmla="*/ 205 w 300"/>
                      <a:gd name="T9" fmla="*/ 39 h 195"/>
                      <a:gd name="T10" fmla="*/ 224 w 300"/>
                      <a:gd name="T11" fmla="*/ 46 h 195"/>
                      <a:gd name="T12" fmla="*/ 197 w 300"/>
                      <a:gd name="T13" fmla="*/ 55 h 195"/>
                      <a:gd name="T14" fmla="*/ 180 w 300"/>
                      <a:gd name="T15" fmla="*/ 66 h 195"/>
                      <a:gd name="T16" fmla="*/ 146 w 300"/>
                      <a:gd name="T17" fmla="*/ 75 h 195"/>
                      <a:gd name="T18" fmla="*/ 121 w 300"/>
                      <a:gd name="T19" fmla="*/ 70 h 195"/>
                      <a:gd name="T20" fmla="*/ 94 w 300"/>
                      <a:gd name="T21" fmla="*/ 56 h 195"/>
                      <a:gd name="T22" fmla="*/ 66 w 300"/>
                      <a:gd name="T23" fmla="*/ 30 h 195"/>
                      <a:gd name="T24" fmla="*/ 56 w 300"/>
                      <a:gd name="T25" fmla="*/ 44 h 195"/>
                      <a:gd name="T26" fmla="*/ 44 w 300"/>
                      <a:gd name="T27" fmla="*/ 51 h 195"/>
                      <a:gd name="T28" fmla="*/ 34 w 300"/>
                      <a:gd name="T29" fmla="*/ 63 h 195"/>
                      <a:gd name="T30" fmla="*/ 28 w 300"/>
                      <a:gd name="T31" fmla="*/ 76 h 195"/>
                      <a:gd name="T32" fmla="*/ 11 w 300"/>
                      <a:gd name="T33" fmla="*/ 84 h 195"/>
                      <a:gd name="T34" fmla="*/ 1 w 300"/>
                      <a:gd name="T35" fmla="*/ 91 h 195"/>
                      <a:gd name="T36" fmla="*/ 7 w 300"/>
                      <a:gd name="T37" fmla="*/ 103 h 195"/>
                      <a:gd name="T38" fmla="*/ 23 w 300"/>
                      <a:gd name="T39" fmla="*/ 111 h 195"/>
                      <a:gd name="T40" fmla="*/ 27 w 300"/>
                      <a:gd name="T41" fmla="*/ 121 h 195"/>
                      <a:gd name="T42" fmla="*/ 27 w 300"/>
                      <a:gd name="T43" fmla="*/ 135 h 195"/>
                      <a:gd name="T44" fmla="*/ 40 w 300"/>
                      <a:gd name="T45" fmla="*/ 140 h 195"/>
                      <a:gd name="T46" fmla="*/ 62 w 300"/>
                      <a:gd name="T47" fmla="*/ 154 h 195"/>
                      <a:gd name="T48" fmla="*/ 74 w 300"/>
                      <a:gd name="T49" fmla="*/ 156 h 195"/>
                      <a:gd name="T50" fmla="*/ 92 w 300"/>
                      <a:gd name="T51" fmla="*/ 151 h 195"/>
                      <a:gd name="T52" fmla="*/ 106 w 300"/>
                      <a:gd name="T53" fmla="*/ 146 h 195"/>
                      <a:gd name="T54" fmla="*/ 116 w 300"/>
                      <a:gd name="T55" fmla="*/ 155 h 195"/>
                      <a:gd name="T56" fmla="*/ 117 w 300"/>
                      <a:gd name="T57" fmla="*/ 166 h 195"/>
                      <a:gd name="T58" fmla="*/ 119 w 300"/>
                      <a:gd name="T59" fmla="*/ 178 h 195"/>
                      <a:gd name="T60" fmla="*/ 125 w 300"/>
                      <a:gd name="T61" fmla="*/ 187 h 195"/>
                      <a:gd name="T62" fmla="*/ 134 w 300"/>
                      <a:gd name="T63" fmla="*/ 186 h 195"/>
                      <a:gd name="T64" fmla="*/ 143 w 300"/>
                      <a:gd name="T65" fmla="*/ 182 h 195"/>
                      <a:gd name="T66" fmla="*/ 155 w 300"/>
                      <a:gd name="T67" fmla="*/ 180 h 195"/>
                      <a:gd name="T68" fmla="*/ 168 w 300"/>
                      <a:gd name="T69" fmla="*/ 186 h 195"/>
                      <a:gd name="T70" fmla="*/ 175 w 300"/>
                      <a:gd name="T71" fmla="*/ 195 h 195"/>
                      <a:gd name="T72" fmla="*/ 189 w 300"/>
                      <a:gd name="T73" fmla="*/ 186 h 195"/>
                      <a:gd name="T74" fmla="*/ 202 w 300"/>
                      <a:gd name="T75" fmla="*/ 182 h 195"/>
                      <a:gd name="T76" fmla="*/ 215 w 300"/>
                      <a:gd name="T77" fmla="*/ 173 h 195"/>
                      <a:gd name="T78" fmla="*/ 221 w 300"/>
                      <a:gd name="T79" fmla="*/ 164 h 195"/>
                      <a:gd name="T80" fmla="*/ 228 w 300"/>
                      <a:gd name="T81" fmla="*/ 156 h 195"/>
                      <a:gd name="T82" fmla="*/ 232 w 300"/>
                      <a:gd name="T83" fmla="*/ 149 h 195"/>
                      <a:gd name="T84" fmla="*/ 236 w 300"/>
                      <a:gd name="T85" fmla="*/ 143 h 195"/>
                      <a:gd name="T86" fmla="*/ 231 w 300"/>
                      <a:gd name="T87" fmla="*/ 139 h 195"/>
                      <a:gd name="T88" fmla="*/ 229 w 300"/>
                      <a:gd name="T89" fmla="*/ 132 h 195"/>
                      <a:gd name="T90" fmla="*/ 221 w 300"/>
                      <a:gd name="T91" fmla="*/ 115 h 195"/>
                      <a:gd name="T92" fmla="*/ 229 w 300"/>
                      <a:gd name="T93" fmla="*/ 106 h 195"/>
                      <a:gd name="T94" fmla="*/ 238 w 300"/>
                      <a:gd name="T95" fmla="*/ 102 h 195"/>
                      <a:gd name="T96" fmla="*/ 220 w 300"/>
                      <a:gd name="T97" fmla="*/ 102 h 195"/>
                      <a:gd name="T98" fmla="*/ 221 w 300"/>
                      <a:gd name="T99" fmla="*/ 90 h 195"/>
                      <a:gd name="T100" fmla="*/ 234 w 300"/>
                      <a:gd name="T101" fmla="*/ 87 h 195"/>
                      <a:gd name="T102" fmla="*/ 238 w 300"/>
                      <a:gd name="T103" fmla="*/ 89 h 195"/>
                      <a:gd name="T104" fmla="*/ 259 w 300"/>
                      <a:gd name="T105" fmla="*/ 77 h 195"/>
                      <a:gd name="T106" fmla="*/ 271 w 300"/>
                      <a:gd name="T107" fmla="*/ 72 h 195"/>
                      <a:gd name="T108" fmla="*/ 281 w 300"/>
                      <a:gd name="T109" fmla="*/ 60 h 195"/>
                      <a:gd name="T110" fmla="*/ 295 w 300"/>
                      <a:gd name="T111" fmla="*/ 47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300" h="195">
                        <a:moveTo>
                          <a:pt x="298" y="37"/>
                        </a:moveTo>
                        <a:cubicBezTo>
                          <a:pt x="298" y="35"/>
                          <a:pt x="294" y="36"/>
                          <a:pt x="293" y="37"/>
                        </a:cubicBezTo>
                        <a:cubicBezTo>
                          <a:pt x="291" y="37"/>
                          <a:pt x="290" y="38"/>
                          <a:pt x="288" y="39"/>
                        </a:cubicBezTo>
                        <a:cubicBezTo>
                          <a:pt x="286" y="40"/>
                          <a:pt x="279" y="40"/>
                          <a:pt x="279" y="37"/>
                        </a:cubicBezTo>
                        <a:cubicBezTo>
                          <a:pt x="277" y="33"/>
                          <a:pt x="276" y="31"/>
                          <a:pt x="272" y="29"/>
                        </a:cubicBezTo>
                        <a:cubicBezTo>
                          <a:pt x="269" y="28"/>
                          <a:pt x="263" y="28"/>
                          <a:pt x="262" y="24"/>
                        </a:cubicBezTo>
                        <a:cubicBezTo>
                          <a:pt x="261" y="18"/>
                          <a:pt x="259" y="11"/>
                          <a:pt x="255" y="6"/>
                        </a:cubicBezTo>
                        <a:cubicBezTo>
                          <a:pt x="252" y="3"/>
                          <a:pt x="248" y="3"/>
                          <a:pt x="244" y="1"/>
                        </a:cubicBezTo>
                        <a:cubicBezTo>
                          <a:pt x="240" y="0"/>
                          <a:pt x="233" y="1"/>
                          <a:pt x="229" y="3"/>
                        </a:cubicBezTo>
                        <a:cubicBezTo>
                          <a:pt x="228" y="4"/>
                          <a:pt x="226" y="5"/>
                          <a:pt x="225" y="6"/>
                        </a:cubicBezTo>
                        <a:cubicBezTo>
                          <a:pt x="225" y="7"/>
                          <a:pt x="228" y="7"/>
                          <a:pt x="228" y="8"/>
                        </a:cubicBezTo>
                        <a:cubicBezTo>
                          <a:pt x="229" y="12"/>
                          <a:pt x="224" y="15"/>
                          <a:pt x="223" y="18"/>
                        </a:cubicBezTo>
                        <a:cubicBezTo>
                          <a:pt x="222" y="19"/>
                          <a:pt x="222" y="20"/>
                          <a:pt x="222" y="21"/>
                        </a:cubicBezTo>
                        <a:cubicBezTo>
                          <a:pt x="222" y="22"/>
                          <a:pt x="222" y="22"/>
                          <a:pt x="222" y="23"/>
                        </a:cubicBezTo>
                        <a:cubicBezTo>
                          <a:pt x="222" y="25"/>
                          <a:pt x="219" y="25"/>
                          <a:pt x="217" y="26"/>
                        </a:cubicBezTo>
                        <a:cubicBezTo>
                          <a:pt x="216" y="26"/>
                          <a:pt x="215" y="27"/>
                          <a:pt x="214" y="27"/>
                        </a:cubicBezTo>
                        <a:cubicBezTo>
                          <a:pt x="213" y="27"/>
                          <a:pt x="208" y="25"/>
                          <a:pt x="208" y="25"/>
                        </a:cubicBezTo>
                        <a:cubicBezTo>
                          <a:pt x="207" y="27"/>
                          <a:pt x="206" y="30"/>
                          <a:pt x="205" y="32"/>
                        </a:cubicBezTo>
                        <a:cubicBezTo>
                          <a:pt x="205" y="33"/>
                          <a:pt x="204" y="34"/>
                          <a:pt x="204" y="35"/>
                        </a:cubicBezTo>
                        <a:cubicBezTo>
                          <a:pt x="204" y="35"/>
                          <a:pt x="202" y="41"/>
                          <a:pt x="205" y="39"/>
                        </a:cubicBezTo>
                        <a:cubicBezTo>
                          <a:pt x="206" y="38"/>
                          <a:pt x="206" y="38"/>
                          <a:pt x="208" y="38"/>
                        </a:cubicBezTo>
                        <a:cubicBezTo>
                          <a:pt x="209" y="38"/>
                          <a:pt x="211" y="40"/>
                          <a:pt x="212" y="39"/>
                        </a:cubicBezTo>
                        <a:cubicBezTo>
                          <a:pt x="216" y="36"/>
                          <a:pt x="219" y="38"/>
                          <a:pt x="222" y="42"/>
                        </a:cubicBezTo>
                        <a:cubicBezTo>
                          <a:pt x="223" y="43"/>
                          <a:pt x="225" y="45"/>
                          <a:pt x="224" y="46"/>
                        </a:cubicBezTo>
                        <a:cubicBezTo>
                          <a:pt x="224" y="46"/>
                          <a:pt x="220" y="45"/>
                          <a:pt x="219" y="45"/>
                        </a:cubicBezTo>
                        <a:cubicBezTo>
                          <a:pt x="216" y="46"/>
                          <a:pt x="212" y="46"/>
                          <a:pt x="209" y="47"/>
                        </a:cubicBezTo>
                        <a:cubicBezTo>
                          <a:pt x="206" y="48"/>
                          <a:pt x="206" y="54"/>
                          <a:pt x="202" y="54"/>
                        </a:cubicBezTo>
                        <a:cubicBezTo>
                          <a:pt x="200" y="54"/>
                          <a:pt x="198" y="53"/>
                          <a:pt x="197" y="55"/>
                        </a:cubicBezTo>
                        <a:cubicBezTo>
                          <a:pt x="196" y="56"/>
                          <a:pt x="194" y="58"/>
                          <a:pt x="192" y="58"/>
                        </a:cubicBezTo>
                        <a:cubicBezTo>
                          <a:pt x="189" y="57"/>
                          <a:pt x="183" y="53"/>
                          <a:pt x="182" y="59"/>
                        </a:cubicBezTo>
                        <a:cubicBezTo>
                          <a:pt x="182" y="61"/>
                          <a:pt x="184" y="62"/>
                          <a:pt x="184" y="63"/>
                        </a:cubicBezTo>
                        <a:cubicBezTo>
                          <a:pt x="184" y="65"/>
                          <a:pt x="181" y="65"/>
                          <a:pt x="180" y="66"/>
                        </a:cubicBezTo>
                        <a:cubicBezTo>
                          <a:pt x="177" y="69"/>
                          <a:pt x="176" y="72"/>
                          <a:pt x="172" y="72"/>
                        </a:cubicBezTo>
                        <a:cubicBezTo>
                          <a:pt x="167" y="72"/>
                          <a:pt x="162" y="72"/>
                          <a:pt x="157" y="73"/>
                        </a:cubicBezTo>
                        <a:cubicBezTo>
                          <a:pt x="155" y="74"/>
                          <a:pt x="151" y="78"/>
                          <a:pt x="150" y="77"/>
                        </a:cubicBezTo>
                        <a:cubicBezTo>
                          <a:pt x="148" y="77"/>
                          <a:pt x="147" y="75"/>
                          <a:pt x="146" y="75"/>
                        </a:cubicBezTo>
                        <a:cubicBezTo>
                          <a:pt x="144" y="75"/>
                          <a:pt x="143" y="75"/>
                          <a:pt x="141" y="75"/>
                        </a:cubicBezTo>
                        <a:cubicBezTo>
                          <a:pt x="139" y="74"/>
                          <a:pt x="137" y="74"/>
                          <a:pt x="135" y="72"/>
                        </a:cubicBezTo>
                        <a:cubicBezTo>
                          <a:pt x="133" y="71"/>
                          <a:pt x="132" y="71"/>
                          <a:pt x="131" y="70"/>
                        </a:cubicBezTo>
                        <a:cubicBezTo>
                          <a:pt x="127" y="70"/>
                          <a:pt x="125" y="70"/>
                          <a:pt x="121" y="70"/>
                        </a:cubicBezTo>
                        <a:cubicBezTo>
                          <a:pt x="118" y="70"/>
                          <a:pt x="113" y="71"/>
                          <a:pt x="109" y="70"/>
                        </a:cubicBezTo>
                        <a:cubicBezTo>
                          <a:pt x="108" y="70"/>
                          <a:pt x="107" y="68"/>
                          <a:pt x="107" y="67"/>
                        </a:cubicBezTo>
                        <a:cubicBezTo>
                          <a:pt x="105" y="65"/>
                          <a:pt x="104" y="63"/>
                          <a:pt x="102" y="61"/>
                        </a:cubicBezTo>
                        <a:cubicBezTo>
                          <a:pt x="99" y="59"/>
                          <a:pt x="97" y="56"/>
                          <a:pt x="94" y="56"/>
                        </a:cubicBezTo>
                        <a:cubicBezTo>
                          <a:pt x="92" y="56"/>
                          <a:pt x="81" y="56"/>
                          <a:pt x="83" y="52"/>
                        </a:cubicBezTo>
                        <a:cubicBezTo>
                          <a:pt x="85" y="48"/>
                          <a:pt x="84" y="41"/>
                          <a:pt x="79" y="38"/>
                        </a:cubicBezTo>
                        <a:cubicBezTo>
                          <a:pt x="75" y="35"/>
                          <a:pt x="70" y="35"/>
                          <a:pt x="69" y="29"/>
                        </a:cubicBezTo>
                        <a:cubicBezTo>
                          <a:pt x="68" y="30"/>
                          <a:pt x="67" y="29"/>
                          <a:pt x="66" y="30"/>
                        </a:cubicBezTo>
                        <a:cubicBezTo>
                          <a:pt x="65" y="31"/>
                          <a:pt x="65" y="31"/>
                          <a:pt x="65" y="32"/>
                        </a:cubicBezTo>
                        <a:cubicBezTo>
                          <a:pt x="63" y="35"/>
                          <a:pt x="60" y="34"/>
                          <a:pt x="59" y="37"/>
                        </a:cubicBezTo>
                        <a:cubicBezTo>
                          <a:pt x="59" y="39"/>
                          <a:pt x="61" y="41"/>
                          <a:pt x="60" y="42"/>
                        </a:cubicBezTo>
                        <a:cubicBezTo>
                          <a:pt x="59" y="43"/>
                          <a:pt x="57" y="44"/>
                          <a:pt x="56" y="44"/>
                        </a:cubicBezTo>
                        <a:cubicBezTo>
                          <a:pt x="55" y="45"/>
                          <a:pt x="54" y="43"/>
                          <a:pt x="53" y="44"/>
                        </a:cubicBezTo>
                        <a:cubicBezTo>
                          <a:pt x="51" y="44"/>
                          <a:pt x="50" y="43"/>
                          <a:pt x="48" y="42"/>
                        </a:cubicBezTo>
                        <a:cubicBezTo>
                          <a:pt x="47" y="41"/>
                          <a:pt x="46" y="46"/>
                          <a:pt x="45" y="47"/>
                        </a:cubicBezTo>
                        <a:cubicBezTo>
                          <a:pt x="45" y="48"/>
                          <a:pt x="44" y="50"/>
                          <a:pt x="44" y="51"/>
                        </a:cubicBezTo>
                        <a:cubicBezTo>
                          <a:pt x="44" y="53"/>
                          <a:pt x="45" y="53"/>
                          <a:pt x="45" y="54"/>
                        </a:cubicBezTo>
                        <a:cubicBezTo>
                          <a:pt x="45" y="56"/>
                          <a:pt x="39" y="54"/>
                          <a:pt x="39" y="54"/>
                        </a:cubicBezTo>
                        <a:cubicBezTo>
                          <a:pt x="37" y="55"/>
                          <a:pt x="33" y="55"/>
                          <a:pt x="32" y="56"/>
                        </a:cubicBezTo>
                        <a:cubicBezTo>
                          <a:pt x="33" y="55"/>
                          <a:pt x="34" y="62"/>
                          <a:pt x="34" y="63"/>
                        </a:cubicBezTo>
                        <a:cubicBezTo>
                          <a:pt x="35" y="64"/>
                          <a:pt x="36" y="65"/>
                          <a:pt x="37" y="66"/>
                        </a:cubicBezTo>
                        <a:cubicBezTo>
                          <a:pt x="37" y="67"/>
                          <a:pt x="34" y="69"/>
                          <a:pt x="33" y="70"/>
                        </a:cubicBezTo>
                        <a:cubicBezTo>
                          <a:pt x="32" y="71"/>
                          <a:pt x="33" y="74"/>
                          <a:pt x="32" y="74"/>
                        </a:cubicBezTo>
                        <a:cubicBezTo>
                          <a:pt x="31" y="75"/>
                          <a:pt x="29" y="75"/>
                          <a:pt x="28" y="76"/>
                        </a:cubicBezTo>
                        <a:cubicBezTo>
                          <a:pt x="26" y="77"/>
                          <a:pt x="25" y="78"/>
                          <a:pt x="24" y="79"/>
                        </a:cubicBezTo>
                        <a:cubicBezTo>
                          <a:pt x="22" y="79"/>
                          <a:pt x="21" y="79"/>
                          <a:pt x="19" y="80"/>
                        </a:cubicBezTo>
                        <a:cubicBezTo>
                          <a:pt x="17" y="80"/>
                          <a:pt x="16" y="81"/>
                          <a:pt x="15" y="83"/>
                        </a:cubicBezTo>
                        <a:cubicBezTo>
                          <a:pt x="15" y="83"/>
                          <a:pt x="11" y="84"/>
                          <a:pt x="11" y="84"/>
                        </a:cubicBezTo>
                        <a:cubicBezTo>
                          <a:pt x="11" y="84"/>
                          <a:pt x="11" y="83"/>
                          <a:pt x="11" y="83"/>
                        </a:cubicBezTo>
                        <a:cubicBezTo>
                          <a:pt x="10" y="83"/>
                          <a:pt x="9" y="83"/>
                          <a:pt x="7" y="83"/>
                        </a:cubicBezTo>
                        <a:cubicBezTo>
                          <a:pt x="6" y="83"/>
                          <a:pt x="3" y="85"/>
                          <a:pt x="3" y="86"/>
                        </a:cubicBezTo>
                        <a:cubicBezTo>
                          <a:pt x="2" y="88"/>
                          <a:pt x="1" y="90"/>
                          <a:pt x="1" y="91"/>
                        </a:cubicBezTo>
                        <a:cubicBezTo>
                          <a:pt x="0" y="93"/>
                          <a:pt x="3" y="95"/>
                          <a:pt x="4" y="95"/>
                        </a:cubicBezTo>
                        <a:cubicBezTo>
                          <a:pt x="7" y="95"/>
                          <a:pt x="6" y="95"/>
                          <a:pt x="7" y="98"/>
                        </a:cubicBezTo>
                        <a:cubicBezTo>
                          <a:pt x="7" y="99"/>
                          <a:pt x="8" y="99"/>
                          <a:pt x="8" y="101"/>
                        </a:cubicBezTo>
                        <a:cubicBezTo>
                          <a:pt x="8" y="101"/>
                          <a:pt x="7" y="103"/>
                          <a:pt x="7" y="103"/>
                        </a:cubicBezTo>
                        <a:cubicBezTo>
                          <a:pt x="9" y="104"/>
                          <a:pt x="10" y="104"/>
                          <a:pt x="11" y="105"/>
                        </a:cubicBezTo>
                        <a:cubicBezTo>
                          <a:pt x="13" y="107"/>
                          <a:pt x="12" y="109"/>
                          <a:pt x="14" y="110"/>
                        </a:cubicBezTo>
                        <a:cubicBezTo>
                          <a:pt x="16" y="111"/>
                          <a:pt x="18" y="112"/>
                          <a:pt x="20" y="113"/>
                        </a:cubicBezTo>
                        <a:cubicBezTo>
                          <a:pt x="21" y="113"/>
                          <a:pt x="22" y="112"/>
                          <a:pt x="23" y="111"/>
                        </a:cubicBezTo>
                        <a:cubicBezTo>
                          <a:pt x="26" y="109"/>
                          <a:pt x="31" y="110"/>
                          <a:pt x="33" y="113"/>
                        </a:cubicBezTo>
                        <a:cubicBezTo>
                          <a:pt x="34" y="115"/>
                          <a:pt x="32" y="116"/>
                          <a:pt x="31" y="117"/>
                        </a:cubicBezTo>
                        <a:cubicBezTo>
                          <a:pt x="30" y="118"/>
                          <a:pt x="30" y="118"/>
                          <a:pt x="30" y="119"/>
                        </a:cubicBezTo>
                        <a:cubicBezTo>
                          <a:pt x="29" y="121"/>
                          <a:pt x="28" y="121"/>
                          <a:pt x="27" y="121"/>
                        </a:cubicBezTo>
                        <a:cubicBezTo>
                          <a:pt x="24" y="123"/>
                          <a:pt x="32" y="126"/>
                          <a:pt x="29" y="128"/>
                        </a:cubicBezTo>
                        <a:cubicBezTo>
                          <a:pt x="28" y="130"/>
                          <a:pt x="27" y="129"/>
                          <a:pt x="25" y="129"/>
                        </a:cubicBezTo>
                        <a:cubicBezTo>
                          <a:pt x="21" y="128"/>
                          <a:pt x="26" y="132"/>
                          <a:pt x="26" y="132"/>
                        </a:cubicBezTo>
                        <a:cubicBezTo>
                          <a:pt x="26" y="134"/>
                          <a:pt x="25" y="135"/>
                          <a:pt x="27" y="135"/>
                        </a:cubicBezTo>
                        <a:cubicBezTo>
                          <a:pt x="29" y="136"/>
                          <a:pt x="29" y="137"/>
                          <a:pt x="31" y="138"/>
                        </a:cubicBezTo>
                        <a:cubicBezTo>
                          <a:pt x="33" y="138"/>
                          <a:pt x="34" y="140"/>
                          <a:pt x="36" y="141"/>
                        </a:cubicBezTo>
                        <a:cubicBezTo>
                          <a:pt x="36" y="141"/>
                          <a:pt x="37" y="142"/>
                          <a:pt x="38" y="142"/>
                        </a:cubicBezTo>
                        <a:cubicBezTo>
                          <a:pt x="39" y="142"/>
                          <a:pt x="38" y="140"/>
                          <a:pt x="40" y="140"/>
                        </a:cubicBezTo>
                        <a:cubicBezTo>
                          <a:pt x="44" y="140"/>
                          <a:pt x="46" y="147"/>
                          <a:pt x="50" y="147"/>
                        </a:cubicBezTo>
                        <a:cubicBezTo>
                          <a:pt x="52" y="147"/>
                          <a:pt x="52" y="150"/>
                          <a:pt x="54" y="150"/>
                        </a:cubicBezTo>
                        <a:cubicBezTo>
                          <a:pt x="56" y="151"/>
                          <a:pt x="57" y="153"/>
                          <a:pt x="58" y="153"/>
                        </a:cubicBezTo>
                        <a:cubicBezTo>
                          <a:pt x="60" y="151"/>
                          <a:pt x="60" y="154"/>
                          <a:pt x="62" y="154"/>
                        </a:cubicBezTo>
                        <a:cubicBezTo>
                          <a:pt x="63" y="154"/>
                          <a:pt x="63" y="153"/>
                          <a:pt x="64" y="153"/>
                        </a:cubicBezTo>
                        <a:cubicBezTo>
                          <a:pt x="65" y="153"/>
                          <a:pt x="65" y="154"/>
                          <a:pt x="66" y="155"/>
                        </a:cubicBezTo>
                        <a:cubicBezTo>
                          <a:pt x="68" y="155"/>
                          <a:pt x="70" y="155"/>
                          <a:pt x="72" y="154"/>
                        </a:cubicBezTo>
                        <a:cubicBezTo>
                          <a:pt x="75" y="153"/>
                          <a:pt x="73" y="155"/>
                          <a:pt x="74" y="156"/>
                        </a:cubicBezTo>
                        <a:cubicBezTo>
                          <a:pt x="74" y="156"/>
                          <a:pt x="76" y="153"/>
                          <a:pt x="77" y="153"/>
                        </a:cubicBezTo>
                        <a:cubicBezTo>
                          <a:pt x="78" y="152"/>
                          <a:pt x="80" y="152"/>
                          <a:pt x="81" y="153"/>
                        </a:cubicBezTo>
                        <a:cubicBezTo>
                          <a:pt x="83" y="155"/>
                          <a:pt x="85" y="153"/>
                          <a:pt x="87" y="154"/>
                        </a:cubicBezTo>
                        <a:cubicBezTo>
                          <a:pt x="89" y="155"/>
                          <a:pt x="91" y="153"/>
                          <a:pt x="92" y="151"/>
                        </a:cubicBezTo>
                        <a:cubicBezTo>
                          <a:pt x="93" y="151"/>
                          <a:pt x="93" y="150"/>
                          <a:pt x="94" y="150"/>
                        </a:cubicBezTo>
                        <a:cubicBezTo>
                          <a:pt x="95" y="149"/>
                          <a:pt x="96" y="150"/>
                          <a:pt x="97" y="149"/>
                        </a:cubicBezTo>
                        <a:cubicBezTo>
                          <a:pt x="98" y="148"/>
                          <a:pt x="99" y="146"/>
                          <a:pt x="101" y="147"/>
                        </a:cubicBezTo>
                        <a:cubicBezTo>
                          <a:pt x="103" y="148"/>
                          <a:pt x="103" y="148"/>
                          <a:pt x="106" y="146"/>
                        </a:cubicBezTo>
                        <a:cubicBezTo>
                          <a:pt x="107" y="145"/>
                          <a:pt x="109" y="148"/>
                          <a:pt x="109" y="149"/>
                        </a:cubicBezTo>
                        <a:cubicBezTo>
                          <a:pt x="108" y="151"/>
                          <a:pt x="106" y="152"/>
                          <a:pt x="108" y="152"/>
                        </a:cubicBezTo>
                        <a:cubicBezTo>
                          <a:pt x="111" y="152"/>
                          <a:pt x="111" y="152"/>
                          <a:pt x="114" y="151"/>
                        </a:cubicBezTo>
                        <a:cubicBezTo>
                          <a:pt x="115" y="151"/>
                          <a:pt x="116" y="154"/>
                          <a:pt x="116" y="155"/>
                        </a:cubicBezTo>
                        <a:cubicBezTo>
                          <a:pt x="116" y="155"/>
                          <a:pt x="116" y="157"/>
                          <a:pt x="117" y="156"/>
                        </a:cubicBezTo>
                        <a:cubicBezTo>
                          <a:pt x="117" y="156"/>
                          <a:pt x="119" y="156"/>
                          <a:pt x="119" y="157"/>
                        </a:cubicBezTo>
                        <a:cubicBezTo>
                          <a:pt x="119" y="158"/>
                          <a:pt x="117" y="159"/>
                          <a:pt x="118" y="160"/>
                        </a:cubicBezTo>
                        <a:cubicBezTo>
                          <a:pt x="119" y="162"/>
                          <a:pt x="118" y="165"/>
                          <a:pt x="117" y="166"/>
                        </a:cubicBezTo>
                        <a:cubicBezTo>
                          <a:pt x="116" y="168"/>
                          <a:pt x="114" y="169"/>
                          <a:pt x="113" y="170"/>
                        </a:cubicBezTo>
                        <a:cubicBezTo>
                          <a:pt x="113" y="171"/>
                          <a:pt x="113" y="176"/>
                          <a:pt x="112" y="175"/>
                        </a:cubicBezTo>
                        <a:cubicBezTo>
                          <a:pt x="113" y="176"/>
                          <a:pt x="119" y="173"/>
                          <a:pt x="120" y="175"/>
                        </a:cubicBezTo>
                        <a:cubicBezTo>
                          <a:pt x="120" y="175"/>
                          <a:pt x="118" y="176"/>
                          <a:pt x="119" y="178"/>
                        </a:cubicBezTo>
                        <a:cubicBezTo>
                          <a:pt x="120" y="180"/>
                          <a:pt x="123" y="180"/>
                          <a:pt x="122" y="181"/>
                        </a:cubicBezTo>
                        <a:cubicBezTo>
                          <a:pt x="122" y="182"/>
                          <a:pt x="121" y="184"/>
                          <a:pt x="121" y="185"/>
                        </a:cubicBezTo>
                        <a:cubicBezTo>
                          <a:pt x="122" y="186"/>
                          <a:pt x="125" y="185"/>
                          <a:pt x="125" y="186"/>
                        </a:cubicBezTo>
                        <a:cubicBezTo>
                          <a:pt x="125" y="186"/>
                          <a:pt x="125" y="187"/>
                          <a:pt x="125" y="187"/>
                        </a:cubicBezTo>
                        <a:cubicBezTo>
                          <a:pt x="125" y="189"/>
                          <a:pt x="126" y="188"/>
                          <a:pt x="127" y="188"/>
                        </a:cubicBezTo>
                        <a:cubicBezTo>
                          <a:pt x="128" y="188"/>
                          <a:pt x="129" y="187"/>
                          <a:pt x="130" y="188"/>
                        </a:cubicBezTo>
                        <a:cubicBezTo>
                          <a:pt x="131" y="188"/>
                          <a:pt x="132" y="189"/>
                          <a:pt x="133" y="190"/>
                        </a:cubicBezTo>
                        <a:cubicBezTo>
                          <a:pt x="135" y="191"/>
                          <a:pt x="134" y="187"/>
                          <a:pt x="134" y="186"/>
                        </a:cubicBezTo>
                        <a:cubicBezTo>
                          <a:pt x="132" y="182"/>
                          <a:pt x="134" y="184"/>
                          <a:pt x="136" y="182"/>
                        </a:cubicBezTo>
                        <a:cubicBezTo>
                          <a:pt x="138" y="181"/>
                          <a:pt x="137" y="182"/>
                          <a:pt x="139" y="183"/>
                        </a:cubicBezTo>
                        <a:cubicBezTo>
                          <a:pt x="139" y="183"/>
                          <a:pt x="141" y="182"/>
                          <a:pt x="141" y="182"/>
                        </a:cubicBezTo>
                        <a:cubicBezTo>
                          <a:pt x="141" y="183"/>
                          <a:pt x="143" y="181"/>
                          <a:pt x="143" y="182"/>
                        </a:cubicBezTo>
                        <a:cubicBezTo>
                          <a:pt x="144" y="183"/>
                          <a:pt x="144" y="184"/>
                          <a:pt x="146" y="182"/>
                        </a:cubicBezTo>
                        <a:cubicBezTo>
                          <a:pt x="147" y="181"/>
                          <a:pt x="147" y="182"/>
                          <a:pt x="148" y="181"/>
                        </a:cubicBezTo>
                        <a:cubicBezTo>
                          <a:pt x="149" y="180"/>
                          <a:pt x="149" y="178"/>
                          <a:pt x="151" y="178"/>
                        </a:cubicBezTo>
                        <a:cubicBezTo>
                          <a:pt x="152" y="178"/>
                          <a:pt x="153" y="180"/>
                          <a:pt x="155" y="180"/>
                        </a:cubicBezTo>
                        <a:cubicBezTo>
                          <a:pt x="155" y="180"/>
                          <a:pt x="159" y="181"/>
                          <a:pt x="159" y="181"/>
                        </a:cubicBezTo>
                        <a:cubicBezTo>
                          <a:pt x="159" y="182"/>
                          <a:pt x="157" y="183"/>
                          <a:pt x="157" y="184"/>
                        </a:cubicBezTo>
                        <a:cubicBezTo>
                          <a:pt x="158" y="185"/>
                          <a:pt x="160" y="186"/>
                          <a:pt x="161" y="187"/>
                        </a:cubicBezTo>
                        <a:cubicBezTo>
                          <a:pt x="163" y="188"/>
                          <a:pt x="167" y="189"/>
                          <a:pt x="168" y="186"/>
                        </a:cubicBezTo>
                        <a:cubicBezTo>
                          <a:pt x="168" y="186"/>
                          <a:pt x="170" y="188"/>
                          <a:pt x="170" y="188"/>
                        </a:cubicBezTo>
                        <a:cubicBezTo>
                          <a:pt x="171" y="189"/>
                          <a:pt x="172" y="187"/>
                          <a:pt x="174" y="188"/>
                        </a:cubicBezTo>
                        <a:cubicBezTo>
                          <a:pt x="175" y="189"/>
                          <a:pt x="173" y="190"/>
                          <a:pt x="173" y="191"/>
                        </a:cubicBezTo>
                        <a:cubicBezTo>
                          <a:pt x="173" y="192"/>
                          <a:pt x="175" y="194"/>
                          <a:pt x="175" y="195"/>
                        </a:cubicBezTo>
                        <a:cubicBezTo>
                          <a:pt x="176" y="195"/>
                          <a:pt x="177" y="194"/>
                          <a:pt x="178" y="194"/>
                        </a:cubicBezTo>
                        <a:cubicBezTo>
                          <a:pt x="178" y="193"/>
                          <a:pt x="175" y="192"/>
                          <a:pt x="176" y="191"/>
                        </a:cubicBezTo>
                        <a:cubicBezTo>
                          <a:pt x="178" y="188"/>
                          <a:pt x="180" y="188"/>
                          <a:pt x="183" y="187"/>
                        </a:cubicBezTo>
                        <a:cubicBezTo>
                          <a:pt x="185" y="186"/>
                          <a:pt x="187" y="186"/>
                          <a:pt x="189" y="186"/>
                        </a:cubicBezTo>
                        <a:cubicBezTo>
                          <a:pt x="190" y="186"/>
                          <a:pt x="190" y="184"/>
                          <a:pt x="191" y="184"/>
                        </a:cubicBezTo>
                        <a:cubicBezTo>
                          <a:pt x="193" y="184"/>
                          <a:pt x="192" y="183"/>
                          <a:pt x="192" y="182"/>
                        </a:cubicBezTo>
                        <a:cubicBezTo>
                          <a:pt x="192" y="183"/>
                          <a:pt x="196" y="182"/>
                          <a:pt x="196" y="182"/>
                        </a:cubicBezTo>
                        <a:cubicBezTo>
                          <a:pt x="198" y="181"/>
                          <a:pt x="200" y="182"/>
                          <a:pt x="202" y="182"/>
                        </a:cubicBezTo>
                        <a:cubicBezTo>
                          <a:pt x="204" y="182"/>
                          <a:pt x="205" y="181"/>
                          <a:pt x="207" y="180"/>
                        </a:cubicBezTo>
                        <a:cubicBezTo>
                          <a:pt x="208" y="180"/>
                          <a:pt x="208" y="177"/>
                          <a:pt x="209" y="177"/>
                        </a:cubicBezTo>
                        <a:cubicBezTo>
                          <a:pt x="211" y="177"/>
                          <a:pt x="212" y="176"/>
                          <a:pt x="213" y="175"/>
                        </a:cubicBezTo>
                        <a:cubicBezTo>
                          <a:pt x="214" y="175"/>
                          <a:pt x="215" y="174"/>
                          <a:pt x="215" y="173"/>
                        </a:cubicBezTo>
                        <a:cubicBezTo>
                          <a:pt x="214" y="173"/>
                          <a:pt x="218" y="172"/>
                          <a:pt x="218" y="172"/>
                        </a:cubicBezTo>
                        <a:cubicBezTo>
                          <a:pt x="219" y="171"/>
                          <a:pt x="220" y="169"/>
                          <a:pt x="221" y="168"/>
                        </a:cubicBezTo>
                        <a:cubicBezTo>
                          <a:pt x="222" y="167"/>
                          <a:pt x="222" y="167"/>
                          <a:pt x="222" y="166"/>
                        </a:cubicBezTo>
                        <a:cubicBezTo>
                          <a:pt x="223" y="164"/>
                          <a:pt x="221" y="165"/>
                          <a:pt x="221" y="164"/>
                        </a:cubicBezTo>
                        <a:cubicBezTo>
                          <a:pt x="221" y="164"/>
                          <a:pt x="226" y="164"/>
                          <a:pt x="223" y="162"/>
                        </a:cubicBezTo>
                        <a:cubicBezTo>
                          <a:pt x="222" y="161"/>
                          <a:pt x="223" y="161"/>
                          <a:pt x="224" y="161"/>
                        </a:cubicBezTo>
                        <a:cubicBezTo>
                          <a:pt x="225" y="161"/>
                          <a:pt x="225" y="160"/>
                          <a:pt x="226" y="159"/>
                        </a:cubicBezTo>
                        <a:cubicBezTo>
                          <a:pt x="227" y="158"/>
                          <a:pt x="227" y="157"/>
                          <a:pt x="228" y="156"/>
                        </a:cubicBezTo>
                        <a:cubicBezTo>
                          <a:pt x="228" y="156"/>
                          <a:pt x="228" y="154"/>
                          <a:pt x="228" y="154"/>
                        </a:cubicBezTo>
                        <a:cubicBezTo>
                          <a:pt x="229" y="153"/>
                          <a:pt x="230" y="153"/>
                          <a:pt x="231" y="152"/>
                        </a:cubicBezTo>
                        <a:cubicBezTo>
                          <a:pt x="232" y="151"/>
                          <a:pt x="231" y="150"/>
                          <a:pt x="231" y="150"/>
                        </a:cubicBezTo>
                        <a:cubicBezTo>
                          <a:pt x="231" y="149"/>
                          <a:pt x="232" y="149"/>
                          <a:pt x="232" y="149"/>
                        </a:cubicBezTo>
                        <a:cubicBezTo>
                          <a:pt x="233" y="149"/>
                          <a:pt x="232" y="147"/>
                          <a:pt x="232" y="147"/>
                        </a:cubicBezTo>
                        <a:cubicBezTo>
                          <a:pt x="232" y="147"/>
                          <a:pt x="234" y="148"/>
                          <a:pt x="234" y="147"/>
                        </a:cubicBezTo>
                        <a:cubicBezTo>
                          <a:pt x="236" y="146"/>
                          <a:pt x="234" y="146"/>
                          <a:pt x="233" y="145"/>
                        </a:cubicBezTo>
                        <a:cubicBezTo>
                          <a:pt x="233" y="145"/>
                          <a:pt x="236" y="143"/>
                          <a:pt x="236" y="143"/>
                        </a:cubicBezTo>
                        <a:cubicBezTo>
                          <a:pt x="235" y="145"/>
                          <a:pt x="232" y="142"/>
                          <a:pt x="231" y="141"/>
                        </a:cubicBezTo>
                        <a:cubicBezTo>
                          <a:pt x="231" y="141"/>
                          <a:pt x="230" y="142"/>
                          <a:pt x="229" y="142"/>
                        </a:cubicBezTo>
                        <a:cubicBezTo>
                          <a:pt x="228" y="143"/>
                          <a:pt x="227" y="141"/>
                          <a:pt x="226" y="142"/>
                        </a:cubicBezTo>
                        <a:cubicBezTo>
                          <a:pt x="228" y="141"/>
                          <a:pt x="230" y="140"/>
                          <a:pt x="231" y="139"/>
                        </a:cubicBezTo>
                        <a:cubicBezTo>
                          <a:pt x="232" y="138"/>
                          <a:pt x="235" y="138"/>
                          <a:pt x="233" y="136"/>
                        </a:cubicBezTo>
                        <a:cubicBezTo>
                          <a:pt x="231" y="135"/>
                          <a:pt x="230" y="134"/>
                          <a:pt x="228" y="132"/>
                        </a:cubicBezTo>
                        <a:cubicBezTo>
                          <a:pt x="228" y="131"/>
                          <a:pt x="223" y="133"/>
                          <a:pt x="223" y="130"/>
                        </a:cubicBezTo>
                        <a:cubicBezTo>
                          <a:pt x="223" y="132"/>
                          <a:pt x="228" y="132"/>
                          <a:pt x="229" y="132"/>
                        </a:cubicBezTo>
                        <a:cubicBezTo>
                          <a:pt x="230" y="132"/>
                          <a:pt x="233" y="135"/>
                          <a:pt x="234" y="133"/>
                        </a:cubicBezTo>
                        <a:cubicBezTo>
                          <a:pt x="235" y="131"/>
                          <a:pt x="229" y="129"/>
                          <a:pt x="229" y="127"/>
                        </a:cubicBezTo>
                        <a:cubicBezTo>
                          <a:pt x="228" y="125"/>
                          <a:pt x="228" y="121"/>
                          <a:pt x="226" y="120"/>
                        </a:cubicBezTo>
                        <a:cubicBezTo>
                          <a:pt x="225" y="118"/>
                          <a:pt x="219" y="118"/>
                          <a:pt x="221" y="115"/>
                        </a:cubicBezTo>
                        <a:cubicBezTo>
                          <a:pt x="222" y="113"/>
                          <a:pt x="223" y="112"/>
                          <a:pt x="224" y="111"/>
                        </a:cubicBezTo>
                        <a:cubicBezTo>
                          <a:pt x="226" y="109"/>
                          <a:pt x="224" y="110"/>
                          <a:pt x="225" y="109"/>
                        </a:cubicBezTo>
                        <a:cubicBezTo>
                          <a:pt x="225" y="108"/>
                          <a:pt x="228" y="109"/>
                          <a:pt x="228" y="109"/>
                        </a:cubicBezTo>
                        <a:cubicBezTo>
                          <a:pt x="229" y="108"/>
                          <a:pt x="227" y="107"/>
                          <a:pt x="229" y="106"/>
                        </a:cubicBezTo>
                        <a:cubicBezTo>
                          <a:pt x="231" y="106"/>
                          <a:pt x="232" y="105"/>
                          <a:pt x="233" y="104"/>
                        </a:cubicBezTo>
                        <a:cubicBezTo>
                          <a:pt x="234" y="104"/>
                          <a:pt x="235" y="104"/>
                          <a:pt x="235" y="104"/>
                        </a:cubicBezTo>
                        <a:cubicBezTo>
                          <a:pt x="236" y="104"/>
                          <a:pt x="235" y="105"/>
                          <a:pt x="236" y="105"/>
                        </a:cubicBezTo>
                        <a:cubicBezTo>
                          <a:pt x="237" y="106"/>
                          <a:pt x="238" y="103"/>
                          <a:pt x="238" y="102"/>
                        </a:cubicBezTo>
                        <a:cubicBezTo>
                          <a:pt x="236" y="100"/>
                          <a:pt x="234" y="101"/>
                          <a:pt x="233" y="101"/>
                        </a:cubicBezTo>
                        <a:cubicBezTo>
                          <a:pt x="231" y="101"/>
                          <a:pt x="230" y="99"/>
                          <a:pt x="228" y="100"/>
                        </a:cubicBezTo>
                        <a:cubicBezTo>
                          <a:pt x="227" y="100"/>
                          <a:pt x="226" y="102"/>
                          <a:pt x="224" y="102"/>
                        </a:cubicBezTo>
                        <a:cubicBezTo>
                          <a:pt x="223" y="103"/>
                          <a:pt x="221" y="103"/>
                          <a:pt x="220" y="102"/>
                        </a:cubicBezTo>
                        <a:cubicBezTo>
                          <a:pt x="219" y="101"/>
                          <a:pt x="221" y="99"/>
                          <a:pt x="220" y="98"/>
                        </a:cubicBezTo>
                        <a:cubicBezTo>
                          <a:pt x="218" y="97"/>
                          <a:pt x="210" y="97"/>
                          <a:pt x="213" y="92"/>
                        </a:cubicBezTo>
                        <a:cubicBezTo>
                          <a:pt x="214" y="91"/>
                          <a:pt x="215" y="92"/>
                          <a:pt x="217" y="92"/>
                        </a:cubicBezTo>
                        <a:cubicBezTo>
                          <a:pt x="218" y="92"/>
                          <a:pt x="220" y="91"/>
                          <a:pt x="221" y="90"/>
                        </a:cubicBezTo>
                        <a:cubicBezTo>
                          <a:pt x="223" y="87"/>
                          <a:pt x="226" y="85"/>
                          <a:pt x="229" y="83"/>
                        </a:cubicBezTo>
                        <a:cubicBezTo>
                          <a:pt x="230" y="81"/>
                          <a:pt x="231" y="81"/>
                          <a:pt x="233" y="81"/>
                        </a:cubicBezTo>
                        <a:cubicBezTo>
                          <a:pt x="233" y="82"/>
                          <a:pt x="236" y="82"/>
                          <a:pt x="236" y="83"/>
                        </a:cubicBezTo>
                        <a:cubicBezTo>
                          <a:pt x="235" y="84"/>
                          <a:pt x="235" y="86"/>
                          <a:pt x="234" y="87"/>
                        </a:cubicBezTo>
                        <a:cubicBezTo>
                          <a:pt x="233" y="87"/>
                          <a:pt x="231" y="88"/>
                          <a:pt x="231" y="89"/>
                        </a:cubicBezTo>
                        <a:cubicBezTo>
                          <a:pt x="231" y="90"/>
                          <a:pt x="234" y="90"/>
                          <a:pt x="234" y="90"/>
                        </a:cubicBezTo>
                        <a:cubicBezTo>
                          <a:pt x="234" y="90"/>
                          <a:pt x="230" y="93"/>
                          <a:pt x="231" y="93"/>
                        </a:cubicBezTo>
                        <a:cubicBezTo>
                          <a:pt x="232" y="94"/>
                          <a:pt x="237" y="89"/>
                          <a:pt x="238" y="89"/>
                        </a:cubicBezTo>
                        <a:cubicBezTo>
                          <a:pt x="240" y="88"/>
                          <a:pt x="242" y="87"/>
                          <a:pt x="244" y="87"/>
                        </a:cubicBezTo>
                        <a:cubicBezTo>
                          <a:pt x="246" y="87"/>
                          <a:pt x="246" y="87"/>
                          <a:pt x="247" y="85"/>
                        </a:cubicBezTo>
                        <a:cubicBezTo>
                          <a:pt x="249" y="84"/>
                          <a:pt x="252" y="83"/>
                          <a:pt x="254" y="81"/>
                        </a:cubicBezTo>
                        <a:cubicBezTo>
                          <a:pt x="255" y="80"/>
                          <a:pt x="257" y="77"/>
                          <a:pt x="259" y="77"/>
                        </a:cubicBezTo>
                        <a:cubicBezTo>
                          <a:pt x="260" y="76"/>
                          <a:pt x="266" y="80"/>
                          <a:pt x="266" y="77"/>
                        </a:cubicBezTo>
                        <a:cubicBezTo>
                          <a:pt x="266" y="76"/>
                          <a:pt x="265" y="75"/>
                          <a:pt x="266" y="74"/>
                        </a:cubicBezTo>
                        <a:cubicBezTo>
                          <a:pt x="267" y="74"/>
                          <a:pt x="268" y="74"/>
                          <a:pt x="269" y="74"/>
                        </a:cubicBezTo>
                        <a:cubicBezTo>
                          <a:pt x="271" y="74"/>
                          <a:pt x="270" y="73"/>
                          <a:pt x="271" y="72"/>
                        </a:cubicBezTo>
                        <a:cubicBezTo>
                          <a:pt x="273" y="71"/>
                          <a:pt x="274" y="72"/>
                          <a:pt x="274" y="70"/>
                        </a:cubicBezTo>
                        <a:cubicBezTo>
                          <a:pt x="274" y="67"/>
                          <a:pt x="277" y="70"/>
                          <a:pt x="278" y="71"/>
                        </a:cubicBezTo>
                        <a:cubicBezTo>
                          <a:pt x="278" y="69"/>
                          <a:pt x="281" y="69"/>
                          <a:pt x="281" y="67"/>
                        </a:cubicBezTo>
                        <a:cubicBezTo>
                          <a:pt x="281" y="65"/>
                          <a:pt x="282" y="62"/>
                          <a:pt x="281" y="60"/>
                        </a:cubicBezTo>
                        <a:cubicBezTo>
                          <a:pt x="279" y="57"/>
                          <a:pt x="280" y="58"/>
                          <a:pt x="282" y="56"/>
                        </a:cubicBezTo>
                        <a:cubicBezTo>
                          <a:pt x="284" y="55"/>
                          <a:pt x="285" y="54"/>
                          <a:pt x="287" y="55"/>
                        </a:cubicBezTo>
                        <a:cubicBezTo>
                          <a:pt x="290" y="56"/>
                          <a:pt x="290" y="56"/>
                          <a:pt x="291" y="53"/>
                        </a:cubicBezTo>
                        <a:cubicBezTo>
                          <a:pt x="292" y="51"/>
                          <a:pt x="294" y="50"/>
                          <a:pt x="295" y="47"/>
                        </a:cubicBezTo>
                        <a:cubicBezTo>
                          <a:pt x="295" y="45"/>
                          <a:pt x="296" y="43"/>
                          <a:pt x="298" y="41"/>
                        </a:cubicBezTo>
                        <a:cubicBezTo>
                          <a:pt x="300" y="39"/>
                          <a:pt x="298" y="39"/>
                          <a:pt x="298" y="3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49" name="Freeform 716">
                    <a:extLst>
                      <a:ext uri="{FF2B5EF4-FFF2-40B4-BE49-F238E27FC236}">
                        <a16:creationId xmlns:a16="http://schemas.microsoft.com/office/drawing/2014/main" id="{2B53E0C0-AB86-8448-B447-C72B99A85D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097216" y="5139459"/>
                    <a:ext cx="1603085" cy="737570"/>
                  </a:xfrm>
                  <a:custGeom>
                    <a:avLst/>
                    <a:gdLst>
                      <a:gd name="T0" fmla="*/ 0 w 157"/>
                      <a:gd name="T1" fmla="*/ 19 h 68"/>
                      <a:gd name="T2" fmla="*/ 7 w 157"/>
                      <a:gd name="T3" fmla="*/ 26 h 68"/>
                      <a:gd name="T4" fmla="*/ 12 w 157"/>
                      <a:gd name="T5" fmla="*/ 29 h 68"/>
                      <a:gd name="T6" fmla="*/ 15 w 157"/>
                      <a:gd name="T7" fmla="*/ 36 h 68"/>
                      <a:gd name="T8" fmla="*/ 15 w 157"/>
                      <a:gd name="T9" fmla="*/ 38 h 68"/>
                      <a:gd name="T10" fmla="*/ 15 w 157"/>
                      <a:gd name="T11" fmla="*/ 40 h 68"/>
                      <a:gd name="T12" fmla="*/ 16 w 157"/>
                      <a:gd name="T13" fmla="*/ 45 h 68"/>
                      <a:gd name="T14" fmla="*/ 28 w 157"/>
                      <a:gd name="T15" fmla="*/ 47 h 68"/>
                      <a:gd name="T16" fmla="*/ 36 w 157"/>
                      <a:gd name="T17" fmla="*/ 54 h 68"/>
                      <a:gd name="T18" fmla="*/ 39 w 157"/>
                      <a:gd name="T19" fmla="*/ 59 h 68"/>
                      <a:gd name="T20" fmla="*/ 44 w 157"/>
                      <a:gd name="T21" fmla="*/ 60 h 68"/>
                      <a:gd name="T22" fmla="*/ 56 w 157"/>
                      <a:gd name="T23" fmla="*/ 60 h 68"/>
                      <a:gd name="T24" fmla="*/ 64 w 157"/>
                      <a:gd name="T25" fmla="*/ 61 h 68"/>
                      <a:gd name="T26" fmla="*/ 69 w 157"/>
                      <a:gd name="T27" fmla="*/ 64 h 68"/>
                      <a:gd name="T28" fmla="*/ 76 w 157"/>
                      <a:gd name="T29" fmla="*/ 66 h 68"/>
                      <a:gd name="T30" fmla="*/ 81 w 157"/>
                      <a:gd name="T31" fmla="*/ 67 h 68"/>
                      <a:gd name="T32" fmla="*/ 93 w 157"/>
                      <a:gd name="T33" fmla="*/ 62 h 68"/>
                      <a:gd name="T34" fmla="*/ 106 w 157"/>
                      <a:gd name="T35" fmla="*/ 61 h 68"/>
                      <a:gd name="T36" fmla="*/ 113 w 157"/>
                      <a:gd name="T37" fmla="*/ 55 h 68"/>
                      <a:gd name="T38" fmla="*/ 114 w 157"/>
                      <a:gd name="T39" fmla="*/ 51 h 68"/>
                      <a:gd name="T40" fmla="*/ 115 w 157"/>
                      <a:gd name="T41" fmla="*/ 47 h 68"/>
                      <a:gd name="T42" fmla="*/ 126 w 157"/>
                      <a:gd name="T43" fmla="*/ 46 h 68"/>
                      <a:gd name="T44" fmla="*/ 130 w 157"/>
                      <a:gd name="T45" fmla="*/ 44 h 68"/>
                      <a:gd name="T46" fmla="*/ 137 w 157"/>
                      <a:gd name="T47" fmla="*/ 42 h 68"/>
                      <a:gd name="T48" fmla="*/ 139 w 157"/>
                      <a:gd name="T49" fmla="*/ 38 h 68"/>
                      <a:gd name="T50" fmla="*/ 143 w 157"/>
                      <a:gd name="T51" fmla="*/ 37 h 68"/>
                      <a:gd name="T52" fmla="*/ 154 w 157"/>
                      <a:gd name="T53" fmla="*/ 36 h 68"/>
                      <a:gd name="T54" fmla="*/ 150 w 157"/>
                      <a:gd name="T55" fmla="*/ 29 h 68"/>
                      <a:gd name="T56" fmla="*/ 145 w 157"/>
                      <a:gd name="T57" fmla="*/ 28 h 68"/>
                      <a:gd name="T58" fmla="*/ 141 w 157"/>
                      <a:gd name="T59" fmla="*/ 29 h 68"/>
                      <a:gd name="T60" fmla="*/ 136 w 157"/>
                      <a:gd name="T61" fmla="*/ 28 h 68"/>
                      <a:gd name="T62" fmla="*/ 134 w 157"/>
                      <a:gd name="T63" fmla="*/ 27 h 68"/>
                      <a:gd name="T64" fmla="*/ 137 w 157"/>
                      <a:gd name="T65" fmla="*/ 19 h 68"/>
                      <a:gd name="T66" fmla="*/ 137 w 157"/>
                      <a:gd name="T67" fmla="*/ 14 h 68"/>
                      <a:gd name="T68" fmla="*/ 131 w 157"/>
                      <a:gd name="T69" fmla="*/ 14 h 68"/>
                      <a:gd name="T70" fmla="*/ 124 w 157"/>
                      <a:gd name="T71" fmla="*/ 15 h 68"/>
                      <a:gd name="T72" fmla="*/ 114 w 157"/>
                      <a:gd name="T73" fmla="*/ 19 h 68"/>
                      <a:gd name="T74" fmla="*/ 103 w 157"/>
                      <a:gd name="T75" fmla="*/ 19 h 68"/>
                      <a:gd name="T76" fmla="*/ 98 w 157"/>
                      <a:gd name="T77" fmla="*/ 17 h 68"/>
                      <a:gd name="T78" fmla="*/ 94 w 157"/>
                      <a:gd name="T79" fmla="*/ 15 h 68"/>
                      <a:gd name="T80" fmla="*/ 83 w 157"/>
                      <a:gd name="T81" fmla="*/ 11 h 68"/>
                      <a:gd name="T82" fmla="*/ 77 w 157"/>
                      <a:gd name="T83" fmla="*/ 13 h 68"/>
                      <a:gd name="T84" fmla="*/ 71 w 157"/>
                      <a:gd name="T85" fmla="*/ 12 h 68"/>
                      <a:gd name="T86" fmla="*/ 68 w 157"/>
                      <a:gd name="T87" fmla="*/ 8 h 68"/>
                      <a:gd name="T88" fmla="*/ 64 w 157"/>
                      <a:gd name="T89" fmla="*/ 5 h 68"/>
                      <a:gd name="T90" fmla="*/ 58 w 157"/>
                      <a:gd name="T91" fmla="*/ 3 h 68"/>
                      <a:gd name="T92" fmla="*/ 52 w 157"/>
                      <a:gd name="T93" fmla="*/ 1 h 68"/>
                      <a:gd name="T94" fmla="*/ 45 w 157"/>
                      <a:gd name="T95" fmla="*/ 7 h 68"/>
                      <a:gd name="T96" fmla="*/ 47 w 157"/>
                      <a:gd name="T97" fmla="*/ 13 h 68"/>
                      <a:gd name="T98" fmla="*/ 41 w 157"/>
                      <a:gd name="T99" fmla="*/ 15 h 68"/>
                      <a:gd name="T100" fmla="*/ 37 w 157"/>
                      <a:gd name="T101" fmla="*/ 14 h 68"/>
                      <a:gd name="T102" fmla="*/ 34 w 157"/>
                      <a:gd name="T103" fmla="*/ 14 h 68"/>
                      <a:gd name="T104" fmla="*/ 28 w 157"/>
                      <a:gd name="T105" fmla="*/ 10 h 68"/>
                      <a:gd name="T106" fmla="*/ 21 w 157"/>
                      <a:gd name="T107" fmla="*/ 9 h 68"/>
                      <a:gd name="T108" fmla="*/ 13 w 157"/>
                      <a:gd name="T109" fmla="*/ 13 h 68"/>
                      <a:gd name="T110" fmla="*/ 7 w 157"/>
                      <a:gd name="T111" fmla="*/ 17 h 68"/>
                      <a:gd name="T112" fmla="*/ 0 w 157"/>
                      <a:gd name="T113" fmla="*/ 19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157" h="68">
                        <a:moveTo>
                          <a:pt x="0" y="19"/>
                        </a:moveTo>
                        <a:cubicBezTo>
                          <a:pt x="1" y="23"/>
                          <a:pt x="3" y="25"/>
                          <a:pt x="7" y="26"/>
                        </a:cubicBezTo>
                        <a:cubicBezTo>
                          <a:pt x="9" y="27"/>
                          <a:pt x="10" y="28"/>
                          <a:pt x="12" y="29"/>
                        </a:cubicBezTo>
                        <a:cubicBezTo>
                          <a:pt x="13" y="31"/>
                          <a:pt x="14" y="34"/>
                          <a:pt x="15" y="36"/>
                        </a:cubicBezTo>
                        <a:cubicBezTo>
                          <a:pt x="16" y="37"/>
                          <a:pt x="15" y="37"/>
                          <a:pt x="15" y="38"/>
                        </a:cubicBezTo>
                        <a:cubicBezTo>
                          <a:pt x="14" y="38"/>
                          <a:pt x="15" y="39"/>
                          <a:pt x="15" y="40"/>
                        </a:cubicBezTo>
                        <a:cubicBezTo>
                          <a:pt x="14" y="43"/>
                          <a:pt x="13" y="43"/>
                          <a:pt x="16" y="45"/>
                        </a:cubicBezTo>
                        <a:cubicBezTo>
                          <a:pt x="20" y="46"/>
                          <a:pt x="24" y="45"/>
                          <a:pt x="28" y="47"/>
                        </a:cubicBezTo>
                        <a:cubicBezTo>
                          <a:pt x="30" y="49"/>
                          <a:pt x="34" y="52"/>
                          <a:pt x="36" y="54"/>
                        </a:cubicBezTo>
                        <a:cubicBezTo>
                          <a:pt x="37" y="55"/>
                          <a:pt x="38" y="57"/>
                          <a:pt x="39" y="59"/>
                        </a:cubicBezTo>
                        <a:cubicBezTo>
                          <a:pt x="40" y="61"/>
                          <a:pt x="43" y="60"/>
                          <a:pt x="44" y="60"/>
                        </a:cubicBezTo>
                        <a:cubicBezTo>
                          <a:pt x="48" y="60"/>
                          <a:pt x="52" y="60"/>
                          <a:pt x="56" y="60"/>
                        </a:cubicBezTo>
                        <a:cubicBezTo>
                          <a:pt x="58" y="60"/>
                          <a:pt x="62" y="60"/>
                          <a:pt x="64" y="61"/>
                        </a:cubicBezTo>
                        <a:cubicBezTo>
                          <a:pt x="66" y="62"/>
                          <a:pt x="67" y="64"/>
                          <a:pt x="69" y="64"/>
                        </a:cubicBezTo>
                        <a:cubicBezTo>
                          <a:pt x="71" y="65"/>
                          <a:pt x="74" y="66"/>
                          <a:pt x="76" y="66"/>
                        </a:cubicBezTo>
                        <a:cubicBezTo>
                          <a:pt x="78" y="65"/>
                          <a:pt x="80" y="68"/>
                          <a:pt x="81" y="67"/>
                        </a:cubicBezTo>
                        <a:cubicBezTo>
                          <a:pt x="85" y="65"/>
                          <a:pt x="88" y="63"/>
                          <a:pt x="93" y="62"/>
                        </a:cubicBezTo>
                        <a:cubicBezTo>
                          <a:pt x="97" y="62"/>
                          <a:pt x="103" y="63"/>
                          <a:pt x="106" y="61"/>
                        </a:cubicBezTo>
                        <a:cubicBezTo>
                          <a:pt x="109" y="59"/>
                          <a:pt x="110" y="56"/>
                          <a:pt x="113" y="55"/>
                        </a:cubicBezTo>
                        <a:cubicBezTo>
                          <a:pt x="116" y="54"/>
                          <a:pt x="116" y="53"/>
                          <a:pt x="114" y="51"/>
                        </a:cubicBezTo>
                        <a:cubicBezTo>
                          <a:pt x="113" y="50"/>
                          <a:pt x="113" y="48"/>
                          <a:pt x="115" y="47"/>
                        </a:cubicBezTo>
                        <a:cubicBezTo>
                          <a:pt x="118" y="44"/>
                          <a:pt x="122" y="50"/>
                          <a:pt x="126" y="46"/>
                        </a:cubicBezTo>
                        <a:cubicBezTo>
                          <a:pt x="127" y="45"/>
                          <a:pt x="128" y="44"/>
                          <a:pt x="130" y="44"/>
                        </a:cubicBezTo>
                        <a:cubicBezTo>
                          <a:pt x="133" y="43"/>
                          <a:pt x="134" y="44"/>
                          <a:pt x="137" y="42"/>
                        </a:cubicBezTo>
                        <a:cubicBezTo>
                          <a:pt x="138" y="41"/>
                          <a:pt x="138" y="38"/>
                          <a:pt x="139" y="38"/>
                        </a:cubicBezTo>
                        <a:cubicBezTo>
                          <a:pt x="141" y="37"/>
                          <a:pt x="142" y="37"/>
                          <a:pt x="143" y="37"/>
                        </a:cubicBezTo>
                        <a:cubicBezTo>
                          <a:pt x="147" y="36"/>
                          <a:pt x="150" y="35"/>
                          <a:pt x="154" y="36"/>
                        </a:cubicBezTo>
                        <a:cubicBezTo>
                          <a:pt x="157" y="36"/>
                          <a:pt x="151" y="29"/>
                          <a:pt x="150" y="29"/>
                        </a:cubicBezTo>
                        <a:cubicBezTo>
                          <a:pt x="149" y="28"/>
                          <a:pt x="147" y="27"/>
                          <a:pt x="145" y="28"/>
                        </a:cubicBezTo>
                        <a:cubicBezTo>
                          <a:pt x="143" y="28"/>
                          <a:pt x="143" y="30"/>
                          <a:pt x="141" y="29"/>
                        </a:cubicBezTo>
                        <a:cubicBezTo>
                          <a:pt x="140" y="28"/>
                          <a:pt x="137" y="27"/>
                          <a:pt x="136" y="28"/>
                        </a:cubicBezTo>
                        <a:cubicBezTo>
                          <a:pt x="135" y="30"/>
                          <a:pt x="134" y="29"/>
                          <a:pt x="134" y="27"/>
                        </a:cubicBezTo>
                        <a:cubicBezTo>
                          <a:pt x="134" y="25"/>
                          <a:pt x="137" y="21"/>
                          <a:pt x="137" y="19"/>
                        </a:cubicBezTo>
                        <a:cubicBezTo>
                          <a:pt x="138" y="17"/>
                          <a:pt x="141" y="14"/>
                          <a:pt x="137" y="14"/>
                        </a:cubicBezTo>
                        <a:cubicBezTo>
                          <a:pt x="134" y="14"/>
                          <a:pt x="134" y="15"/>
                          <a:pt x="131" y="14"/>
                        </a:cubicBezTo>
                        <a:cubicBezTo>
                          <a:pt x="128" y="13"/>
                          <a:pt x="127" y="13"/>
                          <a:pt x="124" y="15"/>
                        </a:cubicBezTo>
                        <a:cubicBezTo>
                          <a:pt x="121" y="17"/>
                          <a:pt x="117" y="18"/>
                          <a:pt x="114" y="19"/>
                        </a:cubicBezTo>
                        <a:cubicBezTo>
                          <a:pt x="109" y="20"/>
                          <a:pt x="107" y="19"/>
                          <a:pt x="103" y="19"/>
                        </a:cubicBezTo>
                        <a:cubicBezTo>
                          <a:pt x="101" y="18"/>
                          <a:pt x="100" y="18"/>
                          <a:pt x="98" y="17"/>
                        </a:cubicBezTo>
                        <a:cubicBezTo>
                          <a:pt x="97" y="17"/>
                          <a:pt x="96" y="15"/>
                          <a:pt x="94" y="15"/>
                        </a:cubicBezTo>
                        <a:cubicBezTo>
                          <a:pt x="90" y="14"/>
                          <a:pt x="88" y="12"/>
                          <a:pt x="83" y="11"/>
                        </a:cubicBezTo>
                        <a:cubicBezTo>
                          <a:pt x="81" y="11"/>
                          <a:pt x="79" y="12"/>
                          <a:pt x="77" y="13"/>
                        </a:cubicBezTo>
                        <a:cubicBezTo>
                          <a:pt x="75" y="14"/>
                          <a:pt x="73" y="13"/>
                          <a:pt x="71" y="12"/>
                        </a:cubicBezTo>
                        <a:cubicBezTo>
                          <a:pt x="69" y="11"/>
                          <a:pt x="68" y="11"/>
                          <a:pt x="68" y="8"/>
                        </a:cubicBezTo>
                        <a:cubicBezTo>
                          <a:pt x="67" y="6"/>
                          <a:pt x="67" y="6"/>
                          <a:pt x="64" y="5"/>
                        </a:cubicBezTo>
                        <a:cubicBezTo>
                          <a:pt x="62" y="4"/>
                          <a:pt x="60" y="3"/>
                          <a:pt x="58" y="3"/>
                        </a:cubicBezTo>
                        <a:cubicBezTo>
                          <a:pt x="56" y="3"/>
                          <a:pt x="53" y="0"/>
                          <a:pt x="52" y="1"/>
                        </a:cubicBezTo>
                        <a:cubicBezTo>
                          <a:pt x="50" y="1"/>
                          <a:pt x="46" y="5"/>
                          <a:pt x="45" y="7"/>
                        </a:cubicBezTo>
                        <a:cubicBezTo>
                          <a:pt x="45" y="9"/>
                          <a:pt x="48" y="11"/>
                          <a:pt x="47" y="13"/>
                        </a:cubicBezTo>
                        <a:cubicBezTo>
                          <a:pt x="46" y="15"/>
                          <a:pt x="43" y="17"/>
                          <a:pt x="41" y="15"/>
                        </a:cubicBezTo>
                        <a:cubicBezTo>
                          <a:pt x="39" y="15"/>
                          <a:pt x="38" y="14"/>
                          <a:pt x="37" y="14"/>
                        </a:cubicBezTo>
                        <a:cubicBezTo>
                          <a:pt x="36" y="14"/>
                          <a:pt x="35" y="14"/>
                          <a:pt x="34" y="14"/>
                        </a:cubicBezTo>
                        <a:cubicBezTo>
                          <a:pt x="31" y="13"/>
                          <a:pt x="31" y="11"/>
                          <a:pt x="28" y="10"/>
                        </a:cubicBezTo>
                        <a:cubicBezTo>
                          <a:pt x="26" y="9"/>
                          <a:pt x="23" y="8"/>
                          <a:pt x="21" y="9"/>
                        </a:cubicBezTo>
                        <a:cubicBezTo>
                          <a:pt x="18" y="10"/>
                          <a:pt x="16" y="12"/>
                          <a:pt x="13" y="13"/>
                        </a:cubicBezTo>
                        <a:cubicBezTo>
                          <a:pt x="11" y="14"/>
                          <a:pt x="9" y="16"/>
                          <a:pt x="7" y="17"/>
                        </a:cubicBezTo>
                        <a:cubicBezTo>
                          <a:pt x="4" y="17"/>
                          <a:pt x="2" y="19"/>
                          <a:pt x="0" y="1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50" name="Freeform 717">
                    <a:extLst>
                      <a:ext uri="{FF2B5EF4-FFF2-40B4-BE49-F238E27FC236}">
                        <a16:creationId xmlns:a16="http://schemas.microsoft.com/office/drawing/2014/main" id="{089B0FBD-9682-1645-B59C-3E072719EB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35871" y="3723319"/>
                    <a:ext cx="641234" cy="1169055"/>
                  </a:xfrm>
                  <a:custGeom>
                    <a:avLst/>
                    <a:gdLst>
                      <a:gd name="T0" fmla="*/ 61 w 63"/>
                      <a:gd name="T1" fmla="*/ 25 h 108"/>
                      <a:gd name="T2" fmla="*/ 61 w 63"/>
                      <a:gd name="T3" fmla="*/ 20 h 108"/>
                      <a:gd name="T4" fmla="*/ 61 w 63"/>
                      <a:gd name="T5" fmla="*/ 16 h 108"/>
                      <a:gd name="T6" fmla="*/ 60 w 63"/>
                      <a:gd name="T7" fmla="*/ 13 h 108"/>
                      <a:gd name="T8" fmla="*/ 60 w 63"/>
                      <a:gd name="T9" fmla="*/ 11 h 108"/>
                      <a:gd name="T10" fmla="*/ 57 w 63"/>
                      <a:gd name="T11" fmla="*/ 7 h 108"/>
                      <a:gd name="T12" fmla="*/ 51 w 63"/>
                      <a:gd name="T13" fmla="*/ 5 h 108"/>
                      <a:gd name="T14" fmla="*/ 44 w 63"/>
                      <a:gd name="T15" fmla="*/ 1 h 108"/>
                      <a:gd name="T16" fmla="*/ 44 w 63"/>
                      <a:gd name="T17" fmla="*/ 5 h 108"/>
                      <a:gd name="T18" fmla="*/ 34 w 63"/>
                      <a:gd name="T19" fmla="*/ 5 h 108"/>
                      <a:gd name="T20" fmla="*/ 34 w 63"/>
                      <a:gd name="T21" fmla="*/ 10 h 108"/>
                      <a:gd name="T22" fmla="*/ 29 w 63"/>
                      <a:gd name="T23" fmla="*/ 10 h 108"/>
                      <a:gd name="T24" fmla="*/ 27 w 63"/>
                      <a:gd name="T25" fmla="*/ 12 h 108"/>
                      <a:gd name="T26" fmla="*/ 25 w 63"/>
                      <a:gd name="T27" fmla="*/ 15 h 108"/>
                      <a:gd name="T28" fmla="*/ 25 w 63"/>
                      <a:gd name="T29" fmla="*/ 18 h 108"/>
                      <a:gd name="T30" fmla="*/ 24 w 63"/>
                      <a:gd name="T31" fmla="*/ 20 h 108"/>
                      <a:gd name="T32" fmla="*/ 20 w 63"/>
                      <a:gd name="T33" fmla="*/ 25 h 108"/>
                      <a:gd name="T34" fmla="*/ 17 w 63"/>
                      <a:gd name="T35" fmla="*/ 27 h 108"/>
                      <a:gd name="T36" fmla="*/ 16 w 63"/>
                      <a:gd name="T37" fmla="*/ 33 h 108"/>
                      <a:gd name="T38" fmla="*/ 13 w 63"/>
                      <a:gd name="T39" fmla="*/ 38 h 108"/>
                      <a:gd name="T40" fmla="*/ 15 w 63"/>
                      <a:gd name="T41" fmla="*/ 42 h 108"/>
                      <a:gd name="T42" fmla="*/ 9 w 63"/>
                      <a:gd name="T43" fmla="*/ 44 h 108"/>
                      <a:gd name="T44" fmla="*/ 5 w 63"/>
                      <a:gd name="T45" fmla="*/ 51 h 108"/>
                      <a:gd name="T46" fmla="*/ 6 w 63"/>
                      <a:gd name="T47" fmla="*/ 57 h 108"/>
                      <a:gd name="T48" fmla="*/ 8 w 63"/>
                      <a:gd name="T49" fmla="*/ 63 h 108"/>
                      <a:gd name="T50" fmla="*/ 7 w 63"/>
                      <a:gd name="T51" fmla="*/ 67 h 108"/>
                      <a:gd name="T52" fmla="*/ 7 w 63"/>
                      <a:gd name="T53" fmla="*/ 74 h 108"/>
                      <a:gd name="T54" fmla="*/ 4 w 63"/>
                      <a:gd name="T55" fmla="*/ 78 h 108"/>
                      <a:gd name="T56" fmla="*/ 3 w 63"/>
                      <a:gd name="T57" fmla="*/ 83 h 108"/>
                      <a:gd name="T58" fmla="*/ 0 w 63"/>
                      <a:gd name="T59" fmla="*/ 82 h 108"/>
                      <a:gd name="T60" fmla="*/ 4 w 63"/>
                      <a:gd name="T61" fmla="*/ 90 h 108"/>
                      <a:gd name="T62" fmla="*/ 7 w 63"/>
                      <a:gd name="T63" fmla="*/ 97 h 108"/>
                      <a:gd name="T64" fmla="*/ 8 w 63"/>
                      <a:gd name="T65" fmla="*/ 102 h 108"/>
                      <a:gd name="T66" fmla="*/ 10 w 63"/>
                      <a:gd name="T67" fmla="*/ 107 h 108"/>
                      <a:gd name="T68" fmla="*/ 14 w 63"/>
                      <a:gd name="T69" fmla="*/ 108 h 108"/>
                      <a:gd name="T70" fmla="*/ 15 w 63"/>
                      <a:gd name="T71" fmla="*/ 105 h 108"/>
                      <a:gd name="T72" fmla="*/ 24 w 63"/>
                      <a:gd name="T73" fmla="*/ 101 h 108"/>
                      <a:gd name="T74" fmla="*/ 27 w 63"/>
                      <a:gd name="T75" fmla="*/ 92 h 108"/>
                      <a:gd name="T76" fmla="*/ 26 w 63"/>
                      <a:gd name="T77" fmla="*/ 87 h 108"/>
                      <a:gd name="T78" fmla="*/ 28 w 63"/>
                      <a:gd name="T79" fmla="*/ 84 h 108"/>
                      <a:gd name="T80" fmla="*/ 32 w 63"/>
                      <a:gd name="T81" fmla="*/ 82 h 108"/>
                      <a:gd name="T82" fmla="*/ 32 w 63"/>
                      <a:gd name="T83" fmla="*/ 81 h 108"/>
                      <a:gd name="T84" fmla="*/ 35 w 63"/>
                      <a:gd name="T85" fmla="*/ 80 h 108"/>
                      <a:gd name="T86" fmla="*/ 34 w 63"/>
                      <a:gd name="T87" fmla="*/ 78 h 108"/>
                      <a:gd name="T88" fmla="*/ 36 w 63"/>
                      <a:gd name="T89" fmla="*/ 77 h 108"/>
                      <a:gd name="T90" fmla="*/ 35 w 63"/>
                      <a:gd name="T91" fmla="*/ 73 h 108"/>
                      <a:gd name="T92" fmla="*/ 29 w 63"/>
                      <a:gd name="T93" fmla="*/ 66 h 108"/>
                      <a:gd name="T94" fmla="*/ 30 w 63"/>
                      <a:gd name="T95" fmla="*/ 60 h 108"/>
                      <a:gd name="T96" fmla="*/ 30 w 63"/>
                      <a:gd name="T97" fmla="*/ 56 h 108"/>
                      <a:gd name="T98" fmla="*/ 33 w 63"/>
                      <a:gd name="T99" fmla="*/ 53 h 108"/>
                      <a:gd name="T100" fmla="*/ 39 w 63"/>
                      <a:gd name="T101" fmla="*/ 48 h 108"/>
                      <a:gd name="T102" fmla="*/ 49 w 63"/>
                      <a:gd name="T103" fmla="*/ 41 h 108"/>
                      <a:gd name="T104" fmla="*/ 50 w 63"/>
                      <a:gd name="T105" fmla="*/ 35 h 108"/>
                      <a:gd name="T106" fmla="*/ 50 w 63"/>
                      <a:gd name="T107" fmla="*/ 32 h 108"/>
                      <a:gd name="T108" fmla="*/ 54 w 63"/>
                      <a:gd name="T109" fmla="*/ 30 h 108"/>
                      <a:gd name="T110" fmla="*/ 58 w 63"/>
                      <a:gd name="T111" fmla="*/ 29 h 108"/>
                      <a:gd name="T112" fmla="*/ 60 w 63"/>
                      <a:gd name="T113" fmla="*/ 28 h 108"/>
                      <a:gd name="T114" fmla="*/ 63 w 63"/>
                      <a:gd name="T115" fmla="*/ 28 h 108"/>
                      <a:gd name="T116" fmla="*/ 61 w 63"/>
                      <a:gd name="T117" fmla="*/ 25 h 108"/>
                      <a:gd name="T118" fmla="*/ 61 w 63"/>
                      <a:gd name="T119" fmla="*/ 25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63" h="108">
                        <a:moveTo>
                          <a:pt x="61" y="25"/>
                        </a:moveTo>
                        <a:cubicBezTo>
                          <a:pt x="60" y="24"/>
                          <a:pt x="62" y="22"/>
                          <a:pt x="61" y="20"/>
                        </a:cubicBezTo>
                        <a:cubicBezTo>
                          <a:pt x="60" y="18"/>
                          <a:pt x="61" y="18"/>
                          <a:pt x="61" y="16"/>
                        </a:cubicBezTo>
                        <a:cubicBezTo>
                          <a:pt x="61" y="15"/>
                          <a:pt x="60" y="14"/>
                          <a:pt x="60" y="13"/>
                        </a:cubicBezTo>
                        <a:cubicBezTo>
                          <a:pt x="59" y="12"/>
                          <a:pt x="60" y="12"/>
                          <a:pt x="60" y="11"/>
                        </a:cubicBezTo>
                        <a:cubicBezTo>
                          <a:pt x="59" y="9"/>
                          <a:pt x="59" y="8"/>
                          <a:pt x="57" y="7"/>
                        </a:cubicBezTo>
                        <a:cubicBezTo>
                          <a:pt x="55" y="6"/>
                          <a:pt x="53" y="6"/>
                          <a:pt x="51" y="5"/>
                        </a:cubicBezTo>
                        <a:cubicBezTo>
                          <a:pt x="49" y="3"/>
                          <a:pt x="47" y="0"/>
                          <a:pt x="44" y="1"/>
                        </a:cubicBezTo>
                        <a:cubicBezTo>
                          <a:pt x="43" y="1"/>
                          <a:pt x="44" y="4"/>
                          <a:pt x="44" y="5"/>
                        </a:cubicBezTo>
                        <a:cubicBezTo>
                          <a:pt x="43" y="8"/>
                          <a:pt x="37" y="6"/>
                          <a:pt x="34" y="5"/>
                        </a:cubicBezTo>
                        <a:cubicBezTo>
                          <a:pt x="34" y="7"/>
                          <a:pt x="34" y="8"/>
                          <a:pt x="34" y="10"/>
                        </a:cubicBezTo>
                        <a:cubicBezTo>
                          <a:pt x="33" y="10"/>
                          <a:pt x="31" y="9"/>
                          <a:pt x="29" y="10"/>
                        </a:cubicBezTo>
                        <a:cubicBezTo>
                          <a:pt x="28" y="10"/>
                          <a:pt x="28" y="11"/>
                          <a:pt x="27" y="12"/>
                        </a:cubicBezTo>
                        <a:cubicBezTo>
                          <a:pt x="27" y="13"/>
                          <a:pt x="25" y="14"/>
                          <a:pt x="25" y="15"/>
                        </a:cubicBezTo>
                        <a:cubicBezTo>
                          <a:pt x="24" y="16"/>
                          <a:pt x="26" y="18"/>
                          <a:pt x="25" y="18"/>
                        </a:cubicBezTo>
                        <a:cubicBezTo>
                          <a:pt x="25" y="19"/>
                          <a:pt x="24" y="19"/>
                          <a:pt x="24" y="20"/>
                        </a:cubicBezTo>
                        <a:cubicBezTo>
                          <a:pt x="22" y="21"/>
                          <a:pt x="20" y="23"/>
                          <a:pt x="20" y="25"/>
                        </a:cubicBezTo>
                        <a:cubicBezTo>
                          <a:pt x="20" y="27"/>
                          <a:pt x="18" y="25"/>
                          <a:pt x="17" y="27"/>
                        </a:cubicBezTo>
                        <a:cubicBezTo>
                          <a:pt x="17" y="29"/>
                          <a:pt x="17" y="31"/>
                          <a:pt x="16" y="33"/>
                        </a:cubicBezTo>
                        <a:cubicBezTo>
                          <a:pt x="16" y="35"/>
                          <a:pt x="13" y="36"/>
                          <a:pt x="13" y="38"/>
                        </a:cubicBezTo>
                        <a:cubicBezTo>
                          <a:pt x="13" y="39"/>
                          <a:pt x="16" y="41"/>
                          <a:pt x="15" y="42"/>
                        </a:cubicBezTo>
                        <a:cubicBezTo>
                          <a:pt x="13" y="44"/>
                          <a:pt x="11" y="43"/>
                          <a:pt x="9" y="44"/>
                        </a:cubicBezTo>
                        <a:cubicBezTo>
                          <a:pt x="6" y="45"/>
                          <a:pt x="5" y="48"/>
                          <a:pt x="5" y="51"/>
                        </a:cubicBezTo>
                        <a:cubicBezTo>
                          <a:pt x="6" y="53"/>
                          <a:pt x="6" y="55"/>
                          <a:pt x="6" y="57"/>
                        </a:cubicBezTo>
                        <a:cubicBezTo>
                          <a:pt x="6" y="60"/>
                          <a:pt x="4" y="61"/>
                          <a:pt x="8" y="63"/>
                        </a:cubicBezTo>
                        <a:cubicBezTo>
                          <a:pt x="10" y="65"/>
                          <a:pt x="9" y="66"/>
                          <a:pt x="7" y="67"/>
                        </a:cubicBezTo>
                        <a:cubicBezTo>
                          <a:pt x="6" y="68"/>
                          <a:pt x="8" y="72"/>
                          <a:pt x="7" y="74"/>
                        </a:cubicBezTo>
                        <a:cubicBezTo>
                          <a:pt x="7" y="76"/>
                          <a:pt x="4" y="76"/>
                          <a:pt x="4" y="78"/>
                        </a:cubicBezTo>
                        <a:cubicBezTo>
                          <a:pt x="4" y="79"/>
                          <a:pt x="4" y="83"/>
                          <a:pt x="3" y="83"/>
                        </a:cubicBezTo>
                        <a:cubicBezTo>
                          <a:pt x="3" y="83"/>
                          <a:pt x="1" y="82"/>
                          <a:pt x="0" y="82"/>
                        </a:cubicBezTo>
                        <a:cubicBezTo>
                          <a:pt x="0" y="86"/>
                          <a:pt x="4" y="87"/>
                          <a:pt x="4" y="90"/>
                        </a:cubicBezTo>
                        <a:cubicBezTo>
                          <a:pt x="3" y="91"/>
                          <a:pt x="6" y="96"/>
                          <a:pt x="7" y="97"/>
                        </a:cubicBezTo>
                        <a:cubicBezTo>
                          <a:pt x="9" y="99"/>
                          <a:pt x="8" y="100"/>
                          <a:pt x="8" y="102"/>
                        </a:cubicBezTo>
                        <a:cubicBezTo>
                          <a:pt x="8" y="103"/>
                          <a:pt x="10" y="105"/>
                          <a:pt x="10" y="107"/>
                        </a:cubicBezTo>
                        <a:cubicBezTo>
                          <a:pt x="9" y="108"/>
                          <a:pt x="13" y="107"/>
                          <a:pt x="14" y="108"/>
                        </a:cubicBezTo>
                        <a:cubicBezTo>
                          <a:pt x="16" y="108"/>
                          <a:pt x="15" y="107"/>
                          <a:pt x="15" y="105"/>
                        </a:cubicBezTo>
                        <a:cubicBezTo>
                          <a:pt x="15" y="100"/>
                          <a:pt x="23" y="104"/>
                          <a:pt x="24" y="101"/>
                        </a:cubicBezTo>
                        <a:cubicBezTo>
                          <a:pt x="25" y="98"/>
                          <a:pt x="26" y="95"/>
                          <a:pt x="27" y="92"/>
                        </a:cubicBezTo>
                        <a:cubicBezTo>
                          <a:pt x="27" y="90"/>
                          <a:pt x="27" y="88"/>
                          <a:pt x="26" y="87"/>
                        </a:cubicBezTo>
                        <a:cubicBezTo>
                          <a:pt x="25" y="85"/>
                          <a:pt x="26" y="85"/>
                          <a:pt x="28" y="84"/>
                        </a:cubicBezTo>
                        <a:cubicBezTo>
                          <a:pt x="29" y="84"/>
                          <a:pt x="32" y="83"/>
                          <a:pt x="32" y="82"/>
                        </a:cubicBezTo>
                        <a:cubicBezTo>
                          <a:pt x="32" y="82"/>
                          <a:pt x="32" y="81"/>
                          <a:pt x="32" y="81"/>
                        </a:cubicBezTo>
                        <a:cubicBezTo>
                          <a:pt x="33" y="81"/>
                          <a:pt x="35" y="81"/>
                          <a:pt x="35" y="80"/>
                        </a:cubicBezTo>
                        <a:cubicBezTo>
                          <a:pt x="35" y="79"/>
                          <a:pt x="34" y="79"/>
                          <a:pt x="34" y="78"/>
                        </a:cubicBezTo>
                        <a:cubicBezTo>
                          <a:pt x="35" y="78"/>
                          <a:pt x="36" y="77"/>
                          <a:pt x="36" y="77"/>
                        </a:cubicBezTo>
                        <a:cubicBezTo>
                          <a:pt x="38" y="75"/>
                          <a:pt x="37" y="74"/>
                          <a:pt x="35" y="73"/>
                        </a:cubicBezTo>
                        <a:cubicBezTo>
                          <a:pt x="33" y="71"/>
                          <a:pt x="29" y="70"/>
                          <a:pt x="29" y="66"/>
                        </a:cubicBezTo>
                        <a:cubicBezTo>
                          <a:pt x="29" y="64"/>
                          <a:pt x="29" y="62"/>
                          <a:pt x="30" y="60"/>
                        </a:cubicBezTo>
                        <a:cubicBezTo>
                          <a:pt x="31" y="58"/>
                          <a:pt x="31" y="58"/>
                          <a:pt x="30" y="56"/>
                        </a:cubicBezTo>
                        <a:cubicBezTo>
                          <a:pt x="29" y="56"/>
                          <a:pt x="33" y="53"/>
                          <a:pt x="33" y="53"/>
                        </a:cubicBezTo>
                        <a:cubicBezTo>
                          <a:pt x="35" y="51"/>
                          <a:pt x="36" y="49"/>
                          <a:pt x="39" y="48"/>
                        </a:cubicBezTo>
                        <a:cubicBezTo>
                          <a:pt x="42" y="47"/>
                          <a:pt x="47" y="44"/>
                          <a:pt x="49" y="41"/>
                        </a:cubicBezTo>
                        <a:cubicBezTo>
                          <a:pt x="51" y="38"/>
                          <a:pt x="46" y="36"/>
                          <a:pt x="50" y="35"/>
                        </a:cubicBezTo>
                        <a:cubicBezTo>
                          <a:pt x="52" y="34"/>
                          <a:pt x="51" y="34"/>
                          <a:pt x="50" y="32"/>
                        </a:cubicBezTo>
                        <a:cubicBezTo>
                          <a:pt x="50" y="31"/>
                          <a:pt x="53" y="30"/>
                          <a:pt x="54" y="30"/>
                        </a:cubicBezTo>
                        <a:cubicBezTo>
                          <a:pt x="56" y="28"/>
                          <a:pt x="57" y="27"/>
                          <a:pt x="58" y="29"/>
                        </a:cubicBezTo>
                        <a:cubicBezTo>
                          <a:pt x="59" y="29"/>
                          <a:pt x="60" y="28"/>
                          <a:pt x="60" y="28"/>
                        </a:cubicBezTo>
                        <a:cubicBezTo>
                          <a:pt x="61" y="28"/>
                          <a:pt x="62" y="28"/>
                          <a:pt x="63" y="28"/>
                        </a:cubicBezTo>
                        <a:cubicBezTo>
                          <a:pt x="63" y="27"/>
                          <a:pt x="62" y="27"/>
                          <a:pt x="61" y="25"/>
                        </a:cubicBezTo>
                        <a:cubicBezTo>
                          <a:pt x="60" y="24"/>
                          <a:pt x="61" y="26"/>
                          <a:pt x="61" y="2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51" name="Freeform 718">
                    <a:extLst>
                      <a:ext uri="{FF2B5EF4-FFF2-40B4-BE49-F238E27FC236}">
                        <a16:creationId xmlns:a16="http://schemas.microsoft.com/office/drawing/2014/main" id="{3E9811B2-3B8C-AC47-A3E7-B13EA14134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06344" y="3634811"/>
                    <a:ext cx="550626" cy="910903"/>
                  </a:xfrm>
                  <a:custGeom>
                    <a:avLst/>
                    <a:gdLst>
                      <a:gd name="T0" fmla="*/ 53 w 54"/>
                      <a:gd name="T1" fmla="*/ 59 h 84"/>
                      <a:gd name="T2" fmla="*/ 47 w 54"/>
                      <a:gd name="T3" fmla="*/ 55 h 84"/>
                      <a:gd name="T4" fmla="*/ 49 w 54"/>
                      <a:gd name="T5" fmla="*/ 51 h 84"/>
                      <a:gd name="T6" fmla="*/ 44 w 54"/>
                      <a:gd name="T7" fmla="*/ 44 h 84"/>
                      <a:gd name="T8" fmla="*/ 46 w 54"/>
                      <a:gd name="T9" fmla="*/ 43 h 84"/>
                      <a:gd name="T10" fmla="*/ 44 w 54"/>
                      <a:gd name="T11" fmla="*/ 38 h 84"/>
                      <a:gd name="T12" fmla="*/ 45 w 54"/>
                      <a:gd name="T13" fmla="*/ 36 h 84"/>
                      <a:gd name="T14" fmla="*/ 44 w 54"/>
                      <a:gd name="T15" fmla="*/ 32 h 84"/>
                      <a:gd name="T16" fmla="*/ 42 w 54"/>
                      <a:gd name="T17" fmla="*/ 26 h 84"/>
                      <a:gd name="T18" fmla="*/ 45 w 54"/>
                      <a:gd name="T19" fmla="*/ 23 h 84"/>
                      <a:gd name="T20" fmla="*/ 44 w 54"/>
                      <a:gd name="T21" fmla="*/ 19 h 84"/>
                      <a:gd name="T22" fmla="*/ 38 w 54"/>
                      <a:gd name="T23" fmla="*/ 13 h 84"/>
                      <a:gd name="T24" fmla="*/ 40 w 54"/>
                      <a:gd name="T25" fmla="*/ 12 h 84"/>
                      <a:gd name="T26" fmla="*/ 39 w 54"/>
                      <a:gd name="T27" fmla="*/ 10 h 84"/>
                      <a:gd name="T28" fmla="*/ 41 w 54"/>
                      <a:gd name="T29" fmla="*/ 3 h 84"/>
                      <a:gd name="T30" fmla="*/ 37 w 54"/>
                      <a:gd name="T31" fmla="*/ 1 h 84"/>
                      <a:gd name="T32" fmla="*/ 34 w 54"/>
                      <a:gd name="T33" fmla="*/ 0 h 84"/>
                      <a:gd name="T34" fmla="*/ 29 w 54"/>
                      <a:gd name="T35" fmla="*/ 1 h 84"/>
                      <a:gd name="T36" fmla="*/ 25 w 54"/>
                      <a:gd name="T37" fmla="*/ 5 h 84"/>
                      <a:gd name="T38" fmla="*/ 24 w 54"/>
                      <a:gd name="T39" fmla="*/ 10 h 84"/>
                      <a:gd name="T40" fmla="*/ 21 w 54"/>
                      <a:gd name="T41" fmla="*/ 13 h 84"/>
                      <a:gd name="T42" fmla="*/ 17 w 54"/>
                      <a:gd name="T43" fmla="*/ 11 h 84"/>
                      <a:gd name="T44" fmla="*/ 14 w 54"/>
                      <a:gd name="T45" fmla="*/ 12 h 84"/>
                      <a:gd name="T46" fmla="*/ 7 w 54"/>
                      <a:gd name="T47" fmla="*/ 10 h 84"/>
                      <a:gd name="T48" fmla="*/ 4 w 54"/>
                      <a:gd name="T49" fmla="*/ 7 h 84"/>
                      <a:gd name="T50" fmla="*/ 0 w 54"/>
                      <a:gd name="T51" fmla="*/ 9 h 84"/>
                      <a:gd name="T52" fmla="*/ 8 w 54"/>
                      <a:gd name="T53" fmla="*/ 14 h 84"/>
                      <a:gd name="T54" fmla="*/ 12 w 54"/>
                      <a:gd name="T55" fmla="*/ 16 h 84"/>
                      <a:gd name="T56" fmla="*/ 14 w 54"/>
                      <a:gd name="T57" fmla="*/ 19 h 84"/>
                      <a:gd name="T58" fmla="*/ 14 w 54"/>
                      <a:gd name="T59" fmla="*/ 21 h 84"/>
                      <a:gd name="T60" fmla="*/ 15 w 54"/>
                      <a:gd name="T61" fmla="*/ 24 h 84"/>
                      <a:gd name="T62" fmla="*/ 15 w 54"/>
                      <a:gd name="T63" fmla="*/ 27 h 84"/>
                      <a:gd name="T64" fmla="*/ 16 w 54"/>
                      <a:gd name="T65" fmla="*/ 29 h 84"/>
                      <a:gd name="T66" fmla="*/ 15 w 54"/>
                      <a:gd name="T67" fmla="*/ 33 h 84"/>
                      <a:gd name="T68" fmla="*/ 17 w 54"/>
                      <a:gd name="T69" fmla="*/ 36 h 84"/>
                      <a:gd name="T70" fmla="*/ 21 w 54"/>
                      <a:gd name="T71" fmla="*/ 38 h 84"/>
                      <a:gd name="T72" fmla="*/ 22 w 54"/>
                      <a:gd name="T73" fmla="*/ 41 h 84"/>
                      <a:gd name="T74" fmla="*/ 23 w 54"/>
                      <a:gd name="T75" fmla="*/ 44 h 84"/>
                      <a:gd name="T76" fmla="*/ 20 w 54"/>
                      <a:gd name="T77" fmla="*/ 44 h 84"/>
                      <a:gd name="T78" fmla="*/ 16 w 54"/>
                      <a:gd name="T79" fmla="*/ 49 h 84"/>
                      <a:gd name="T80" fmla="*/ 13 w 54"/>
                      <a:gd name="T81" fmla="*/ 51 h 84"/>
                      <a:gd name="T82" fmla="*/ 10 w 54"/>
                      <a:gd name="T83" fmla="*/ 54 h 84"/>
                      <a:gd name="T84" fmla="*/ 4 w 54"/>
                      <a:gd name="T85" fmla="*/ 57 h 84"/>
                      <a:gd name="T86" fmla="*/ 2 w 54"/>
                      <a:gd name="T87" fmla="*/ 62 h 84"/>
                      <a:gd name="T88" fmla="*/ 4 w 54"/>
                      <a:gd name="T89" fmla="*/ 67 h 84"/>
                      <a:gd name="T90" fmla="*/ 4 w 54"/>
                      <a:gd name="T91" fmla="*/ 73 h 84"/>
                      <a:gd name="T92" fmla="*/ 4 w 54"/>
                      <a:gd name="T93" fmla="*/ 78 h 84"/>
                      <a:gd name="T94" fmla="*/ 7 w 54"/>
                      <a:gd name="T95" fmla="*/ 80 h 84"/>
                      <a:gd name="T96" fmla="*/ 5 w 54"/>
                      <a:gd name="T97" fmla="*/ 81 h 84"/>
                      <a:gd name="T98" fmla="*/ 8 w 54"/>
                      <a:gd name="T99" fmla="*/ 79 h 84"/>
                      <a:gd name="T100" fmla="*/ 8 w 54"/>
                      <a:gd name="T101" fmla="*/ 83 h 84"/>
                      <a:gd name="T102" fmla="*/ 11 w 54"/>
                      <a:gd name="T103" fmla="*/ 80 h 84"/>
                      <a:gd name="T104" fmla="*/ 11 w 54"/>
                      <a:gd name="T105" fmla="*/ 83 h 84"/>
                      <a:gd name="T106" fmla="*/ 23 w 54"/>
                      <a:gd name="T107" fmla="*/ 80 h 84"/>
                      <a:gd name="T108" fmla="*/ 36 w 54"/>
                      <a:gd name="T109" fmla="*/ 78 h 84"/>
                      <a:gd name="T110" fmla="*/ 46 w 54"/>
                      <a:gd name="T111" fmla="*/ 68 h 84"/>
                      <a:gd name="T112" fmla="*/ 53 w 54"/>
                      <a:gd name="T113" fmla="*/ 59 h 84"/>
                      <a:gd name="T114" fmla="*/ 53 w 54"/>
                      <a:gd name="T115" fmla="*/ 59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54" h="84">
                        <a:moveTo>
                          <a:pt x="53" y="59"/>
                        </a:moveTo>
                        <a:cubicBezTo>
                          <a:pt x="52" y="57"/>
                          <a:pt x="49" y="56"/>
                          <a:pt x="47" y="55"/>
                        </a:cubicBezTo>
                        <a:cubicBezTo>
                          <a:pt x="44" y="53"/>
                          <a:pt x="48" y="53"/>
                          <a:pt x="49" y="51"/>
                        </a:cubicBezTo>
                        <a:cubicBezTo>
                          <a:pt x="49" y="51"/>
                          <a:pt x="45" y="45"/>
                          <a:pt x="44" y="44"/>
                        </a:cubicBezTo>
                        <a:cubicBezTo>
                          <a:pt x="44" y="44"/>
                          <a:pt x="46" y="43"/>
                          <a:pt x="46" y="43"/>
                        </a:cubicBezTo>
                        <a:cubicBezTo>
                          <a:pt x="46" y="42"/>
                          <a:pt x="44" y="39"/>
                          <a:pt x="44" y="38"/>
                        </a:cubicBezTo>
                        <a:cubicBezTo>
                          <a:pt x="44" y="37"/>
                          <a:pt x="45" y="37"/>
                          <a:pt x="45" y="36"/>
                        </a:cubicBezTo>
                        <a:cubicBezTo>
                          <a:pt x="46" y="35"/>
                          <a:pt x="44" y="33"/>
                          <a:pt x="44" y="32"/>
                        </a:cubicBezTo>
                        <a:cubicBezTo>
                          <a:pt x="42" y="30"/>
                          <a:pt x="40" y="28"/>
                          <a:pt x="42" y="26"/>
                        </a:cubicBezTo>
                        <a:cubicBezTo>
                          <a:pt x="43" y="25"/>
                          <a:pt x="45" y="24"/>
                          <a:pt x="45" y="23"/>
                        </a:cubicBezTo>
                        <a:cubicBezTo>
                          <a:pt x="46" y="21"/>
                          <a:pt x="44" y="20"/>
                          <a:pt x="44" y="19"/>
                        </a:cubicBezTo>
                        <a:cubicBezTo>
                          <a:pt x="43" y="18"/>
                          <a:pt x="36" y="15"/>
                          <a:pt x="38" y="13"/>
                        </a:cubicBezTo>
                        <a:cubicBezTo>
                          <a:pt x="38" y="13"/>
                          <a:pt x="40" y="12"/>
                          <a:pt x="40" y="12"/>
                        </a:cubicBezTo>
                        <a:cubicBezTo>
                          <a:pt x="40" y="12"/>
                          <a:pt x="37" y="10"/>
                          <a:pt x="39" y="10"/>
                        </a:cubicBezTo>
                        <a:cubicBezTo>
                          <a:pt x="42" y="10"/>
                          <a:pt x="44" y="5"/>
                          <a:pt x="41" y="3"/>
                        </a:cubicBezTo>
                        <a:cubicBezTo>
                          <a:pt x="40" y="2"/>
                          <a:pt x="38" y="2"/>
                          <a:pt x="37" y="1"/>
                        </a:cubicBezTo>
                        <a:cubicBezTo>
                          <a:pt x="36" y="0"/>
                          <a:pt x="35" y="0"/>
                          <a:pt x="34" y="0"/>
                        </a:cubicBezTo>
                        <a:cubicBezTo>
                          <a:pt x="32" y="1"/>
                          <a:pt x="31" y="0"/>
                          <a:pt x="29" y="1"/>
                        </a:cubicBezTo>
                        <a:cubicBezTo>
                          <a:pt x="28" y="2"/>
                          <a:pt x="26" y="4"/>
                          <a:pt x="25" y="5"/>
                        </a:cubicBezTo>
                        <a:cubicBezTo>
                          <a:pt x="25" y="6"/>
                          <a:pt x="25" y="10"/>
                          <a:pt x="24" y="10"/>
                        </a:cubicBezTo>
                        <a:cubicBezTo>
                          <a:pt x="23" y="11"/>
                          <a:pt x="22" y="12"/>
                          <a:pt x="21" y="13"/>
                        </a:cubicBezTo>
                        <a:cubicBezTo>
                          <a:pt x="20" y="13"/>
                          <a:pt x="18" y="11"/>
                          <a:pt x="17" y="11"/>
                        </a:cubicBezTo>
                        <a:cubicBezTo>
                          <a:pt x="16" y="11"/>
                          <a:pt x="15" y="12"/>
                          <a:pt x="14" y="12"/>
                        </a:cubicBezTo>
                        <a:cubicBezTo>
                          <a:pt x="11" y="13"/>
                          <a:pt x="9" y="12"/>
                          <a:pt x="7" y="10"/>
                        </a:cubicBezTo>
                        <a:cubicBezTo>
                          <a:pt x="7" y="9"/>
                          <a:pt x="5" y="7"/>
                          <a:pt x="4" y="7"/>
                        </a:cubicBezTo>
                        <a:cubicBezTo>
                          <a:pt x="3" y="7"/>
                          <a:pt x="1" y="9"/>
                          <a:pt x="0" y="9"/>
                        </a:cubicBezTo>
                        <a:cubicBezTo>
                          <a:pt x="2" y="11"/>
                          <a:pt x="5" y="13"/>
                          <a:pt x="8" y="14"/>
                        </a:cubicBezTo>
                        <a:cubicBezTo>
                          <a:pt x="9" y="14"/>
                          <a:pt x="11" y="15"/>
                          <a:pt x="12" y="16"/>
                        </a:cubicBezTo>
                        <a:cubicBezTo>
                          <a:pt x="13" y="17"/>
                          <a:pt x="13" y="18"/>
                          <a:pt x="14" y="19"/>
                        </a:cubicBezTo>
                        <a:cubicBezTo>
                          <a:pt x="14" y="20"/>
                          <a:pt x="13" y="20"/>
                          <a:pt x="14" y="21"/>
                        </a:cubicBezTo>
                        <a:cubicBezTo>
                          <a:pt x="14" y="22"/>
                          <a:pt x="16" y="23"/>
                          <a:pt x="15" y="24"/>
                        </a:cubicBezTo>
                        <a:cubicBezTo>
                          <a:pt x="15" y="25"/>
                          <a:pt x="14" y="26"/>
                          <a:pt x="15" y="27"/>
                        </a:cubicBezTo>
                        <a:cubicBezTo>
                          <a:pt x="15" y="27"/>
                          <a:pt x="16" y="29"/>
                          <a:pt x="16" y="29"/>
                        </a:cubicBezTo>
                        <a:cubicBezTo>
                          <a:pt x="15" y="30"/>
                          <a:pt x="15" y="32"/>
                          <a:pt x="15" y="33"/>
                        </a:cubicBezTo>
                        <a:cubicBezTo>
                          <a:pt x="15" y="33"/>
                          <a:pt x="17" y="36"/>
                          <a:pt x="17" y="36"/>
                        </a:cubicBezTo>
                        <a:cubicBezTo>
                          <a:pt x="18" y="37"/>
                          <a:pt x="20" y="38"/>
                          <a:pt x="21" y="38"/>
                        </a:cubicBezTo>
                        <a:cubicBezTo>
                          <a:pt x="22" y="39"/>
                          <a:pt x="22" y="40"/>
                          <a:pt x="22" y="41"/>
                        </a:cubicBezTo>
                        <a:cubicBezTo>
                          <a:pt x="22" y="42"/>
                          <a:pt x="23" y="43"/>
                          <a:pt x="23" y="44"/>
                        </a:cubicBezTo>
                        <a:cubicBezTo>
                          <a:pt x="23" y="45"/>
                          <a:pt x="21" y="44"/>
                          <a:pt x="20" y="44"/>
                        </a:cubicBezTo>
                        <a:cubicBezTo>
                          <a:pt x="19" y="44"/>
                          <a:pt x="16" y="48"/>
                          <a:pt x="16" y="49"/>
                        </a:cubicBezTo>
                        <a:cubicBezTo>
                          <a:pt x="15" y="50"/>
                          <a:pt x="14" y="50"/>
                          <a:pt x="13" y="51"/>
                        </a:cubicBezTo>
                        <a:cubicBezTo>
                          <a:pt x="12" y="52"/>
                          <a:pt x="11" y="53"/>
                          <a:pt x="10" y="54"/>
                        </a:cubicBezTo>
                        <a:cubicBezTo>
                          <a:pt x="9" y="54"/>
                          <a:pt x="4" y="58"/>
                          <a:pt x="4" y="57"/>
                        </a:cubicBezTo>
                        <a:cubicBezTo>
                          <a:pt x="4" y="59"/>
                          <a:pt x="2" y="60"/>
                          <a:pt x="2" y="62"/>
                        </a:cubicBezTo>
                        <a:cubicBezTo>
                          <a:pt x="3" y="64"/>
                          <a:pt x="2" y="67"/>
                          <a:pt x="4" y="67"/>
                        </a:cubicBezTo>
                        <a:cubicBezTo>
                          <a:pt x="5" y="67"/>
                          <a:pt x="4" y="72"/>
                          <a:pt x="4" y="73"/>
                        </a:cubicBezTo>
                        <a:cubicBezTo>
                          <a:pt x="4" y="75"/>
                          <a:pt x="2" y="77"/>
                          <a:pt x="4" y="78"/>
                        </a:cubicBezTo>
                        <a:cubicBezTo>
                          <a:pt x="4" y="78"/>
                          <a:pt x="8" y="79"/>
                          <a:pt x="7" y="80"/>
                        </a:cubicBezTo>
                        <a:cubicBezTo>
                          <a:pt x="7" y="80"/>
                          <a:pt x="5" y="81"/>
                          <a:pt x="5" y="81"/>
                        </a:cubicBezTo>
                        <a:cubicBezTo>
                          <a:pt x="7" y="81"/>
                          <a:pt x="7" y="79"/>
                          <a:pt x="8" y="79"/>
                        </a:cubicBezTo>
                        <a:cubicBezTo>
                          <a:pt x="10" y="78"/>
                          <a:pt x="8" y="83"/>
                          <a:pt x="8" y="83"/>
                        </a:cubicBezTo>
                        <a:cubicBezTo>
                          <a:pt x="8" y="83"/>
                          <a:pt x="11" y="80"/>
                          <a:pt x="11" y="80"/>
                        </a:cubicBezTo>
                        <a:cubicBezTo>
                          <a:pt x="12" y="79"/>
                          <a:pt x="11" y="83"/>
                          <a:pt x="11" y="83"/>
                        </a:cubicBezTo>
                        <a:cubicBezTo>
                          <a:pt x="14" y="84"/>
                          <a:pt x="20" y="81"/>
                          <a:pt x="23" y="80"/>
                        </a:cubicBezTo>
                        <a:cubicBezTo>
                          <a:pt x="27" y="79"/>
                          <a:pt x="31" y="79"/>
                          <a:pt x="36" y="78"/>
                        </a:cubicBezTo>
                        <a:cubicBezTo>
                          <a:pt x="39" y="74"/>
                          <a:pt x="43" y="71"/>
                          <a:pt x="46" y="68"/>
                        </a:cubicBezTo>
                        <a:cubicBezTo>
                          <a:pt x="48" y="66"/>
                          <a:pt x="54" y="62"/>
                          <a:pt x="53" y="59"/>
                        </a:cubicBezTo>
                        <a:cubicBezTo>
                          <a:pt x="52" y="57"/>
                          <a:pt x="54" y="62"/>
                          <a:pt x="53" y="5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52" name="Freeform 719">
                    <a:extLst>
                      <a:ext uri="{FF2B5EF4-FFF2-40B4-BE49-F238E27FC236}">
                        <a16:creationId xmlns:a16="http://schemas.microsoft.com/office/drawing/2014/main" id="{E80FAC26-4AF1-8448-BD64-4A9279B332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918740" y="3527861"/>
                    <a:ext cx="1306864" cy="1157990"/>
                  </a:xfrm>
                  <a:custGeom>
                    <a:avLst/>
                    <a:gdLst>
                      <a:gd name="T0" fmla="*/ 38 w 128"/>
                      <a:gd name="T1" fmla="*/ 87 h 107"/>
                      <a:gd name="T2" fmla="*/ 38 w 128"/>
                      <a:gd name="T3" fmla="*/ 63 h 107"/>
                      <a:gd name="T4" fmla="*/ 47 w 128"/>
                      <a:gd name="T5" fmla="*/ 52 h 107"/>
                      <a:gd name="T6" fmla="*/ 56 w 128"/>
                      <a:gd name="T7" fmla="*/ 34 h 107"/>
                      <a:gd name="T8" fmla="*/ 72 w 128"/>
                      <a:gd name="T9" fmla="*/ 25 h 107"/>
                      <a:gd name="T10" fmla="*/ 86 w 128"/>
                      <a:gd name="T11" fmla="*/ 22 h 107"/>
                      <a:gd name="T12" fmla="*/ 102 w 128"/>
                      <a:gd name="T13" fmla="*/ 20 h 107"/>
                      <a:gd name="T14" fmla="*/ 112 w 128"/>
                      <a:gd name="T15" fmla="*/ 10 h 107"/>
                      <a:gd name="T16" fmla="*/ 120 w 128"/>
                      <a:gd name="T17" fmla="*/ 13 h 107"/>
                      <a:gd name="T18" fmla="*/ 127 w 128"/>
                      <a:gd name="T19" fmla="*/ 6 h 107"/>
                      <a:gd name="T20" fmla="*/ 114 w 128"/>
                      <a:gd name="T21" fmla="*/ 5 h 107"/>
                      <a:gd name="T22" fmla="*/ 116 w 128"/>
                      <a:gd name="T23" fmla="*/ 2 h 107"/>
                      <a:gd name="T24" fmla="*/ 106 w 128"/>
                      <a:gd name="T25" fmla="*/ 3 h 107"/>
                      <a:gd name="T26" fmla="*/ 100 w 128"/>
                      <a:gd name="T27" fmla="*/ 1 h 107"/>
                      <a:gd name="T28" fmla="*/ 95 w 128"/>
                      <a:gd name="T29" fmla="*/ 3 h 107"/>
                      <a:gd name="T30" fmla="*/ 91 w 128"/>
                      <a:gd name="T31" fmla="*/ 6 h 107"/>
                      <a:gd name="T32" fmla="*/ 90 w 128"/>
                      <a:gd name="T33" fmla="*/ 11 h 107"/>
                      <a:gd name="T34" fmla="*/ 84 w 128"/>
                      <a:gd name="T35" fmla="*/ 10 h 107"/>
                      <a:gd name="T36" fmla="*/ 80 w 128"/>
                      <a:gd name="T37" fmla="*/ 13 h 107"/>
                      <a:gd name="T38" fmla="*/ 76 w 128"/>
                      <a:gd name="T39" fmla="*/ 15 h 107"/>
                      <a:gd name="T40" fmla="*/ 72 w 128"/>
                      <a:gd name="T41" fmla="*/ 16 h 107"/>
                      <a:gd name="T42" fmla="*/ 68 w 128"/>
                      <a:gd name="T43" fmla="*/ 10 h 107"/>
                      <a:gd name="T44" fmla="*/ 67 w 128"/>
                      <a:gd name="T45" fmla="*/ 14 h 107"/>
                      <a:gd name="T46" fmla="*/ 65 w 128"/>
                      <a:gd name="T47" fmla="*/ 14 h 107"/>
                      <a:gd name="T48" fmla="*/ 62 w 128"/>
                      <a:gd name="T49" fmla="*/ 18 h 107"/>
                      <a:gd name="T50" fmla="*/ 61 w 128"/>
                      <a:gd name="T51" fmla="*/ 21 h 107"/>
                      <a:gd name="T52" fmla="*/ 57 w 128"/>
                      <a:gd name="T53" fmla="*/ 20 h 107"/>
                      <a:gd name="T54" fmla="*/ 54 w 128"/>
                      <a:gd name="T55" fmla="*/ 20 h 107"/>
                      <a:gd name="T56" fmla="*/ 51 w 128"/>
                      <a:gd name="T57" fmla="*/ 22 h 107"/>
                      <a:gd name="T58" fmla="*/ 49 w 128"/>
                      <a:gd name="T59" fmla="*/ 23 h 107"/>
                      <a:gd name="T60" fmla="*/ 54 w 128"/>
                      <a:gd name="T61" fmla="*/ 25 h 107"/>
                      <a:gd name="T62" fmla="*/ 56 w 128"/>
                      <a:gd name="T63" fmla="*/ 25 h 107"/>
                      <a:gd name="T64" fmla="*/ 57 w 128"/>
                      <a:gd name="T65" fmla="*/ 28 h 107"/>
                      <a:gd name="T66" fmla="*/ 49 w 128"/>
                      <a:gd name="T67" fmla="*/ 31 h 107"/>
                      <a:gd name="T68" fmla="*/ 53 w 128"/>
                      <a:gd name="T69" fmla="*/ 33 h 107"/>
                      <a:gd name="T70" fmla="*/ 49 w 128"/>
                      <a:gd name="T71" fmla="*/ 35 h 107"/>
                      <a:gd name="T72" fmla="*/ 43 w 128"/>
                      <a:gd name="T73" fmla="*/ 40 h 107"/>
                      <a:gd name="T74" fmla="*/ 42 w 128"/>
                      <a:gd name="T75" fmla="*/ 43 h 107"/>
                      <a:gd name="T76" fmla="*/ 39 w 128"/>
                      <a:gd name="T77" fmla="*/ 45 h 107"/>
                      <a:gd name="T78" fmla="*/ 39 w 128"/>
                      <a:gd name="T79" fmla="*/ 49 h 107"/>
                      <a:gd name="T80" fmla="*/ 39 w 128"/>
                      <a:gd name="T81" fmla="*/ 52 h 107"/>
                      <a:gd name="T82" fmla="*/ 35 w 128"/>
                      <a:gd name="T83" fmla="*/ 56 h 107"/>
                      <a:gd name="T84" fmla="*/ 27 w 128"/>
                      <a:gd name="T85" fmla="*/ 62 h 107"/>
                      <a:gd name="T86" fmla="*/ 31 w 128"/>
                      <a:gd name="T87" fmla="*/ 64 h 107"/>
                      <a:gd name="T88" fmla="*/ 28 w 128"/>
                      <a:gd name="T89" fmla="*/ 66 h 107"/>
                      <a:gd name="T90" fmla="*/ 19 w 128"/>
                      <a:gd name="T91" fmla="*/ 68 h 107"/>
                      <a:gd name="T92" fmla="*/ 16 w 128"/>
                      <a:gd name="T93" fmla="*/ 72 h 107"/>
                      <a:gd name="T94" fmla="*/ 10 w 128"/>
                      <a:gd name="T95" fmla="*/ 73 h 107"/>
                      <a:gd name="T96" fmla="*/ 10 w 128"/>
                      <a:gd name="T97" fmla="*/ 74 h 107"/>
                      <a:gd name="T98" fmla="*/ 5 w 128"/>
                      <a:gd name="T99" fmla="*/ 75 h 107"/>
                      <a:gd name="T100" fmla="*/ 4 w 128"/>
                      <a:gd name="T101" fmla="*/ 81 h 107"/>
                      <a:gd name="T102" fmla="*/ 1 w 128"/>
                      <a:gd name="T103" fmla="*/ 86 h 107"/>
                      <a:gd name="T104" fmla="*/ 6 w 128"/>
                      <a:gd name="T105" fmla="*/ 92 h 107"/>
                      <a:gd name="T106" fmla="*/ 7 w 128"/>
                      <a:gd name="T107" fmla="*/ 94 h 107"/>
                      <a:gd name="T108" fmla="*/ 3 w 128"/>
                      <a:gd name="T109" fmla="*/ 93 h 107"/>
                      <a:gd name="T110" fmla="*/ 5 w 128"/>
                      <a:gd name="T111" fmla="*/ 97 h 107"/>
                      <a:gd name="T112" fmla="*/ 5 w 128"/>
                      <a:gd name="T113" fmla="*/ 103 h 107"/>
                      <a:gd name="T114" fmla="*/ 27 w 128"/>
                      <a:gd name="T115" fmla="*/ 99 h 107"/>
                      <a:gd name="T116" fmla="*/ 34 w 128"/>
                      <a:gd name="T117" fmla="*/ 101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28" h="107">
                        <a:moveTo>
                          <a:pt x="34" y="101"/>
                        </a:moveTo>
                        <a:cubicBezTo>
                          <a:pt x="34" y="101"/>
                          <a:pt x="35" y="98"/>
                          <a:pt x="35" y="97"/>
                        </a:cubicBezTo>
                        <a:cubicBezTo>
                          <a:pt x="35" y="95"/>
                          <a:pt x="36" y="94"/>
                          <a:pt x="38" y="93"/>
                        </a:cubicBezTo>
                        <a:cubicBezTo>
                          <a:pt x="40" y="91"/>
                          <a:pt x="38" y="88"/>
                          <a:pt x="38" y="87"/>
                        </a:cubicBezTo>
                        <a:cubicBezTo>
                          <a:pt x="38" y="84"/>
                          <a:pt x="42" y="84"/>
                          <a:pt x="39" y="82"/>
                        </a:cubicBezTo>
                        <a:cubicBezTo>
                          <a:pt x="37" y="80"/>
                          <a:pt x="36" y="80"/>
                          <a:pt x="37" y="77"/>
                        </a:cubicBezTo>
                        <a:cubicBezTo>
                          <a:pt x="38" y="75"/>
                          <a:pt x="37" y="73"/>
                          <a:pt x="37" y="71"/>
                        </a:cubicBezTo>
                        <a:cubicBezTo>
                          <a:pt x="36" y="68"/>
                          <a:pt x="35" y="65"/>
                          <a:pt x="38" y="63"/>
                        </a:cubicBezTo>
                        <a:cubicBezTo>
                          <a:pt x="39" y="62"/>
                          <a:pt x="41" y="62"/>
                          <a:pt x="42" y="61"/>
                        </a:cubicBezTo>
                        <a:cubicBezTo>
                          <a:pt x="43" y="61"/>
                          <a:pt x="44" y="62"/>
                          <a:pt x="45" y="61"/>
                        </a:cubicBezTo>
                        <a:cubicBezTo>
                          <a:pt x="46" y="59"/>
                          <a:pt x="45" y="58"/>
                          <a:pt x="44" y="57"/>
                        </a:cubicBezTo>
                        <a:cubicBezTo>
                          <a:pt x="44" y="55"/>
                          <a:pt x="46" y="54"/>
                          <a:pt x="47" y="52"/>
                        </a:cubicBezTo>
                        <a:cubicBezTo>
                          <a:pt x="47" y="51"/>
                          <a:pt x="48" y="48"/>
                          <a:pt x="48" y="46"/>
                        </a:cubicBezTo>
                        <a:cubicBezTo>
                          <a:pt x="48" y="44"/>
                          <a:pt x="52" y="44"/>
                          <a:pt x="51" y="43"/>
                        </a:cubicBezTo>
                        <a:cubicBezTo>
                          <a:pt x="51" y="41"/>
                          <a:pt x="53" y="40"/>
                          <a:pt x="54" y="38"/>
                        </a:cubicBezTo>
                        <a:cubicBezTo>
                          <a:pt x="56" y="36"/>
                          <a:pt x="56" y="37"/>
                          <a:pt x="56" y="34"/>
                        </a:cubicBezTo>
                        <a:cubicBezTo>
                          <a:pt x="55" y="33"/>
                          <a:pt x="59" y="28"/>
                          <a:pt x="60" y="28"/>
                        </a:cubicBezTo>
                        <a:cubicBezTo>
                          <a:pt x="61" y="27"/>
                          <a:pt x="64" y="28"/>
                          <a:pt x="65" y="28"/>
                        </a:cubicBezTo>
                        <a:cubicBezTo>
                          <a:pt x="65" y="26"/>
                          <a:pt x="65" y="25"/>
                          <a:pt x="65" y="23"/>
                        </a:cubicBezTo>
                        <a:cubicBezTo>
                          <a:pt x="68" y="24"/>
                          <a:pt x="70" y="24"/>
                          <a:pt x="72" y="25"/>
                        </a:cubicBezTo>
                        <a:cubicBezTo>
                          <a:pt x="76" y="25"/>
                          <a:pt x="74" y="21"/>
                          <a:pt x="75" y="19"/>
                        </a:cubicBezTo>
                        <a:cubicBezTo>
                          <a:pt x="75" y="19"/>
                          <a:pt x="77" y="19"/>
                          <a:pt x="78" y="19"/>
                        </a:cubicBezTo>
                        <a:cubicBezTo>
                          <a:pt x="79" y="18"/>
                          <a:pt x="81" y="16"/>
                          <a:pt x="82" y="18"/>
                        </a:cubicBezTo>
                        <a:cubicBezTo>
                          <a:pt x="84" y="19"/>
                          <a:pt x="84" y="21"/>
                          <a:pt x="86" y="22"/>
                        </a:cubicBezTo>
                        <a:cubicBezTo>
                          <a:pt x="87" y="22"/>
                          <a:pt x="89" y="22"/>
                          <a:pt x="90" y="22"/>
                        </a:cubicBezTo>
                        <a:cubicBezTo>
                          <a:pt x="91" y="22"/>
                          <a:pt x="92" y="21"/>
                          <a:pt x="94" y="21"/>
                        </a:cubicBezTo>
                        <a:cubicBezTo>
                          <a:pt x="95" y="21"/>
                          <a:pt x="96" y="23"/>
                          <a:pt x="98" y="23"/>
                        </a:cubicBezTo>
                        <a:cubicBezTo>
                          <a:pt x="98" y="22"/>
                          <a:pt x="102" y="20"/>
                          <a:pt x="102" y="20"/>
                        </a:cubicBezTo>
                        <a:cubicBezTo>
                          <a:pt x="102" y="17"/>
                          <a:pt x="102" y="16"/>
                          <a:pt x="103" y="14"/>
                        </a:cubicBezTo>
                        <a:cubicBezTo>
                          <a:pt x="104" y="13"/>
                          <a:pt x="106" y="11"/>
                          <a:pt x="107" y="11"/>
                        </a:cubicBezTo>
                        <a:cubicBezTo>
                          <a:pt x="108" y="11"/>
                          <a:pt x="109" y="11"/>
                          <a:pt x="110" y="11"/>
                        </a:cubicBezTo>
                        <a:cubicBezTo>
                          <a:pt x="111" y="11"/>
                          <a:pt x="111" y="10"/>
                          <a:pt x="112" y="10"/>
                        </a:cubicBezTo>
                        <a:cubicBezTo>
                          <a:pt x="113" y="10"/>
                          <a:pt x="115" y="12"/>
                          <a:pt x="116" y="12"/>
                        </a:cubicBezTo>
                        <a:cubicBezTo>
                          <a:pt x="118" y="13"/>
                          <a:pt x="119" y="14"/>
                          <a:pt x="119" y="17"/>
                        </a:cubicBezTo>
                        <a:cubicBezTo>
                          <a:pt x="121" y="17"/>
                          <a:pt x="126" y="14"/>
                          <a:pt x="124" y="12"/>
                        </a:cubicBezTo>
                        <a:cubicBezTo>
                          <a:pt x="126" y="13"/>
                          <a:pt x="121" y="13"/>
                          <a:pt x="120" y="13"/>
                        </a:cubicBezTo>
                        <a:cubicBezTo>
                          <a:pt x="125" y="12"/>
                          <a:pt x="118" y="9"/>
                          <a:pt x="117" y="10"/>
                        </a:cubicBezTo>
                        <a:cubicBezTo>
                          <a:pt x="118" y="9"/>
                          <a:pt x="119" y="10"/>
                          <a:pt x="119" y="10"/>
                        </a:cubicBezTo>
                        <a:cubicBezTo>
                          <a:pt x="121" y="10"/>
                          <a:pt x="123" y="10"/>
                          <a:pt x="124" y="9"/>
                        </a:cubicBezTo>
                        <a:cubicBezTo>
                          <a:pt x="125" y="9"/>
                          <a:pt x="128" y="7"/>
                          <a:pt x="127" y="6"/>
                        </a:cubicBezTo>
                        <a:cubicBezTo>
                          <a:pt x="125" y="5"/>
                          <a:pt x="122" y="4"/>
                          <a:pt x="119" y="3"/>
                        </a:cubicBezTo>
                        <a:cubicBezTo>
                          <a:pt x="118" y="2"/>
                          <a:pt x="117" y="4"/>
                          <a:pt x="116" y="5"/>
                        </a:cubicBezTo>
                        <a:cubicBezTo>
                          <a:pt x="116" y="5"/>
                          <a:pt x="114" y="8"/>
                          <a:pt x="114" y="7"/>
                        </a:cubicBezTo>
                        <a:cubicBezTo>
                          <a:pt x="114" y="7"/>
                          <a:pt x="114" y="6"/>
                          <a:pt x="114" y="5"/>
                        </a:cubicBezTo>
                        <a:cubicBezTo>
                          <a:pt x="114" y="5"/>
                          <a:pt x="112" y="5"/>
                          <a:pt x="112" y="5"/>
                        </a:cubicBezTo>
                        <a:cubicBezTo>
                          <a:pt x="113" y="4"/>
                          <a:pt x="115" y="5"/>
                          <a:pt x="115" y="4"/>
                        </a:cubicBezTo>
                        <a:cubicBezTo>
                          <a:pt x="115" y="4"/>
                          <a:pt x="112" y="4"/>
                          <a:pt x="112" y="4"/>
                        </a:cubicBezTo>
                        <a:cubicBezTo>
                          <a:pt x="112" y="3"/>
                          <a:pt x="116" y="3"/>
                          <a:pt x="116" y="2"/>
                        </a:cubicBezTo>
                        <a:cubicBezTo>
                          <a:pt x="115" y="1"/>
                          <a:pt x="109" y="0"/>
                          <a:pt x="110" y="2"/>
                        </a:cubicBezTo>
                        <a:cubicBezTo>
                          <a:pt x="111" y="3"/>
                          <a:pt x="111" y="3"/>
                          <a:pt x="110" y="4"/>
                        </a:cubicBezTo>
                        <a:cubicBezTo>
                          <a:pt x="109" y="5"/>
                          <a:pt x="107" y="7"/>
                          <a:pt x="106" y="7"/>
                        </a:cubicBezTo>
                        <a:cubicBezTo>
                          <a:pt x="105" y="7"/>
                          <a:pt x="106" y="3"/>
                          <a:pt x="106" y="3"/>
                        </a:cubicBezTo>
                        <a:cubicBezTo>
                          <a:pt x="106" y="2"/>
                          <a:pt x="101" y="9"/>
                          <a:pt x="100" y="9"/>
                        </a:cubicBezTo>
                        <a:cubicBezTo>
                          <a:pt x="97" y="9"/>
                          <a:pt x="100" y="5"/>
                          <a:pt x="101" y="4"/>
                        </a:cubicBezTo>
                        <a:cubicBezTo>
                          <a:pt x="102" y="4"/>
                          <a:pt x="103" y="2"/>
                          <a:pt x="103" y="2"/>
                        </a:cubicBezTo>
                        <a:cubicBezTo>
                          <a:pt x="102" y="1"/>
                          <a:pt x="100" y="0"/>
                          <a:pt x="100" y="1"/>
                        </a:cubicBezTo>
                        <a:cubicBezTo>
                          <a:pt x="100" y="1"/>
                          <a:pt x="101" y="2"/>
                          <a:pt x="101" y="2"/>
                        </a:cubicBezTo>
                        <a:cubicBezTo>
                          <a:pt x="101" y="2"/>
                          <a:pt x="99" y="2"/>
                          <a:pt x="98" y="2"/>
                        </a:cubicBezTo>
                        <a:cubicBezTo>
                          <a:pt x="97" y="3"/>
                          <a:pt x="98" y="2"/>
                          <a:pt x="97" y="1"/>
                        </a:cubicBezTo>
                        <a:cubicBezTo>
                          <a:pt x="97" y="1"/>
                          <a:pt x="95" y="3"/>
                          <a:pt x="95" y="3"/>
                        </a:cubicBezTo>
                        <a:cubicBezTo>
                          <a:pt x="95" y="4"/>
                          <a:pt x="97" y="5"/>
                          <a:pt x="96" y="5"/>
                        </a:cubicBezTo>
                        <a:cubicBezTo>
                          <a:pt x="95" y="5"/>
                          <a:pt x="95" y="5"/>
                          <a:pt x="95" y="5"/>
                        </a:cubicBezTo>
                        <a:cubicBezTo>
                          <a:pt x="94" y="5"/>
                          <a:pt x="94" y="6"/>
                          <a:pt x="94" y="7"/>
                        </a:cubicBezTo>
                        <a:cubicBezTo>
                          <a:pt x="95" y="5"/>
                          <a:pt x="91" y="6"/>
                          <a:pt x="91" y="6"/>
                        </a:cubicBezTo>
                        <a:cubicBezTo>
                          <a:pt x="91" y="6"/>
                          <a:pt x="93" y="5"/>
                          <a:pt x="93" y="4"/>
                        </a:cubicBezTo>
                        <a:cubicBezTo>
                          <a:pt x="93" y="5"/>
                          <a:pt x="89" y="6"/>
                          <a:pt x="88" y="6"/>
                        </a:cubicBezTo>
                        <a:cubicBezTo>
                          <a:pt x="87" y="6"/>
                          <a:pt x="91" y="9"/>
                          <a:pt x="91" y="9"/>
                        </a:cubicBezTo>
                        <a:cubicBezTo>
                          <a:pt x="91" y="9"/>
                          <a:pt x="90" y="11"/>
                          <a:pt x="90" y="11"/>
                        </a:cubicBezTo>
                        <a:cubicBezTo>
                          <a:pt x="90" y="11"/>
                          <a:pt x="87" y="8"/>
                          <a:pt x="87" y="8"/>
                        </a:cubicBezTo>
                        <a:cubicBezTo>
                          <a:pt x="87" y="8"/>
                          <a:pt x="85" y="11"/>
                          <a:pt x="85" y="8"/>
                        </a:cubicBezTo>
                        <a:cubicBezTo>
                          <a:pt x="84" y="7"/>
                          <a:pt x="81" y="9"/>
                          <a:pt x="80" y="8"/>
                        </a:cubicBezTo>
                        <a:cubicBezTo>
                          <a:pt x="81" y="9"/>
                          <a:pt x="84" y="9"/>
                          <a:pt x="84" y="10"/>
                        </a:cubicBezTo>
                        <a:cubicBezTo>
                          <a:pt x="84" y="10"/>
                          <a:pt x="83" y="10"/>
                          <a:pt x="83" y="11"/>
                        </a:cubicBezTo>
                        <a:cubicBezTo>
                          <a:pt x="83" y="12"/>
                          <a:pt x="84" y="12"/>
                          <a:pt x="84" y="13"/>
                        </a:cubicBezTo>
                        <a:cubicBezTo>
                          <a:pt x="84" y="13"/>
                          <a:pt x="81" y="12"/>
                          <a:pt x="81" y="11"/>
                        </a:cubicBezTo>
                        <a:cubicBezTo>
                          <a:pt x="80" y="11"/>
                          <a:pt x="80" y="12"/>
                          <a:pt x="80" y="13"/>
                        </a:cubicBezTo>
                        <a:cubicBezTo>
                          <a:pt x="79" y="13"/>
                          <a:pt x="79" y="12"/>
                          <a:pt x="79" y="11"/>
                        </a:cubicBezTo>
                        <a:cubicBezTo>
                          <a:pt x="79" y="11"/>
                          <a:pt x="77" y="13"/>
                          <a:pt x="77" y="13"/>
                        </a:cubicBezTo>
                        <a:cubicBezTo>
                          <a:pt x="76" y="14"/>
                          <a:pt x="78" y="14"/>
                          <a:pt x="78" y="15"/>
                        </a:cubicBezTo>
                        <a:cubicBezTo>
                          <a:pt x="78" y="15"/>
                          <a:pt x="76" y="15"/>
                          <a:pt x="76" y="15"/>
                        </a:cubicBezTo>
                        <a:cubicBezTo>
                          <a:pt x="75" y="14"/>
                          <a:pt x="76" y="13"/>
                          <a:pt x="76" y="12"/>
                        </a:cubicBezTo>
                        <a:cubicBezTo>
                          <a:pt x="76" y="12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4" y="14"/>
                        </a:cubicBezTo>
                        <a:cubicBezTo>
                          <a:pt x="73" y="14"/>
                          <a:pt x="72" y="16"/>
                          <a:pt x="72" y="16"/>
                        </a:cubicBezTo>
                        <a:cubicBezTo>
                          <a:pt x="71" y="15"/>
                          <a:pt x="73" y="14"/>
                          <a:pt x="72" y="14"/>
                        </a:cubicBezTo>
                        <a:cubicBezTo>
                          <a:pt x="71" y="13"/>
                          <a:pt x="70" y="13"/>
                          <a:pt x="70" y="12"/>
                        </a:cubicBezTo>
                        <a:cubicBezTo>
                          <a:pt x="70" y="12"/>
                          <a:pt x="72" y="12"/>
                          <a:pt x="72" y="12"/>
                        </a:cubicBezTo>
                        <a:cubicBezTo>
                          <a:pt x="72" y="11"/>
                          <a:pt x="69" y="10"/>
                          <a:pt x="68" y="10"/>
                        </a:cubicBezTo>
                        <a:cubicBezTo>
                          <a:pt x="68" y="11"/>
                          <a:pt x="69" y="13"/>
                          <a:pt x="69" y="13"/>
                        </a:cubicBezTo>
                        <a:cubicBezTo>
                          <a:pt x="69" y="13"/>
                          <a:pt x="65" y="14"/>
                          <a:pt x="66" y="14"/>
                        </a:cubicBezTo>
                        <a:cubicBezTo>
                          <a:pt x="66" y="14"/>
                          <a:pt x="68" y="14"/>
                          <a:pt x="68" y="14"/>
                        </a:cubicBezTo>
                        <a:cubicBezTo>
                          <a:pt x="68" y="14"/>
                          <a:pt x="67" y="14"/>
                          <a:pt x="67" y="14"/>
                        </a:cubicBezTo>
                        <a:cubicBezTo>
                          <a:pt x="68" y="16"/>
                          <a:pt x="70" y="14"/>
                          <a:pt x="69" y="14"/>
                        </a:cubicBezTo>
                        <a:cubicBezTo>
                          <a:pt x="70" y="15"/>
                          <a:pt x="69" y="16"/>
                          <a:pt x="69" y="16"/>
                        </a:cubicBezTo>
                        <a:cubicBezTo>
                          <a:pt x="69" y="17"/>
                          <a:pt x="67" y="15"/>
                          <a:pt x="67" y="15"/>
                        </a:cubicBezTo>
                        <a:cubicBezTo>
                          <a:pt x="66" y="15"/>
                          <a:pt x="66" y="14"/>
                          <a:pt x="65" y="14"/>
                        </a:cubicBezTo>
                        <a:cubicBezTo>
                          <a:pt x="65" y="14"/>
                          <a:pt x="64" y="16"/>
                          <a:pt x="63" y="15"/>
                        </a:cubicBezTo>
                        <a:cubicBezTo>
                          <a:pt x="63" y="14"/>
                          <a:pt x="60" y="16"/>
                          <a:pt x="60" y="16"/>
                        </a:cubicBezTo>
                        <a:cubicBezTo>
                          <a:pt x="60" y="16"/>
                          <a:pt x="60" y="19"/>
                          <a:pt x="60" y="19"/>
                        </a:cubicBezTo>
                        <a:cubicBezTo>
                          <a:pt x="60" y="20"/>
                          <a:pt x="61" y="17"/>
                          <a:pt x="62" y="18"/>
                        </a:cubicBezTo>
                        <a:cubicBezTo>
                          <a:pt x="62" y="18"/>
                          <a:pt x="64" y="19"/>
                          <a:pt x="64" y="18"/>
                        </a:cubicBezTo>
                        <a:cubicBezTo>
                          <a:pt x="64" y="19"/>
                          <a:pt x="63" y="19"/>
                          <a:pt x="63" y="20"/>
                        </a:cubicBezTo>
                        <a:cubicBezTo>
                          <a:pt x="62" y="20"/>
                          <a:pt x="63" y="22"/>
                          <a:pt x="62" y="22"/>
                        </a:cubicBezTo>
                        <a:cubicBezTo>
                          <a:pt x="62" y="23"/>
                          <a:pt x="61" y="21"/>
                          <a:pt x="61" y="21"/>
                        </a:cubicBezTo>
                        <a:cubicBezTo>
                          <a:pt x="60" y="21"/>
                          <a:pt x="60" y="23"/>
                          <a:pt x="59" y="23"/>
                        </a:cubicBezTo>
                        <a:cubicBezTo>
                          <a:pt x="59" y="23"/>
                          <a:pt x="59" y="21"/>
                          <a:pt x="59" y="21"/>
                        </a:cubicBezTo>
                        <a:cubicBezTo>
                          <a:pt x="58" y="21"/>
                          <a:pt x="58" y="22"/>
                          <a:pt x="57" y="22"/>
                        </a:cubicBezTo>
                        <a:cubicBezTo>
                          <a:pt x="57" y="22"/>
                          <a:pt x="57" y="20"/>
                          <a:pt x="57" y="20"/>
                        </a:cubicBezTo>
                        <a:cubicBezTo>
                          <a:pt x="57" y="19"/>
                          <a:pt x="56" y="22"/>
                          <a:pt x="55" y="22"/>
                        </a:cubicBezTo>
                        <a:cubicBezTo>
                          <a:pt x="53" y="23"/>
                          <a:pt x="56" y="17"/>
                          <a:pt x="56" y="17"/>
                        </a:cubicBezTo>
                        <a:cubicBezTo>
                          <a:pt x="55" y="17"/>
                          <a:pt x="53" y="18"/>
                          <a:pt x="53" y="18"/>
                        </a:cubicBezTo>
                        <a:cubicBezTo>
                          <a:pt x="52" y="19"/>
                          <a:pt x="54" y="20"/>
                          <a:pt x="54" y="20"/>
                        </a:cubicBezTo>
                        <a:cubicBezTo>
                          <a:pt x="53" y="20"/>
                          <a:pt x="53" y="20"/>
                          <a:pt x="52" y="20"/>
                        </a:cubicBezTo>
                        <a:cubicBezTo>
                          <a:pt x="52" y="20"/>
                          <a:pt x="52" y="21"/>
                          <a:pt x="51" y="22"/>
                        </a:cubicBezTo>
                        <a:cubicBezTo>
                          <a:pt x="52" y="21"/>
                          <a:pt x="47" y="21"/>
                          <a:pt x="49" y="22"/>
                        </a:cubicBezTo>
                        <a:cubicBezTo>
                          <a:pt x="49" y="23"/>
                          <a:pt x="51" y="22"/>
                          <a:pt x="51" y="22"/>
                        </a:cubicBezTo>
                        <a:cubicBezTo>
                          <a:pt x="51" y="22"/>
                          <a:pt x="50" y="23"/>
                          <a:pt x="51" y="23"/>
                        </a:cubicBezTo>
                        <a:cubicBezTo>
                          <a:pt x="51" y="23"/>
                          <a:pt x="52" y="23"/>
                          <a:pt x="52" y="22"/>
                        </a:cubicBezTo>
                        <a:cubicBezTo>
                          <a:pt x="52" y="22"/>
                          <a:pt x="52" y="24"/>
                          <a:pt x="51" y="24"/>
                        </a:cubicBezTo>
                        <a:cubicBezTo>
                          <a:pt x="50" y="24"/>
                          <a:pt x="50" y="23"/>
                          <a:pt x="49" y="23"/>
                        </a:cubicBezTo>
                        <a:cubicBezTo>
                          <a:pt x="48" y="24"/>
                          <a:pt x="48" y="26"/>
                          <a:pt x="47" y="26"/>
                        </a:cubicBezTo>
                        <a:cubicBezTo>
                          <a:pt x="47" y="26"/>
                          <a:pt x="44" y="26"/>
                          <a:pt x="44" y="26"/>
                        </a:cubicBezTo>
                        <a:cubicBezTo>
                          <a:pt x="44" y="29"/>
                          <a:pt x="51" y="25"/>
                          <a:pt x="51" y="25"/>
                        </a:cubicBezTo>
                        <a:cubicBezTo>
                          <a:pt x="52" y="25"/>
                          <a:pt x="53" y="24"/>
                          <a:pt x="54" y="25"/>
                        </a:cubicBezTo>
                        <a:cubicBezTo>
                          <a:pt x="56" y="25"/>
                          <a:pt x="55" y="23"/>
                          <a:pt x="54" y="23"/>
                        </a:cubicBezTo>
                        <a:cubicBezTo>
                          <a:pt x="55" y="23"/>
                          <a:pt x="55" y="23"/>
                          <a:pt x="55" y="23"/>
                        </a:cubicBezTo>
                        <a:cubicBezTo>
                          <a:pt x="56" y="25"/>
                          <a:pt x="57" y="23"/>
                          <a:pt x="58" y="23"/>
                        </a:cubicBezTo>
                        <a:cubicBezTo>
                          <a:pt x="57" y="23"/>
                          <a:pt x="57" y="25"/>
                          <a:pt x="56" y="25"/>
                        </a:cubicBezTo>
                        <a:cubicBezTo>
                          <a:pt x="57" y="25"/>
                          <a:pt x="58" y="25"/>
                          <a:pt x="58" y="25"/>
                        </a:cubicBezTo>
                        <a:cubicBezTo>
                          <a:pt x="58" y="25"/>
                          <a:pt x="56" y="26"/>
                          <a:pt x="56" y="27"/>
                        </a:cubicBezTo>
                        <a:cubicBezTo>
                          <a:pt x="56" y="27"/>
                          <a:pt x="61" y="25"/>
                          <a:pt x="61" y="26"/>
                        </a:cubicBezTo>
                        <a:cubicBezTo>
                          <a:pt x="60" y="27"/>
                          <a:pt x="57" y="26"/>
                          <a:pt x="57" y="28"/>
                        </a:cubicBezTo>
                        <a:cubicBezTo>
                          <a:pt x="56" y="31"/>
                          <a:pt x="54" y="27"/>
                          <a:pt x="54" y="27"/>
                        </a:cubicBezTo>
                        <a:cubicBezTo>
                          <a:pt x="54" y="26"/>
                          <a:pt x="54" y="29"/>
                          <a:pt x="54" y="29"/>
                        </a:cubicBezTo>
                        <a:cubicBezTo>
                          <a:pt x="54" y="29"/>
                          <a:pt x="53" y="27"/>
                          <a:pt x="52" y="27"/>
                        </a:cubicBezTo>
                        <a:cubicBezTo>
                          <a:pt x="51" y="28"/>
                          <a:pt x="49" y="30"/>
                          <a:pt x="49" y="31"/>
                        </a:cubicBezTo>
                        <a:cubicBezTo>
                          <a:pt x="49" y="31"/>
                          <a:pt x="51" y="30"/>
                          <a:pt x="51" y="30"/>
                        </a:cubicBezTo>
                        <a:cubicBezTo>
                          <a:pt x="51" y="31"/>
                          <a:pt x="53" y="30"/>
                          <a:pt x="53" y="31"/>
                        </a:cubicBezTo>
                        <a:cubicBezTo>
                          <a:pt x="53" y="30"/>
                          <a:pt x="50" y="31"/>
                          <a:pt x="50" y="32"/>
                        </a:cubicBezTo>
                        <a:cubicBezTo>
                          <a:pt x="51" y="33"/>
                          <a:pt x="54" y="31"/>
                          <a:pt x="53" y="33"/>
                        </a:cubicBezTo>
                        <a:cubicBezTo>
                          <a:pt x="54" y="31"/>
                          <a:pt x="47" y="34"/>
                          <a:pt x="47" y="34"/>
                        </a:cubicBezTo>
                        <a:cubicBezTo>
                          <a:pt x="47" y="33"/>
                          <a:pt x="53" y="35"/>
                          <a:pt x="52" y="35"/>
                        </a:cubicBezTo>
                        <a:cubicBezTo>
                          <a:pt x="51" y="36"/>
                          <a:pt x="50" y="34"/>
                          <a:pt x="49" y="35"/>
                        </a:cubicBezTo>
                        <a:cubicBezTo>
                          <a:pt x="49" y="35"/>
                          <a:pt x="49" y="35"/>
                          <a:pt x="49" y="35"/>
                        </a:cubicBezTo>
                        <a:cubicBezTo>
                          <a:pt x="49" y="36"/>
                          <a:pt x="46" y="34"/>
                          <a:pt x="45" y="36"/>
                        </a:cubicBezTo>
                        <a:cubicBezTo>
                          <a:pt x="45" y="36"/>
                          <a:pt x="48" y="36"/>
                          <a:pt x="48" y="36"/>
                        </a:cubicBezTo>
                        <a:cubicBezTo>
                          <a:pt x="46" y="38"/>
                          <a:pt x="44" y="36"/>
                          <a:pt x="45" y="39"/>
                        </a:cubicBezTo>
                        <a:cubicBezTo>
                          <a:pt x="45" y="39"/>
                          <a:pt x="43" y="40"/>
                          <a:pt x="43" y="40"/>
                        </a:cubicBezTo>
                        <a:cubicBezTo>
                          <a:pt x="42" y="41"/>
                          <a:pt x="42" y="41"/>
                          <a:pt x="42" y="41"/>
                        </a:cubicBezTo>
                        <a:cubicBezTo>
                          <a:pt x="42" y="42"/>
                          <a:pt x="41" y="42"/>
                          <a:pt x="41" y="42"/>
                        </a:cubicBezTo>
                        <a:cubicBezTo>
                          <a:pt x="41" y="43"/>
                          <a:pt x="42" y="42"/>
                          <a:pt x="42" y="42"/>
                        </a:cubicBezTo>
                        <a:cubicBezTo>
                          <a:pt x="43" y="42"/>
                          <a:pt x="42" y="43"/>
                          <a:pt x="42" y="43"/>
                        </a:cubicBezTo>
                        <a:cubicBezTo>
                          <a:pt x="43" y="43"/>
                          <a:pt x="45" y="44"/>
                          <a:pt x="46" y="43"/>
                        </a:cubicBezTo>
                        <a:cubicBezTo>
                          <a:pt x="44" y="44"/>
                          <a:pt x="44" y="44"/>
                          <a:pt x="42" y="44"/>
                        </a:cubicBezTo>
                        <a:cubicBezTo>
                          <a:pt x="41" y="44"/>
                          <a:pt x="38" y="44"/>
                          <a:pt x="38" y="45"/>
                        </a:cubicBezTo>
                        <a:cubicBezTo>
                          <a:pt x="38" y="45"/>
                          <a:pt x="39" y="45"/>
                          <a:pt x="39" y="45"/>
                        </a:cubicBezTo>
                        <a:cubicBezTo>
                          <a:pt x="39" y="45"/>
                          <a:pt x="38" y="46"/>
                          <a:pt x="38" y="46"/>
                        </a:cubicBezTo>
                        <a:cubicBezTo>
                          <a:pt x="38" y="46"/>
                          <a:pt x="40" y="45"/>
                          <a:pt x="40" y="46"/>
                        </a:cubicBezTo>
                        <a:cubicBezTo>
                          <a:pt x="40" y="46"/>
                          <a:pt x="38" y="48"/>
                          <a:pt x="38" y="48"/>
                        </a:cubicBezTo>
                        <a:cubicBezTo>
                          <a:pt x="38" y="48"/>
                          <a:pt x="39" y="48"/>
                          <a:pt x="39" y="49"/>
                        </a:cubicBezTo>
                        <a:cubicBezTo>
                          <a:pt x="39" y="49"/>
                          <a:pt x="37" y="49"/>
                          <a:pt x="37" y="49"/>
                        </a:cubicBezTo>
                        <a:cubicBezTo>
                          <a:pt x="37" y="49"/>
                          <a:pt x="39" y="50"/>
                          <a:pt x="39" y="50"/>
                        </a:cubicBezTo>
                        <a:cubicBezTo>
                          <a:pt x="38" y="50"/>
                          <a:pt x="37" y="50"/>
                          <a:pt x="37" y="50"/>
                        </a:cubicBezTo>
                        <a:cubicBezTo>
                          <a:pt x="37" y="51"/>
                          <a:pt x="38" y="52"/>
                          <a:pt x="39" y="52"/>
                        </a:cubicBezTo>
                        <a:cubicBezTo>
                          <a:pt x="37" y="52"/>
                          <a:pt x="35" y="52"/>
                          <a:pt x="34" y="54"/>
                        </a:cubicBezTo>
                        <a:cubicBezTo>
                          <a:pt x="34" y="55"/>
                          <a:pt x="30" y="54"/>
                          <a:pt x="30" y="54"/>
                        </a:cubicBezTo>
                        <a:cubicBezTo>
                          <a:pt x="30" y="57"/>
                          <a:pt x="36" y="54"/>
                          <a:pt x="37" y="54"/>
                        </a:cubicBezTo>
                        <a:cubicBezTo>
                          <a:pt x="36" y="54"/>
                          <a:pt x="35" y="56"/>
                          <a:pt x="35" y="56"/>
                        </a:cubicBezTo>
                        <a:cubicBezTo>
                          <a:pt x="32" y="56"/>
                          <a:pt x="34" y="57"/>
                          <a:pt x="33" y="58"/>
                        </a:cubicBezTo>
                        <a:cubicBezTo>
                          <a:pt x="32" y="59"/>
                          <a:pt x="30" y="57"/>
                          <a:pt x="29" y="58"/>
                        </a:cubicBezTo>
                        <a:cubicBezTo>
                          <a:pt x="29" y="59"/>
                          <a:pt x="26" y="61"/>
                          <a:pt x="26" y="61"/>
                        </a:cubicBezTo>
                        <a:cubicBezTo>
                          <a:pt x="26" y="62"/>
                          <a:pt x="27" y="62"/>
                          <a:pt x="27" y="62"/>
                        </a:cubicBezTo>
                        <a:cubicBezTo>
                          <a:pt x="27" y="63"/>
                          <a:pt x="24" y="63"/>
                          <a:pt x="24" y="63"/>
                        </a:cubicBezTo>
                        <a:cubicBezTo>
                          <a:pt x="24" y="63"/>
                          <a:pt x="25" y="64"/>
                          <a:pt x="25" y="65"/>
                        </a:cubicBezTo>
                        <a:cubicBezTo>
                          <a:pt x="25" y="66"/>
                          <a:pt x="27" y="65"/>
                          <a:pt x="28" y="65"/>
                        </a:cubicBezTo>
                        <a:cubicBezTo>
                          <a:pt x="29" y="64"/>
                          <a:pt x="30" y="65"/>
                          <a:pt x="31" y="64"/>
                        </a:cubicBezTo>
                        <a:cubicBezTo>
                          <a:pt x="31" y="64"/>
                          <a:pt x="30" y="63"/>
                          <a:pt x="30" y="62"/>
                        </a:cubicBezTo>
                        <a:cubicBezTo>
                          <a:pt x="30" y="62"/>
                          <a:pt x="32" y="63"/>
                          <a:pt x="33" y="64"/>
                        </a:cubicBezTo>
                        <a:cubicBezTo>
                          <a:pt x="33" y="64"/>
                          <a:pt x="30" y="66"/>
                          <a:pt x="30" y="66"/>
                        </a:cubicBezTo>
                        <a:cubicBezTo>
                          <a:pt x="29" y="66"/>
                          <a:pt x="28" y="67"/>
                          <a:pt x="28" y="66"/>
                        </a:cubicBezTo>
                        <a:cubicBezTo>
                          <a:pt x="27" y="65"/>
                          <a:pt x="26" y="67"/>
                          <a:pt x="25" y="67"/>
                        </a:cubicBezTo>
                        <a:cubicBezTo>
                          <a:pt x="24" y="66"/>
                          <a:pt x="24" y="63"/>
                          <a:pt x="23" y="66"/>
                        </a:cubicBezTo>
                        <a:cubicBezTo>
                          <a:pt x="21" y="70"/>
                          <a:pt x="20" y="65"/>
                          <a:pt x="21" y="65"/>
                        </a:cubicBezTo>
                        <a:cubicBezTo>
                          <a:pt x="19" y="65"/>
                          <a:pt x="21" y="69"/>
                          <a:pt x="19" y="68"/>
                        </a:cubicBezTo>
                        <a:cubicBezTo>
                          <a:pt x="15" y="68"/>
                          <a:pt x="18" y="70"/>
                          <a:pt x="17" y="71"/>
                        </a:cubicBezTo>
                        <a:cubicBezTo>
                          <a:pt x="16" y="71"/>
                          <a:pt x="16" y="69"/>
                          <a:pt x="16" y="69"/>
                        </a:cubicBezTo>
                        <a:cubicBezTo>
                          <a:pt x="14" y="69"/>
                          <a:pt x="12" y="70"/>
                          <a:pt x="11" y="71"/>
                        </a:cubicBezTo>
                        <a:cubicBezTo>
                          <a:pt x="11" y="72"/>
                          <a:pt x="15" y="72"/>
                          <a:pt x="16" y="72"/>
                        </a:cubicBezTo>
                        <a:cubicBezTo>
                          <a:pt x="16" y="72"/>
                          <a:pt x="19" y="71"/>
                          <a:pt x="19" y="71"/>
                        </a:cubicBezTo>
                        <a:cubicBezTo>
                          <a:pt x="20" y="72"/>
                          <a:pt x="15" y="72"/>
                          <a:pt x="15" y="72"/>
                        </a:cubicBezTo>
                        <a:cubicBezTo>
                          <a:pt x="14" y="72"/>
                          <a:pt x="14" y="73"/>
                          <a:pt x="13" y="73"/>
                        </a:cubicBezTo>
                        <a:cubicBezTo>
                          <a:pt x="12" y="73"/>
                          <a:pt x="11" y="73"/>
                          <a:pt x="10" y="73"/>
                        </a:cubicBezTo>
                        <a:cubicBezTo>
                          <a:pt x="8" y="72"/>
                          <a:pt x="7" y="73"/>
                          <a:pt x="9" y="74"/>
                        </a:cubicBezTo>
                        <a:cubicBezTo>
                          <a:pt x="10" y="74"/>
                          <a:pt x="12" y="74"/>
                          <a:pt x="12" y="76"/>
                        </a:cubicBezTo>
                        <a:cubicBezTo>
                          <a:pt x="12" y="76"/>
                          <a:pt x="11" y="78"/>
                          <a:pt x="11" y="77"/>
                        </a:cubicBezTo>
                        <a:cubicBezTo>
                          <a:pt x="10" y="77"/>
                          <a:pt x="12" y="75"/>
                          <a:pt x="10" y="74"/>
                        </a:cubicBezTo>
                        <a:cubicBezTo>
                          <a:pt x="7" y="74"/>
                          <a:pt x="9" y="75"/>
                          <a:pt x="8" y="76"/>
                        </a:cubicBezTo>
                        <a:cubicBezTo>
                          <a:pt x="8" y="76"/>
                          <a:pt x="8" y="73"/>
                          <a:pt x="7" y="73"/>
                        </a:cubicBezTo>
                        <a:cubicBezTo>
                          <a:pt x="7" y="72"/>
                          <a:pt x="5" y="78"/>
                          <a:pt x="6" y="77"/>
                        </a:cubicBezTo>
                        <a:cubicBezTo>
                          <a:pt x="5" y="77"/>
                          <a:pt x="5" y="75"/>
                          <a:pt x="5" y="75"/>
                        </a:cubicBezTo>
                        <a:cubicBezTo>
                          <a:pt x="4" y="75"/>
                          <a:pt x="4" y="77"/>
                          <a:pt x="4" y="77"/>
                        </a:cubicBezTo>
                        <a:cubicBezTo>
                          <a:pt x="3" y="78"/>
                          <a:pt x="1" y="77"/>
                          <a:pt x="1" y="78"/>
                        </a:cubicBezTo>
                        <a:cubicBezTo>
                          <a:pt x="1" y="79"/>
                          <a:pt x="0" y="80"/>
                          <a:pt x="1" y="80"/>
                        </a:cubicBezTo>
                        <a:cubicBezTo>
                          <a:pt x="2" y="80"/>
                          <a:pt x="3" y="80"/>
                          <a:pt x="4" y="81"/>
                        </a:cubicBezTo>
                        <a:cubicBezTo>
                          <a:pt x="4" y="81"/>
                          <a:pt x="0" y="82"/>
                          <a:pt x="1" y="83"/>
                        </a:cubicBezTo>
                        <a:cubicBezTo>
                          <a:pt x="1" y="84"/>
                          <a:pt x="3" y="84"/>
                          <a:pt x="3" y="84"/>
                        </a:cubicBezTo>
                        <a:cubicBezTo>
                          <a:pt x="3" y="84"/>
                          <a:pt x="6" y="83"/>
                          <a:pt x="6" y="84"/>
                        </a:cubicBezTo>
                        <a:cubicBezTo>
                          <a:pt x="5" y="85"/>
                          <a:pt x="2" y="84"/>
                          <a:pt x="1" y="86"/>
                        </a:cubicBezTo>
                        <a:cubicBezTo>
                          <a:pt x="0" y="87"/>
                          <a:pt x="6" y="87"/>
                          <a:pt x="4" y="89"/>
                        </a:cubicBezTo>
                        <a:cubicBezTo>
                          <a:pt x="4" y="89"/>
                          <a:pt x="3" y="87"/>
                          <a:pt x="2" y="88"/>
                        </a:cubicBezTo>
                        <a:cubicBezTo>
                          <a:pt x="1" y="89"/>
                          <a:pt x="1" y="90"/>
                          <a:pt x="2" y="91"/>
                        </a:cubicBezTo>
                        <a:cubicBezTo>
                          <a:pt x="3" y="91"/>
                          <a:pt x="5" y="92"/>
                          <a:pt x="6" y="92"/>
                        </a:cubicBezTo>
                        <a:cubicBezTo>
                          <a:pt x="7" y="91"/>
                          <a:pt x="8" y="89"/>
                          <a:pt x="9" y="90"/>
                        </a:cubicBezTo>
                        <a:cubicBezTo>
                          <a:pt x="8" y="90"/>
                          <a:pt x="7" y="91"/>
                          <a:pt x="7" y="91"/>
                        </a:cubicBezTo>
                        <a:cubicBezTo>
                          <a:pt x="7" y="92"/>
                          <a:pt x="6" y="92"/>
                          <a:pt x="5" y="92"/>
                        </a:cubicBezTo>
                        <a:cubicBezTo>
                          <a:pt x="5" y="92"/>
                          <a:pt x="7" y="93"/>
                          <a:pt x="7" y="94"/>
                        </a:cubicBezTo>
                        <a:cubicBezTo>
                          <a:pt x="7" y="94"/>
                          <a:pt x="4" y="92"/>
                          <a:pt x="5" y="94"/>
                        </a:cubicBezTo>
                        <a:cubicBezTo>
                          <a:pt x="5" y="95"/>
                          <a:pt x="8" y="96"/>
                          <a:pt x="8" y="96"/>
                        </a:cubicBezTo>
                        <a:cubicBezTo>
                          <a:pt x="8" y="97"/>
                          <a:pt x="5" y="95"/>
                          <a:pt x="4" y="96"/>
                        </a:cubicBezTo>
                        <a:cubicBezTo>
                          <a:pt x="2" y="96"/>
                          <a:pt x="4" y="93"/>
                          <a:pt x="3" y="93"/>
                        </a:cubicBezTo>
                        <a:cubicBezTo>
                          <a:pt x="3" y="93"/>
                          <a:pt x="1" y="95"/>
                          <a:pt x="2" y="96"/>
                        </a:cubicBezTo>
                        <a:cubicBezTo>
                          <a:pt x="3" y="96"/>
                          <a:pt x="2" y="98"/>
                          <a:pt x="2" y="98"/>
                        </a:cubicBezTo>
                        <a:cubicBezTo>
                          <a:pt x="3" y="99"/>
                          <a:pt x="4" y="97"/>
                          <a:pt x="5" y="96"/>
                        </a:cubicBezTo>
                        <a:cubicBezTo>
                          <a:pt x="5" y="96"/>
                          <a:pt x="5" y="97"/>
                          <a:pt x="5" y="97"/>
                        </a:cubicBezTo>
                        <a:cubicBezTo>
                          <a:pt x="6" y="97"/>
                          <a:pt x="6" y="96"/>
                          <a:pt x="7" y="96"/>
                        </a:cubicBezTo>
                        <a:cubicBezTo>
                          <a:pt x="7" y="96"/>
                          <a:pt x="7" y="98"/>
                          <a:pt x="6" y="98"/>
                        </a:cubicBezTo>
                        <a:cubicBezTo>
                          <a:pt x="4" y="99"/>
                          <a:pt x="8" y="101"/>
                          <a:pt x="8" y="100"/>
                        </a:cubicBezTo>
                        <a:cubicBezTo>
                          <a:pt x="8" y="102"/>
                          <a:pt x="1" y="100"/>
                          <a:pt x="5" y="103"/>
                        </a:cubicBezTo>
                        <a:cubicBezTo>
                          <a:pt x="7" y="104"/>
                          <a:pt x="8" y="105"/>
                          <a:pt x="10" y="105"/>
                        </a:cubicBezTo>
                        <a:cubicBezTo>
                          <a:pt x="10" y="105"/>
                          <a:pt x="13" y="107"/>
                          <a:pt x="14" y="107"/>
                        </a:cubicBezTo>
                        <a:cubicBezTo>
                          <a:pt x="17" y="107"/>
                          <a:pt x="21" y="104"/>
                          <a:pt x="23" y="102"/>
                        </a:cubicBezTo>
                        <a:cubicBezTo>
                          <a:pt x="24" y="100"/>
                          <a:pt x="25" y="100"/>
                          <a:pt x="27" y="99"/>
                        </a:cubicBezTo>
                        <a:cubicBezTo>
                          <a:pt x="28" y="98"/>
                          <a:pt x="28" y="95"/>
                          <a:pt x="29" y="95"/>
                        </a:cubicBezTo>
                        <a:cubicBezTo>
                          <a:pt x="29" y="95"/>
                          <a:pt x="29" y="98"/>
                          <a:pt x="30" y="98"/>
                        </a:cubicBezTo>
                        <a:cubicBezTo>
                          <a:pt x="32" y="99"/>
                          <a:pt x="31" y="99"/>
                          <a:pt x="31" y="100"/>
                        </a:cubicBezTo>
                        <a:cubicBezTo>
                          <a:pt x="32" y="100"/>
                          <a:pt x="33" y="100"/>
                          <a:pt x="34" y="101"/>
                        </a:cubicBezTo>
                        <a:cubicBezTo>
                          <a:pt x="34" y="102"/>
                          <a:pt x="33" y="100"/>
                          <a:pt x="34" y="10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53" name="Freeform 720">
                    <a:extLst>
                      <a:ext uri="{FF2B5EF4-FFF2-40B4-BE49-F238E27FC236}">
                        <a16:creationId xmlns:a16="http://schemas.microsoft.com/office/drawing/2014/main" id="{5B2E8885-20B3-5045-B0F2-5857D68A422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030443" y="2834544"/>
                    <a:ext cx="8276803" cy="3053550"/>
                  </a:xfrm>
                  <a:custGeom>
                    <a:avLst/>
                    <a:gdLst>
                      <a:gd name="T0" fmla="*/ 785 w 810"/>
                      <a:gd name="T1" fmla="*/ 109 h 282"/>
                      <a:gd name="T2" fmla="*/ 725 w 810"/>
                      <a:gd name="T3" fmla="*/ 77 h 282"/>
                      <a:gd name="T4" fmla="*/ 665 w 810"/>
                      <a:gd name="T5" fmla="*/ 80 h 282"/>
                      <a:gd name="T6" fmla="*/ 607 w 810"/>
                      <a:gd name="T7" fmla="*/ 65 h 282"/>
                      <a:gd name="T8" fmla="*/ 578 w 810"/>
                      <a:gd name="T9" fmla="*/ 56 h 282"/>
                      <a:gd name="T10" fmla="*/ 555 w 810"/>
                      <a:gd name="T11" fmla="*/ 61 h 282"/>
                      <a:gd name="T12" fmla="*/ 521 w 810"/>
                      <a:gd name="T13" fmla="*/ 59 h 282"/>
                      <a:gd name="T14" fmla="*/ 495 w 810"/>
                      <a:gd name="T15" fmla="*/ 44 h 282"/>
                      <a:gd name="T16" fmla="*/ 469 w 810"/>
                      <a:gd name="T17" fmla="*/ 49 h 282"/>
                      <a:gd name="T18" fmla="*/ 423 w 810"/>
                      <a:gd name="T19" fmla="*/ 43 h 282"/>
                      <a:gd name="T20" fmla="*/ 383 w 810"/>
                      <a:gd name="T21" fmla="*/ 50 h 282"/>
                      <a:gd name="T22" fmla="*/ 423 w 810"/>
                      <a:gd name="T23" fmla="*/ 17 h 282"/>
                      <a:gd name="T24" fmla="*/ 378 w 810"/>
                      <a:gd name="T25" fmla="*/ 7 h 282"/>
                      <a:gd name="T26" fmla="*/ 355 w 810"/>
                      <a:gd name="T27" fmla="*/ 17 h 282"/>
                      <a:gd name="T28" fmla="*/ 320 w 810"/>
                      <a:gd name="T29" fmla="*/ 22 h 282"/>
                      <a:gd name="T30" fmla="*/ 297 w 810"/>
                      <a:gd name="T31" fmla="*/ 32 h 282"/>
                      <a:gd name="T32" fmla="*/ 269 w 810"/>
                      <a:gd name="T33" fmla="*/ 49 h 282"/>
                      <a:gd name="T34" fmla="*/ 247 w 810"/>
                      <a:gd name="T35" fmla="*/ 58 h 282"/>
                      <a:gd name="T36" fmla="*/ 242 w 810"/>
                      <a:gd name="T37" fmla="*/ 50 h 282"/>
                      <a:gd name="T38" fmla="*/ 259 w 810"/>
                      <a:gd name="T39" fmla="*/ 97 h 282"/>
                      <a:gd name="T40" fmla="*/ 227 w 810"/>
                      <a:gd name="T41" fmla="*/ 107 h 282"/>
                      <a:gd name="T42" fmla="*/ 231 w 810"/>
                      <a:gd name="T43" fmla="*/ 88 h 282"/>
                      <a:gd name="T44" fmla="*/ 206 w 810"/>
                      <a:gd name="T45" fmla="*/ 60 h 282"/>
                      <a:gd name="T46" fmla="*/ 191 w 810"/>
                      <a:gd name="T47" fmla="*/ 83 h 282"/>
                      <a:gd name="T48" fmla="*/ 131 w 810"/>
                      <a:gd name="T49" fmla="*/ 90 h 282"/>
                      <a:gd name="T50" fmla="*/ 92 w 810"/>
                      <a:gd name="T51" fmla="*/ 100 h 282"/>
                      <a:gd name="T52" fmla="*/ 84 w 810"/>
                      <a:gd name="T53" fmla="*/ 107 h 282"/>
                      <a:gd name="T54" fmla="*/ 53 w 810"/>
                      <a:gd name="T55" fmla="*/ 120 h 282"/>
                      <a:gd name="T56" fmla="*/ 31 w 810"/>
                      <a:gd name="T57" fmla="*/ 102 h 282"/>
                      <a:gd name="T58" fmla="*/ 29 w 810"/>
                      <a:gd name="T59" fmla="*/ 84 h 282"/>
                      <a:gd name="T60" fmla="*/ 5 w 810"/>
                      <a:gd name="T61" fmla="*/ 88 h 282"/>
                      <a:gd name="T62" fmla="*/ 7 w 810"/>
                      <a:gd name="T63" fmla="*/ 152 h 282"/>
                      <a:gd name="T64" fmla="*/ 16 w 810"/>
                      <a:gd name="T65" fmla="*/ 187 h 282"/>
                      <a:gd name="T66" fmla="*/ 40 w 810"/>
                      <a:gd name="T67" fmla="*/ 223 h 282"/>
                      <a:gd name="T68" fmla="*/ 53 w 810"/>
                      <a:gd name="T69" fmla="*/ 244 h 282"/>
                      <a:gd name="T70" fmla="*/ 82 w 810"/>
                      <a:gd name="T71" fmla="*/ 272 h 282"/>
                      <a:gd name="T72" fmla="*/ 109 w 810"/>
                      <a:gd name="T73" fmla="*/ 250 h 282"/>
                      <a:gd name="T74" fmla="*/ 108 w 810"/>
                      <a:gd name="T75" fmla="*/ 222 h 282"/>
                      <a:gd name="T76" fmla="*/ 160 w 810"/>
                      <a:gd name="T77" fmla="*/ 223 h 282"/>
                      <a:gd name="T78" fmla="*/ 196 w 810"/>
                      <a:gd name="T79" fmla="*/ 196 h 282"/>
                      <a:gd name="T80" fmla="*/ 252 w 810"/>
                      <a:gd name="T81" fmla="*/ 204 h 282"/>
                      <a:gd name="T82" fmla="*/ 331 w 810"/>
                      <a:gd name="T83" fmla="*/ 226 h 282"/>
                      <a:gd name="T84" fmla="*/ 415 w 810"/>
                      <a:gd name="T85" fmla="*/ 231 h 282"/>
                      <a:gd name="T86" fmla="*/ 483 w 810"/>
                      <a:gd name="T87" fmla="*/ 207 h 282"/>
                      <a:gd name="T88" fmla="*/ 521 w 810"/>
                      <a:gd name="T89" fmla="*/ 258 h 282"/>
                      <a:gd name="T90" fmla="*/ 558 w 810"/>
                      <a:gd name="T91" fmla="*/ 226 h 282"/>
                      <a:gd name="T92" fmla="*/ 543 w 810"/>
                      <a:gd name="T93" fmla="*/ 199 h 282"/>
                      <a:gd name="T94" fmla="*/ 591 w 810"/>
                      <a:gd name="T95" fmla="*/ 162 h 282"/>
                      <a:gd name="T96" fmla="*/ 627 w 810"/>
                      <a:gd name="T97" fmla="*/ 165 h 282"/>
                      <a:gd name="T98" fmla="*/ 657 w 810"/>
                      <a:gd name="T99" fmla="*/ 153 h 282"/>
                      <a:gd name="T100" fmla="*/ 669 w 810"/>
                      <a:gd name="T101" fmla="*/ 154 h 282"/>
                      <a:gd name="T102" fmla="*/ 649 w 810"/>
                      <a:gd name="T103" fmla="*/ 210 h 282"/>
                      <a:gd name="T104" fmla="*/ 667 w 810"/>
                      <a:gd name="T105" fmla="*/ 171 h 282"/>
                      <a:gd name="T106" fmla="*/ 710 w 810"/>
                      <a:gd name="T107" fmla="*/ 156 h 282"/>
                      <a:gd name="T108" fmla="*/ 738 w 810"/>
                      <a:gd name="T109" fmla="*/ 121 h 282"/>
                      <a:gd name="T110" fmla="*/ 765 w 810"/>
                      <a:gd name="T111" fmla="*/ 116 h 282"/>
                      <a:gd name="T112" fmla="*/ 802 w 810"/>
                      <a:gd name="T113" fmla="*/ 115 h 282"/>
                      <a:gd name="T114" fmla="*/ 388 w 810"/>
                      <a:gd name="T115" fmla="*/ 21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810" h="282">
                        <a:moveTo>
                          <a:pt x="808" y="111"/>
                        </a:moveTo>
                        <a:cubicBezTo>
                          <a:pt x="806" y="109"/>
                          <a:pt x="803" y="108"/>
                          <a:pt x="801" y="106"/>
                        </a:cubicBezTo>
                        <a:cubicBezTo>
                          <a:pt x="800" y="105"/>
                          <a:pt x="799" y="104"/>
                          <a:pt x="797" y="103"/>
                        </a:cubicBezTo>
                        <a:cubicBezTo>
                          <a:pt x="796" y="103"/>
                          <a:pt x="794" y="103"/>
                          <a:pt x="793" y="102"/>
                        </a:cubicBezTo>
                        <a:cubicBezTo>
                          <a:pt x="793" y="103"/>
                          <a:pt x="794" y="103"/>
                          <a:pt x="794" y="103"/>
                        </a:cubicBezTo>
                        <a:cubicBezTo>
                          <a:pt x="795" y="103"/>
                          <a:pt x="792" y="104"/>
                          <a:pt x="791" y="103"/>
                        </a:cubicBezTo>
                        <a:cubicBezTo>
                          <a:pt x="791" y="103"/>
                          <a:pt x="792" y="103"/>
                          <a:pt x="792" y="102"/>
                        </a:cubicBezTo>
                        <a:cubicBezTo>
                          <a:pt x="791" y="101"/>
                          <a:pt x="786" y="103"/>
                          <a:pt x="785" y="102"/>
                        </a:cubicBezTo>
                        <a:cubicBezTo>
                          <a:pt x="787" y="103"/>
                          <a:pt x="787" y="103"/>
                          <a:pt x="787" y="106"/>
                        </a:cubicBezTo>
                        <a:cubicBezTo>
                          <a:pt x="786" y="107"/>
                          <a:pt x="788" y="109"/>
                          <a:pt x="788" y="109"/>
                        </a:cubicBezTo>
                        <a:cubicBezTo>
                          <a:pt x="787" y="109"/>
                          <a:pt x="787" y="108"/>
                          <a:pt x="787" y="108"/>
                        </a:cubicBezTo>
                        <a:cubicBezTo>
                          <a:pt x="786" y="107"/>
                          <a:pt x="786" y="109"/>
                          <a:pt x="785" y="109"/>
                        </a:cubicBezTo>
                        <a:cubicBezTo>
                          <a:pt x="785" y="109"/>
                          <a:pt x="783" y="105"/>
                          <a:pt x="783" y="105"/>
                        </a:cubicBezTo>
                        <a:cubicBezTo>
                          <a:pt x="783" y="104"/>
                          <a:pt x="783" y="104"/>
                          <a:pt x="783" y="104"/>
                        </a:cubicBezTo>
                        <a:cubicBezTo>
                          <a:pt x="783" y="103"/>
                          <a:pt x="782" y="102"/>
                          <a:pt x="783" y="101"/>
                        </a:cubicBezTo>
                        <a:cubicBezTo>
                          <a:pt x="784" y="99"/>
                          <a:pt x="782" y="100"/>
                          <a:pt x="781" y="99"/>
                        </a:cubicBezTo>
                        <a:cubicBezTo>
                          <a:pt x="781" y="98"/>
                          <a:pt x="779" y="97"/>
                          <a:pt x="778" y="97"/>
                        </a:cubicBezTo>
                        <a:cubicBezTo>
                          <a:pt x="771" y="93"/>
                          <a:pt x="765" y="89"/>
                          <a:pt x="758" y="87"/>
                        </a:cubicBezTo>
                        <a:cubicBezTo>
                          <a:pt x="756" y="86"/>
                          <a:pt x="755" y="85"/>
                          <a:pt x="754" y="84"/>
                        </a:cubicBezTo>
                        <a:cubicBezTo>
                          <a:pt x="753" y="83"/>
                          <a:pt x="751" y="82"/>
                          <a:pt x="749" y="82"/>
                        </a:cubicBezTo>
                        <a:cubicBezTo>
                          <a:pt x="746" y="81"/>
                          <a:pt x="743" y="80"/>
                          <a:pt x="739" y="78"/>
                        </a:cubicBezTo>
                        <a:cubicBezTo>
                          <a:pt x="736" y="78"/>
                          <a:pt x="732" y="78"/>
                          <a:pt x="730" y="78"/>
                        </a:cubicBezTo>
                        <a:cubicBezTo>
                          <a:pt x="728" y="78"/>
                          <a:pt x="727" y="78"/>
                          <a:pt x="726" y="78"/>
                        </a:cubicBezTo>
                        <a:cubicBezTo>
                          <a:pt x="726" y="78"/>
                          <a:pt x="725" y="77"/>
                          <a:pt x="725" y="77"/>
                        </a:cubicBezTo>
                        <a:cubicBezTo>
                          <a:pt x="724" y="78"/>
                          <a:pt x="724" y="79"/>
                          <a:pt x="723" y="78"/>
                        </a:cubicBezTo>
                        <a:cubicBezTo>
                          <a:pt x="720" y="78"/>
                          <a:pt x="717" y="77"/>
                          <a:pt x="714" y="76"/>
                        </a:cubicBezTo>
                        <a:cubicBezTo>
                          <a:pt x="713" y="76"/>
                          <a:pt x="710" y="75"/>
                          <a:pt x="710" y="77"/>
                        </a:cubicBezTo>
                        <a:cubicBezTo>
                          <a:pt x="709" y="79"/>
                          <a:pt x="708" y="79"/>
                          <a:pt x="710" y="80"/>
                        </a:cubicBezTo>
                        <a:cubicBezTo>
                          <a:pt x="712" y="82"/>
                          <a:pt x="714" y="86"/>
                          <a:pt x="709" y="87"/>
                        </a:cubicBezTo>
                        <a:cubicBezTo>
                          <a:pt x="708" y="88"/>
                          <a:pt x="705" y="88"/>
                          <a:pt x="704" y="86"/>
                        </a:cubicBezTo>
                        <a:cubicBezTo>
                          <a:pt x="703" y="85"/>
                          <a:pt x="703" y="84"/>
                          <a:pt x="700" y="84"/>
                        </a:cubicBezTo>
                        <a:cubicBezTo>
                          <a:pt x="697" y="83"/>
                          <a:pt x="699" y="82"/>
                          <a:pt x="698" y="81"/>
                        </a:cubicBezTo>
                        <a:cubicBezTo>
                          <a:pt x="698" y="80"/>
                          <a:pt x="695" y="79"/>
                          <a:pt x="694" y="80"/>
                        </a:cubicBezTo>
                        <a:cubicBezTo>
                          <a:pt x="691" y="83"/>
                          <a:pt x="686" y="80"/>
                          <a:pt x="682" y="80"/>
                        </a:cubicBezTo>
                        <a:cubicBezTo>
                          <a:pt x="678" y="80"/>
                          <a:pt x="674" y="79"/>
                          <a:pt x="670" y="79"/>
                        </a:cubicBezTo>
                        <a:cubicBezTo>
                          <a:pt x="668" y="79"/>
                          <a:pt x="667" y="79"/>
                          <a:pt x="665" y="80"/>
                        </a:cubicBezTo>
                        <a:cubicBezTo>
                          <a:pt x="663" y="81"/>
                          <a:pt x="664" y="84"/>
                          <a:pt x="664" y="86"/>
                        </a:cubicBezTo>
                        <a:cubicBezTo>
                          <a:pt x="664" y="86"/>
                          <a:pt x="664" y="86"/>
                          <a:pt x="664" y="86"/>
                        </a:cubicBezTo>
                        <a:cubicBezTo>
                          <a:pt x="663" y="86"/>
                          <a:pt x="662" y="81"/>
                          <a:pt x="661" y="80"/>
                        </a:cubicBezTo>
                        <a:cubicBezTo>
                          <a:pt x="660" y="80"/>
                          <a:pt x="656" y="80"/>
                          <a:pt x="655" y="78"/>
                        </a:cubicBezTo>
                        <a:cubicBezTo>
                          <a:pt x="655" y="75"/>
                          <a:pt x="659" y="74"/>
                          <a:pt x="655" y="71"/>
                        </a:cubicBezTo>
                        <a:cubicBezTo>
                          <a:pt x="653" y="70"/>
                          <a:pt x="651" y="69"/>
                          <a:pt x="648" y="68"/>
                        </a:cubicBezTo>
                        <a:cubicBezTo>
                          <a:pt x="642" y="66"/>
                          <a:pt x="635" y="68"/>
                          <a:pt x="629" y="69"/>
                        </a:cubicBezTo>
                        <a:cubicBezTo>
                          <a:pt x="626" y="69"/>
                          <a:pt x="623" y="69"/>
                          <a:pt x="619" y="69"/>
                        </a:cubicBezTo>
                        <a:cubicBezTo>
                          <a:pt x="618" y="69"/>
                          <a:pt x="618" y="69"/>
                          <a:pt x="617" y="69"/>
                        </a:cubicBezTo>
                        <a:cubicBezTo>
                          <a:pt x="615" y="68"/>
                          <a:pt x="617" y="68"/>
                          <a:pt x="618" y="67"/>
                        </a:cubicBezTo>
                        <a:cubicBezTo>
                          <a:pt x="618" y="66"/>
                          <a:pt x="613" y="65"/>
                          <a:pt x="613" y="65"/>
                        </a:cubicBezTo>
                        <a:cubicBezTo>
                          <a:pt x="612" y="64"/>
                          <a:pt x="608" y="65"/>
                          <a:pt x="607" y="65"/>
                        </a:cubicBezTo>
                        <a:cubicBezTo>
                          <a:pt x="607" y="65"/>
                          <a:pt x="611" y="64"/>
                          <a:pt x="610" y="63"/>
                        </a:cubicBezTo>
                        <a:cubicBezTo>
                          <a:pt x="609" y="63"/>
                          <a:pt x="608" y="64"/>
                          <a:pt x="607" y="64"/>
                        </a:cubicBezTo>
                        <a:cubicBezTo>
                          <a:pt x="606" y="63"/>
                          <a:pt x="604" y="62"/>
                          <a:pt x="604" y="62"/>
                        </a:cubicBezTo>
                        <a:cubicBezTo>
                          <a:pt x="603" y="62"/>
                          <a:pt x="600" y="60"/>
                          <a:pt x="602" y="60"/>
                        </a:cubicBezTo>
                        <a:cubicBezTo>
                          <a:pt x="603" y="60"/>
                          <a:pt x="605" y="60"/>
                          <a:pt x="606" y="60"/>
                        </a:cubicBezTo>
                        <a:cubicBezTo>
                          <a:pt x="609" y="60"/>
                          <a:pt x="605" y="57"/>
                          <a:pt x="604" y="57"/>
                        </a:cubicBezTo>
                        <a:cubicBezTo>
                          <a:pt x="602" y="55"/>
                          <a:pt x="597" y="56"/>
                          <a:pt x="594" y="55"/>
                        </a:cubicBezTo>
                        <a:cubicBezTo>
                          <a:pt x="592" y="55"/>
                          <a:pt x="591" y="57"/>
                          <a:pt x="589" y="59"/>
                        </a:cubicBezTo>
                        <a:cubicBezTo>
                          <a:pt x="589" y="59"/>
                          <a:pt x="582" y="63"/>
                          <a:pt x="582" y="60"/>
                        </a:cubicBezTo>
                        <a:cubicBezTo>
                          <a:pt x="583" y="58"/>
                          <a:pt x="584" y="60"/>
                          <a:pt x="586" y="59"/>
                        </a:cubicBezTo>
                        <a:cubicBezTo>
                          <a:pt x="586" y="59"/>
                          <a:pt x="585" y="56"/>
                          <a:pt x="584" y="56"/>
                        </a:cubicBezTo>
                        <a:cubicBezTo>
                          <a:pt x="584" y="56"/>
                          <a:pt x="578" y="56"/>
                          <a:pt x="578" y="56"/>
                        </a:cubicBezTo>
                        <a:cubicBezTo>
                          <a:pt x="579" y="55"/>
                          <a:pt x="581" y="54"/>
                          <a:pt x="583" y="54"/>
                        </a:cubicBezTo>
                        <a:cubicBezTo>
                          <a:pt x="584" y="55"/>
                          <a:pt x="591" y="55"/>
                          <a:pt x="591" y="55"/>
                        </a:cubicBezTo>
                        <a:cubicBezTo>
                          <a:pt x="591" y="54"/>
                          <a:pt x="585" y="54"/>
                          <a:pt x="584" y="53"/>
                        </a:cubicBezTo>
                        <a:cubicBezTo>
                          <a:pt x="582" y="53"/>
                          <a:pt x="580" y="53"/>
                          <a:pt x="578" y="53"/>
                        </a:cubicBezTo>
                        <a:cubicBezTo>
                          <a:pt x="574" y="52"/>
                          <a:pt x="570" y="52"/>
                          <a:pt x="566" y="51"/>
                        </a:cubicBezTo>
                        <a:cubicBezTo>
                          <a:pt x="565" y="51"/>
                          <a:pt x="561" y="50"/>
                          <a:pt x="561" y="50"/>
                        </a:cubicBezTo>
                        <a:cubicBezTo>
                          <a:pt x="561" y="51"/>
                          <a:pt x="562" y="52"/>
                          <a:pt x="561" y="52"/>
                        </a:cubicBezTo>
                        <a:cubicBezTo>
                          <a:pt x="560" y="53"/>
                          <a:pt x="559" y="53"/>
                          <a:pt x="558" y="53"/>
                        </a:cubicBezTo>
                        <a:cubicBezTo>
                          <a:pt x="557" y="53"/>
                          <a:pt x="552" y="54"/>
                          <a:pt x="553" y="56"/>
                        </a:cubicBezTo>
                        <a:cubicBezTo>
                          <a:pt x="554" y="58"/>
                          <a:pt x="556" y="55"/>
                          <a:pt x="557" y="56"/>
                        </a:cubicBezTo>
                        <a:cubicBezTo>
                          <a:pt x="557" y="56"/>
                          <a:pt x="554" y="57"/>
                          <a:pt x="555" y="59"/>
                        </a:cubicBezTo>
                        <a:cubicBezTo>
                          <a:pt x="556" y="59"/>
                          <a:pt x="555" y="60"/>
                          <a:pt x="555" y="61"/>
                        </a:cubicBezTo>
                        <a:cubicBezTo>
                          <a:pt x="556" y="61"/>
                          <a:pt x="557" y="62"/>
                          <a:pt x="557" y="63"/>
                        </a:cubicBezTo>
                        <a:cubicBezTo>
                          <a:pt x="557" y="63"/>
                          <a:pt x="553" y="63"/>
                          <a:pt x="552" y="63"/>
                        </a:cubicBezTo>
                        <a:cubicBezTo>
                          <a:pt x="550" y="63"/>
                          <a:pt x="552" y="62"/>
                          <a:pt x="552" y="62"/>
                        </a:cubicBezTo>
                        <a:cubicBezTo>
                          <a:pt x="551" y="61"/>
                          <a:pt x="548" y="62"/>
                          <a:pt x="548" y="62"/>
                        </a:cubicBezTo>
                        <a:cubicBezTo>
                          <a:pt x="546" y="63"/>
                          <a:pt x="544" y="62"/>
                          <a:pt x="543" y="62"/>
                        </a:cubicBezTo>
                        <a:cubicBezTo>
                          <a:pt x="542" y="62"/>
                          <a:pt x="546" y="63"/>
                          <a:pt x="546" y="63"/>
                        </a:cubicBezTo>
                        <a:cubicBezTo>
                          <a:pt x="549" y="64"/>
                          <a:pt x="546" y="66"/>
                          <a:pt x="545" y="65"/>
                        </a:cubicBezTo>
                        <a:cubicBezTo>
                          <a:pt x="544" y="65"/>
                          <a:pt x="544" y="64"/>
                          <a:pt x="544" y="63"/>
                        </a:cubicBezTo>
                        <a:cubicBezTo>
                          <a:pt x="543" y="63"/>
                          <a:pt x="542" y="63"/>
                          <a:pt x="541" y="63"/>
                        </a:cubicBezTo>
                        <a:cubicBezTo>
                          <a:pt x="539" y="62"/>
                          <a:pt x="537" y="61"/>
                          <a:pt x="534" y="62"/>
                        </a:cubicBezTo>
                        <a:cubicBezTo>
                          <a:pt x="531" y="62"/>
                          <a:pt x="529" y="65"/>
                          <a:pt x="526" y="63"/>
                        </a:cubicBezTo>
                        <a:cubicBezTo>
                          <a:pt x="524" y="62"/>
                          <a:pt x="522" y="61"/>
                          <a:pt x="521" y="59"/>
                        </a:cubicBezTo>
                        <a:cubicBezTo>
                          <a:pt x="520" y="58"/>
                          <a:pt x="518" y="62"/>
                          <a:pt x="517" y="62"/>
                        </a:cubicBezTo>
                        <a:cubicBezTo>
                          <a:pt x="516" y="64"/>
                          <a:pt x="515" y="70"/>
                          <a:pt x="512" y="69"/>
                        </a:cubicBezTo>
                        <a:cubicBezTo>
                          <a:pt x="510" y="68"/>
                          <a:pt x="508" y="68"/>
                          <a:pt x="506" y="66"/>
                        </a:cubicBezTo>
                        <a:cubicBezTo>
                          <a:pt x="505" y="65"/>
                          <a:pt x="503" y="63"/>
                          <a:pt x="502" y="62"/>
                        </a:cubicBezTo>
                        <a:cubicBezTo>
                          <a:pt x="501" y="60"/>
                          <a:pt x="499" y="59"/>
                          <a:pt x="498" y="58"/>
                        </a:cubicBezTo>
                        <a:cubicBezTo>
                          <a:pt x="496" y="56"/>
                          <a:pt x="500" y="57"/>
                          <a:pt x="501" y="57"/>
                        </a:cubicBezTo>
                        <a:cubicBezTo>
                          <a:pt x="502" y="57"/>
                          <a:pt x="504" y="56"/>
                          <a:pt x="504" y="55"/>
                        </a:cubicBezTo>
                        <a:cubicBezTo>
                          <a:pt x="504" y="55"/>
                          <a:pt x="499" y="52"/>
                          <a:pt x="499" y="52"/>
                        </a:cubicBezTo>
                        <a:cubicBezTo>
                          <a:pt x="499" y="52"/>
                          <a:pt x="502" y="52"/>
                          <a:pt x="502" y="51"/>
                        </a:cubicBezTo>
                        <a:cubicBezTo>
                          <a:pt x="501" y="50"/>
                          <a:pt x="499" y="50"/>
                          <a:pt x="499" y="50"/>
                        </a:cubicBezTo>
                        <a:cubicBezTo>
                          <a:pt x="499" y="48"/>
                          <a:pt x="504" y="47"/>
                          <a:pt x="499" y="46"/>
                        </a:cubicBezTo>
                        <a:cubicBezTo>
                          <a:pt x="498" y="46"/>
                          <a:pt x="497" y="44"/>
                          <a:pt x="495" y="44"/>
                        </a:cubicBezTo>
                        <a:cubicBezTo>
                          <a:pt x="494" y="44"/>
                          <a:pt x="492" y="43"/>
                          <a:pt x="491" y="44"/>
                        </a:cubicBezTo>
                        <a:cubicBezTo>
                          <a:pt x="490" y="44"/>
                          <a:pt x="490" y="45"/>
                          <a:pt x="489" y="45"/>
                        </a:cubicBezTo>
                        <a:cubicBezTo>
                          <a:pt x="488" y="44"/>
                          <a:pt x="488" y="44"/>
                          <a:pt x="487" y="44"/>
                        </a:cubicBezTo>
                        <a:cubicBezTo>
                          <a:pt x="486" y="44"/>
                          <a:pt x="484" y="44"/>
                          <a:pt x="483" y="43"/>
                        </a:cubicBezTo>
                        <a:cubicBezTo>
                          <a:pt x="482" y="43"/>
                          <a:pt x="481" y="43"/>
                          <a:pt x="480" y="41"/>
                        </a:cubicBezTo>
                        <a:cubicBezTo>
                          <a:pt x="479" y="41"/>
                          <a:pt x="480" y="40"/>
                          <a:pt x="478" y="41"/>
                        </a:cubicBezTo>
                        <a:cubicBezTo>
                          <a:pt x="478" y="41"/>
                          <a:pt x="477" y="42"/>
                          <a:pt x="476" y="42"/>
                        </a:cubicBezTo>
                        <a:cubicBezTo>
                          <a:pt x="475" y="42"/>
                          <a:pt x="475" y="41"/>
                          <a:pt x="474" y="42"/>
                        </a:cubicBezTo>
                        <a:cubicBezTo>
                          <a:pt x="474" y="43"/>
                          <a:pt x="473" y="44"/>
                          <a:pt x="473" y="45"/>
                        </a:cubicBezTo>
                        <a:cubicBezTo>
                          <a:pt x="473" y="46"/>
                          <a:pt x="475" y="46"/>
                          <a:pt x="474" y="47"/>
                        </a:cubicBezTo>
                        <a:cubicBezTo>
                          <a:pt x="473" y="48"/>
                          <a:pt x="474" y="48"/>
                          <a:pt x="473" y="48"/>
                        </a:cubicBezTo>
                        <a:cubicBezTo>
                          <a:pt x="472" y="48"/>
                          <a:pt x="470" y="48"/>
                          <a:pt x="469" y="49"/>
                        </a:cubicBezTo>
                        <a:cubicBezTo>
                          <a:pt x="470" y="48"/>
                          <a:pt x="473" y="50"/>
                          <a:pt x="473" y="50"/>
                        </a:cubicBezTo>
                        <a:cubicBezTo>
                          <a:pt x="472" y="51"/>
                          <a:pt x="469" y="49"/>
                          <a:pt x="467" y="49"/>
                        </a:cubicBezTo>
                        <a:cubicBezTo>
                          <a:pt x="465" y="49"/>
                          <a:pt x="462" y="49"/>
                          <a:pt x="459" y="49"/>
                        </a:cubicBezTo>
                        <a:cubicBezTo>
                          <a:pt x="458" y="49"/>
                          <a:pt x="458" y="48"/>
                          <a:pt x="457" y="48"/>
                        </a:cubicBezTo>
                        <a:cubicBezTo>
                          <a:pt x="456" y="47"/>
                          <a:pt x="453" y="48"/>
                          <a:pt x="452" y="48"/>
                        </a:cubicBezTo>
                        <a:cubicBezTo>
                          <a:pt x="451" y="47"/>
                          <a:pt x="449" y="47"/>
                          <a:pt x="448" y="46"/>
                        </a:cubicBezTo>
                        <a:cubicBezTo>
                          <a:pt x="448" y="45"/>
                          <a:pt x="450" y="45"/>
                          <a:pt x="450" y="44"/>
                        </a:cubicBezTo>
                        <a:cubicBezTo>
                          <a:pt x="451" y="43"/>
                          <a:pt x="442" y="43"/>
                          <a:pt x="441" y="43"/>
                        </a:cubicBezTo>
                        <a:cubicBezTo>
                          <a:pt x="436" y="42"/>
                          <a:pt x="432" y="43"/>
                          <a:pt x="427" y="43"/>
                        </a:cubicBezTo>
                        <a:cubicBezTo>
                          <a:pt x="424" y="43"/>
                          <a:pt x="425" y="43"/>
                          <a:pt x="426" y="45"/>
                        </a:cubicBezTo>
                        <a:cubicBezTo>
                          <a:pt x="426" y="46"/>
                          <a:pt x="424" y="45"/>
                          <a:pt x="424" y="45"/>
                        </a:cubicBezTo>
                        <a:cubicBezTo>
                          <a:pt x="422" y="45"/>
                          <a:pt x="423" y="44"/>
                          <a:pt x="423" y="43"/>
                        </a:cubicBezTo>
                        <a:cubicBezTo>
                          <a:pt x="423" y="41"/>
                          <a:pt x="422" y="38"/>
                          <a:pt x="420" y="40"/>
                        </a:cubicBezTo>
                        <a:cubicBezTo>
                          <a:pt x="420" y="42"/>
                          <a:pt x="416" y="42"/>
                          <a:pt x="414" y="41"/>
                        </a:cubicBezTo>
                        <a:cubicBezTo>
                          <a:pt x="413" y="40"/>
                          <a:pt x="415" y="38"/>
                          <a:pt x="411" y="39"/>
                        </a:cubicBezTo>
                        <a:cubicBezTo>
                          <a:pt x="410" y="39"/>
                          <a:pt x="409" y="39"/>
                          <a:pt x="408" y="39"/>
                        </a:cubicBezTo>
                        <a:cubicBezTo>
                          <a:pt x="407" y="38"/>
                          <a:pt x="406" y="39"/>
                          <a:pt x="404" y="40"/>
                        </a:cubicBezTo>
                        <a:cubicBezTo>
                          <a:pt x="402" y="42"/>
                          <a:pt x="407" y="41"/>
                          <a:pt x="407" y="42"/>
                        </a:cubicBezTo>
                        <a:cubicBezTo>
                          <a:pt x="407" y="44"/>
                          <a:pt x="403" y="43"/>
                          <a:pt x="402" y="44"/>
                        </a:cubicBezTo>
                        <a:cubicBezTo>
                          <a:pt x="401" y="45"/>
                          <a:pt x="399" y="45"/>
                          <a:pt x="397" y="46"/>
                        </a:cubicBezTo>
                        <a:cubicBezTo>
                          <a:pt x="395" y="47"/>
                          <a:pt x="393" y="47"/>
                          <a:pt x="390" y="47"/>
                        </a:cubicBezTo>
                        <a:cubicBezTo>
                          <a:pt x="388" y="47"/>
                          <a:pt x="388" y="47"/>
                          <a:pt x="387" y="49"/>
                        </a:cubicBezTo>
                        <a:cubicBezTo>
                          <a:pt x="386" y="50"/>
                          <a:pt x="382" y="51"/>
                          <a:pt x="381" y="51"/>
                        </a:cubicBezTo>
                        <a:cubicBezTo>
                          <a:pt x="381" y="50"/>
                          <a:pt x="383" y="50"/>
                          <a:pt x="383" y="50"/>
                        </a:cubicBezTo>
                        <a:cubicBezTo>
                          <a:pt x="385" y="49"/>
                          <a:pt x="385" y="47"/>
                          <a:pt x="386" y="46"/>
                        </a:cubicBezTo>
                        <a:cubicBezTo>
                          <a:pt x="387" y="44"/>
                          <a:pt x="388" y="46"/>
                          <a:pt x="389" y="45"/>
                        </a:cubicBezTo>
                        <a:cubicBezTo>
                          <a:pt x="390" y="45"/>
                          <a:pt x="390" y="44"/>
                          <a:pt x="391" y="44"/>
                        </a:cubicBezTo>
                        <a:cubicBezTo>
                          <a:pt x="394" y="42"/>
                          <a:pt x="398" y="41"/>
                          <a:pt x="401" y="39"/>
                        </a:cubicBezTo>
                        <a:cubicBezTo>
                          <a:pt x="403" y="38"/>
                          <a:pt x="405" y="37"/>
                          <a:pt x="407" y="36"/>
                        </a:cubicBezTo>
                        <a:cubicBezTo>
                          <a:pt x="411" y="33"/>
                          <a:pt x="416" y="31"/>
                          <a:pt x="420" y="29"/>
                        </a:cubicBezTo>
                        <a:cubicBezTo>
                          <a:pt x="423" y="28"/>
                          <a:pt x="426" y="26"/>
                          <a:pt x="423" y="23"/>
                        </a:cubicBezTo>
                        <a:cubicBezTo>
                          <a:pt x="422" y="22"/>
                          <a:pt x="422" y="24"/>
                          <a:pt x="421" y="23"/>
                        </a:cubicBezTo>
                        <a:cubicBezTo>
                          <a:pt x="420" y="22"/>
                          <a:pt x="419" y="22"/>
                          <a:pt x="418" y="21"/>
                        </a:cubicBezTo>
                        <a:cubicBezTo>
                          <a:pt x="418" y="20"/>
                          <a:pt x="423" y="22"/>
                          <a:pt x="423" y="22"/>
                        </a:cubicBezTo>
                        <a:cubicBezTo>
                          <a:pt x="424" y="22"/>
                          <a:pt x="427" y="22"/>
                          <a:pt x="425" y="20"/>
                        </a:cubicBezTo>
                        <a:cubicBezTo>
                          <a:pt x="424" y="19"/>
                          <a:pt x="424" y="18"/>
                          <a:pt x="423" y="17"/>
                        </a:cubicBezTo>
                        <a:cubicBezTo>
                          <a:pt x="422" y="15"/>
                          <a:pt x="421" y="19"/>
                          <a:pt x="420" y="19"/>
                        </a:cubicBezTo>
                        <a:cubicBezTo>
                          <a:pt x="420" y="18"/>
                          <a:pt x="420" y="17"/>
                          <a:pt x="420" y="17"/>
                        </a:cubicBezTo>
                        <a:cubicBezTo>
                          <a:pt x="420" y="16"/>
                          <a:pt x="420" y="16"/>
                          <a:pt x="419" y="15"/>
                        </a:cubicBezTo>
                        <a:cubicBezTo>
                          <a:pt x="419" y="14"/>
                          <a:pt x="417" y="13"/>
                          <a:pt x="416" y="13"/>
                        </a:cubicBezTo>
                        <a:cubicBezTo>
                          <a:pt x="414" y="12"/>
                          <a:pt x="413" y="12"/>
                          <a:pt x="411" y="11"/>
                        </a:cubicBezTo>
                        <a:cubicBezTo>
                          <a:pt x="409" y="11"/>
                          <a:pt x="409" y="11"/>
                          <a:pt x="406" y="12"/>
                        </a:cubicBezTo>
                        <a:cubicBezTo>
                          <a:pt x="404" y="12"/>
                          <a:pt x="397" y="9"/>
                          <a:pt x="396" y="12"/>
                        </a:cubicBezTo>
                        <a:cubicBezTo>
                          <a:pt x="395" y="13"/>
                          <a:pt x="389" y="14"/>
                          <a:pt x="388" y="13"/>
                        </a:cubicBezTo>
                        <a:cubicBezTo>
                          <a:pt x="388" y="13"/>
                          <a:pt x="394" y="9"/>
                          <a:pt x="392" y="8"/>
                        </a:cubicBezTo>
                        <a:cubicBezTo>
                          <a:pt x="392" y="8"/>
                          <a:pt x="385" y="9"/>
                          <a:pt x="384" y="8"/>
                        </a:cubicBezTo>
                        <a:cubicBezTo>
                          <a:pt x="384" y="7"/>
                          <a:pt x="386" y="7"/>
                          <a:pt x="386" y="7"/>
                        </a:cubicBezTo>
                        <a:cubicBezTo>
                          <a:pt x="386" y="6"/>
                          <a:pt x="378" y="7"/>
                          <a:pt x="378" y="7"/>
                        </a:cubicBezTo>
                        <a:cubicBezTo>
                          <a:pt x="379" y="5"/>
                          <a:pt x="383" y="6"/>
                          <a:pt x="384" y="5"/>
                        </a:cubicBezTo>
                        <a:cubicBezTo>
                          <a:pt x="385" y="4"/>
                          <a:pt x="387" y="5"/>
                          <a:pt x="386" y="4"/>
                        </a:cubicBezTo>
                        <a:cubicBezTo>
                          <a:pt x="386" y="3"/>
                          <a:pt x="386" y="2"/>
                          <a:pt x="385" y="2"/>
                        </a:cubicBezTo>
                        <a:cubicBezTo>
                          <a:pt x="382" y="2"/>
                          <a:pt x="381" y="1"/>
                          <a:pt x="378" y="1"/>
                        </a:cubicBezTo>
                        <a:cubicBezTo>
                          <a:pt x="376" y="0"/>
                          <a:pt x="374" y="1"/>
                          <a:pt x="372" y="2"/>
                        </a:cubicBezTo>
                        <a:cubicBezTo>
                          <a:pt x="368" y="3"/>
                          <a:pt x="364" y="6"/>
                          <a:pt x="362" y="8"/>
                        </a:cubicBezTo>
                        <a:cubicBezTo>
                          <a:pt x="361" y="9"/>
                          <a:pt x="361" y="9"/>
                          <a:pt x="362" y="10"/>
                        </a:cubicBezTo>
                        <a:cubicBezTo>
                          <a:pt x="363" y="10"/>
                          <a:pt x="362" y="11"/>
                          <a:pt x="362" y="12"/>
                        </a:cubicBezTo>
                        <a:cubicBezTo>
                          <a:pt x="362" y="14"/>
                          <a:pt x="366" y="13"/>
                          <a:pt x="366" y="14"/>
                        </a:cubicBezTo>
                        <a:cubicBezTo>
                          <a:pt x="366" y="13"/>
                          <a:pt x="361" y="14"/>
                          <a:pt x="360" y="14"/>
                        </a:cubicBezTo>
                        <a:cubicBezTo>
                          <a:pt x="359" y="14"/>
                          <a:pt x="353" y="13"/>
                          <a:pt x="352" y="14"/>
                        </a:cubicBezTo>
                        <a:cubicBezTo>
                          <a:pt x="352" y="13"/>
                          <a:pt x="355" y="17"/>
                          <a:pt x="355" y="17"/>
                        </a:cubicBezTo>
                        <a:cubicBezTo>
                          <a:pt x="356" y="18"/>
                          <a:pt x="351" y="16"/>
                          <a:pt x="350" y="16"/>
                        </a:cubicBezTo>
                        <a:cubicBezTo>
                          <a:pt x="349" y="16"/>
                          <a:pt x="347" y="17"/>
                          <a:pt x="345" y="18"/>
                        </a:cubicBezTo>
                        <a:cubicBezTo>
                          <a:pt x="345" y="18"/>
                          <a:pt x="345" y="18"/>
                          <a:pt x="344" y="18"/>
                        </a:cubicBezTo>
                        <a:cubicBezTo>
                          <a:pt x="342" y="18"/>
                          <a:pt x="344" y="18"/>
                          <a:pt x="343" y="17"/>
                        </a:cubicBezTo>
                        <a:cubicBezTo>
                          <a:pt x="343" y="18"/>
                          <a:pt x="338" y="20"/>
                          <a:pt x="338" y="20"/>
                        </a:cubicBezTo>
                        <a:cubicBezTo>
                          <a:pt x="338" y="19"/>
                          <a:pt x="340" y="18"/>
                          <a:pt x="340" y="18"/>
                        </a:cubicBezTo>
                        <a:cubicBezTo>
                          <a:pt x="340" y="17"/>
                          <a:pt x="335" y="18"/>
                          <a:pt x="334" y="17"/>
                        </a:cubicBezTo>
                        <a:cubicBezTo>
                          <a:pt x="334" y="17"/>
                          <a:pt x="336" y="16"/>
                          <a:pt x="336" y="16"/>
                        </a:cubicBezTo>
                        <a:cubicBezTo>
                          <a:pt x="335" y="17"/>
                          <a:pt x="330" y="18"/>
                          <a:pt x="328" y="18"/>
                        </a:cubicBezTo>
                        <a:cubicBezTo>
                          <a:pt x="323" y="19"/>
                          <a:pt x="329" y="19"/>
                          <a:pt x="330" y="20"/>
                        </a:cubicBezTo>
                        <a:cubicBezTo>
                          <a:pt x="329" y="19"/>
                          <a:pt x="324" y="21"/>
                          <a:pt x="323" y="21"/>
                        </a:cubicBezTo>
                        <a:cubicBezTo>
                          <a:pt x="322" y="21"/>
                          <a:pt x="321" y="21"/>
                          <a:pt x="320" y="22"/>
                        </a:cubicBezTo>
                        <a:cubicBezTo>
                          <a:pt x="319" y="23"/>
                          <a:pt x="317" y="22"/>
                          <a:pt x="315" y="22"/>
                        </a:cubicBezTo>
                        <a:cubicBezTo>
                          <a:pt x="314" y="22"/>
                          <a:pt x="313" y="24"/>
                          <a:pt x="311" y="24"/>
                        </a:cubicBezTo>
                        <a:cubicBezTo>
                          <a:pt x="309" y="25"/>
                          <a:pt x="308" y="24"/>
                          <a:pt x="307" y="25"/>
                        </a:cubicBezTo>
                        <a:cubicBezTo>
                          <a:pt x="306" y="26"/>
                          <a:pt x="305" y="27"/>
                          <a:pt x="304" y="27"/>
                        </a:cubicBezTo>
                        <a:cubicBezTo>
                          <a:pt x="302" y="27"/>
                          <a:pt x="300" y="27"/>
                          <a:pt x="299" y="27"/>
                        </a:cubicBezTo>
                        <a:cubicBezTo>
                          <a:pt x="299" y="27"/>
                          <a:pt x="302" y="29"/>
                          <a:pt x="302" y="29"/>
                        </a:cubicBezTo>
                        <a:cubicBezTo>
                          <a:pt x="301" y="30"/>
                          <a:pt x="295" y="30"/>
                          <a:pt x="295" y="30"/>
                        </a:cubicBezTo>
                        <a:cubicBezTo>
                          <a:pt x="295" y="30"/>
                          <a:pt x="299" y="30"/>
                          <a:pt x="299" y="30"/>
                        </a:cubicBezTo>
                        <a:cubicBezTo>
                          <a:pt x="299" y="30"/>
                          <a:pt x="297" y="30"/>
                          <a:pt x="296" y="30"/>
                        </a:cubicBezTo>
                        <a:cubicBezTo>
                          <a:pt x="297" y="30"/>
                          <a:pt x="299" y="31"/>
                          <a:pt x="299" y="31"/>
                        </a:cubicBezTo>
                        <a:cubicBezTo>
                          <a:pt x="298" y="31"/>
                          <a:pt x="298" y="31"/>
                          <a:pt x="297" y="31"/>
                        </a:cubicBezTo>
                        <a:cubicBezTo>
                          <a:pt x="298" y="31"/>
                          <a:pt x="297" y="32"/>
                          <a:pt x="297" y="32"/>
                        </a:cubicBezTo>
                        <a:cubicBezTo>
                          <a:pt x="297" y="33"/>
                          <a:pt x="294" y="32"/>
                          <a:pt x="294" y="32"/>
                        </a:cubicBezTo>
                        <a:cubicBezTo>
                          <a:pt x="294" y="33"/>
                          <a:pt x="296" y="33"/>
                          <a:pt x="296" y="34"/>
                        </a:cubicBezTo>
                        <a:cubicBezTo>
                          <a:pt x="297" y="34"/>
                          <a:pt x="295" y="34"/>
                          <a:pt x="295" y="34"/>
                        </a:cubicBezTo>
                        <a:cubicBezTo>
                          <a:pt x="295" y="36"/>
                          <a:pt x="299" y="34"/>
                          <a:pt x="298" y="36"/>
                        </a:cubicBezTo>
                        <a:cubicBezTo>
                          <a:pt x="296" y="38"/>
                          <a:pt x="301" y="39"/>
                          <a:pt x="298" y="40"/>
                        </a:cubicBezTo>
                        <a:cubicBezTo>
                          <a:pt x="296" y="40"/>
                          <a:pt x="294" y="40"/>
                          <a:pt x="292" y="40"/>
                        </a:cubicBezTo>
                        <a:cubicBezTo>
                          <a:pt x="291" y="41"/>
                          <a:pt x="291" y="42"/>
                          <a:pt x="289" y="41"/>
                        </a:cubicBezTo>
                        <a:cubicBezTo>
                          <a:pt x="288" y="41"/>
                          <a:pt x="287" y="41"/>
                          <a:pt x="286" y="41"/>
                        </a:cubicBezTo>
                        <a:cubicBezTo>
                          <a:pt x="282" y="42"/>
                          <a:pt x="278" y="42"/>
                          <a:pt x="274" y="42"/>
                        </a:cubicBezTo>
                        <a:cubicBezTo>
                          <a:pt x="272" y="42"/>
                          <a:pt x="270" y="42"/>
                          <a:pt x="269" y="43"/>
                        </a:cubicBezTo>
                        <a:cubicBezTo>
                          <a:pt x="268" y="44"/>
                          <a:pt x="267" y="45"/>
                          <a:pt x="267" y="46"/>
                        </a:cubicBezTo>
                        <a:cubicBezTo>
                          <a:pt x="267" y="47"/>
                          <a:pt x="269" y="48"/>
                          <a:pt x="269" y="49"/>
                        </a:cubicBezTo>
                        <a:cubicBezTo>
                          <a:pt x="268" y="51"/>
                          <a:pt x="268" y="52"/>
                          <a:pt x="269" y="53"/>
                        </a:cubicBezTo>
                        <a:cubicBezTo>
                          <a:pt x="271" y="55"/>
                          <a:pt x="274" y="54"/>
                          <a:pt x="276" y="56"/>
                        </a:cubicBezTo>
                        <a:cubicBezTo>
                          <a:pt x="276" y="56"/>
                          <a:pt x="278" y="60"/>
                          <a:pt x="278" y="60"/>
                        </a:cubicBezTo>
                        <a:cubicBezTo>
                          <a:pt x="274" y="60"/>
                          <a:pt x="273" y="60"/>
                          <a:pt x="270" y="58"/>
                        </a:cubicBezTo>
                        <a:cubicBezTo>
                          <a:pt x="267" y="56"/>
                          <a:pt x="262" y="54"/>
                          <a:pt x="258" y="54"/>
                        </a:cubicBezTo>
                        <a:cubicBezTo>
                          <a:pt x="256" y="54"/>
                          <a:pt x="257" y="53"/>
                          <a:pt x="255" y="52"/>
                        </a:cubicBezTo>
                        <a:cubicBezTo>
                          <a:pt x="254" y="52"/>
                          <a:pt x="250" y="52"/>
                          <a:pt x="250" y="54"/>
                        </a:cubicBezTo>
                        <a:cubicBezTo>
                          <a:pt x="250" y="55"/>
                          <a:pt x="254" y="55"/>
                          <a:pt x="254" y="55"/>
                        </a:cubicBezTo>
                        <a:cubicBezTo>
                          <a:pt x="254" y="55"/>
                          <a:pt x="251" y="56"/>
                          <a:pt x="252" y="56"/>
                        </a:cubicBezTo>
                        <a:cubicBezTo>
                          <a:pt x="254" y="57"/>
                          <a:pt x="255" y="56"/>
                          <a:pt x="256" y="58"/>
                        </a:cubicBezTo>
                        <a:cubicBezTo>
                          <a:pt x="256" y="60"/>
                          <a:pt x="253" y="59"/>
                          <a:pt x="252" y="59"/>
                        </a:cubicBezTo>
                        <a:cubicBezTo>
                          <a:pt x="250" y="58"/>
                          <a:pt x="249" y="57"/>
                          <a:pt x="247" y="58"/>
                        </a:cubicBezTo>
                        <a:cubicBezTo>
                          <a:pt x="245" y="58"/>
                          <a:pt x="246" y="61"/>
                          <a:pt x="247" y="62"/>
                        </a:cubicBezTo>
                        <a:cubicBezTo>
                          <a:pt x="248" y="63"/>
                          <a:pt x="250" y="63"/>
                          <a:pt x="251" y="63"/>
                        </a:cubicBezTo>
                        <a:cubicBezTo>
                          <a:pt x="253" y="64"/>
                          <a:pt x="255" y="64"/>
                          <a:pt x="256" y="65"/>
                        </a:cubicBezTo>
                        <a:cubicBezTo>
                          <a:pt x="257" y="66"/>
                          <a:pt x="257" y="67"/>
                          <a:pt x="257" y="67"/>
                        </a:cubicBezTo>
                        <a:cubicBezTo>
                          <a:pt x="258" y="67"/>
                          <a:pt x="259" y="67"/>
                          <a:pt x="260" y="67"/>
                        </a:cubicBezTo>
                        <a:cubicBezTo>
                          <a:pt x="260" y="67"/>
                          <a:pt x="257" y="68"/>
                          <a:pt x="257" y="68"/>
                        </a:cubicBezTo>
                        <a:cubicBezTo>
                          <a:pt x="255" y="68"/>
                          <a:pt x="255" y="67"/>
                          <a:pt x="254" y="66"/>
                        </a:cubicBezTo>
                        <a:cubicBezTo>
                          <a:pt x="252" y="65"/>
                          <a:pt x="249" y="65"/>
                          <a:pt x="246" y="65"/>
                        </a:cubicBezTo>
                        <a:cubicBezTo>
                          <a:pt x="245" y="65"/>
                          <a:pt x="240" y="64"/>
                          <a:pt x="242" y="62"/>
                        </a:cubicBezTo>
                        <a:cubicBezTo>
                          <a:pt x="243" y="62"/>
                          <a:pt x="242" y="61"/>
                          <a:pt x="242" y="60"/>
                        </a:cubicBezTo>
                        <a:cubicBezTo>
                          <a:pt x="241" y="59"/>
                          <a:pt x="242" y="58"/>
                          <a:pt x="242" y="57"/>
                        </a:cubicBezTo>
                        <a:cubicBezTo>
                          <a:pt x="243" y="55"/>
                          <a:pt x="244" y="51"/>
                          <a:pt x="242" y="50"/>
                        </a:cubicBezTo>
                        <a:cubicBezTo>
                          <a:pt x="238" y="49"/>
                          <a:pt x="241" y="54"/>
                          <a:pt x="240" y="56"/>
                        </a:cubicBezTo>
                        <a:cubicBezTo>
                          <a:pt x="238" y="58"/>
                          <a:pt x="235" y="59"/>
                          <a:pt x="233" y="61"/>
                        </a:cubicBezTo>
                        <a:cubicBezTo>
                          <a:pt x="230" y="64"/>
                          <a:pt x="231" y="63"/>
                          <a:pt x="233" y="65"/>
                        </a:cubicBezTo>
                        <a:cubicBezTo>
                          <a:pt x="234" y="66"/>
                          <a:pt x="237" y="69"/>
                          <a:pt x="237" y="71"/>
                        </a:cubicBezTo>
                        <a:cubicBezTo>
                          <a:pt x="237" y="71"/>
                          <a:pt x="236" y="73"/>
                          <a:pt x="235" y="73"/>
                        </a:cubicBezTo>
                        <a:cubicBezTo>
                          <a:pt x="234" y="75"/>
                          <a:pt x="233" y="77"/>
                          <a:pt x="233" y="79"/>
                        </a:cubicBezTo>
                        <a:cubicBezTo>
                          <a:pt x="233" y="79"/>
                          <a:pt x="234" y="84"/>
                          <a:pt x="235" y="84"/>
                        </a:cubicBezTo>
                        <a:cubicBezTo>
                          <a:pt x="237" y="84"/>
                          <a:pt x="239" y="84"/>
                          <a:pt x="241" y="83"/>
                        </a:cubicBezTo>
                        <a:cubicBezTo>
                          <a:pt x="243" y="82"/>
                          <a:pt x="246" y="83"/>
                          <a:pt x="248" y="84"/>
                        </a:cubicBezTo>
                        <a:cubicBezTo>
                          <a:pt x="251" y="84"/>
                          <a:pt x="253" y="86"/>
                          <a:pt x="254" y="89"/>
                        </a:cubicBezTo>
                        <a:cubicBezTo>
                          <a:pt x="255" y="91"/>
                          <a:pt x="251" y="94"/>
                          <a:pt x="253" y="95"/>
                        </a:cubicBezTo>
                        <a:cubicBezTo>
                          <a:pt x="253" y="95"/>
                          <a:pt x="259" y="97"/>
                          <a:pt x="259" y="97"/>
                        </a:cubicBezTo>
                        <a:cubicBezTo>
                          <a:pt x="259" y="98"/>
                          <a:pt x="252" y="96"/>
                          <a:pt x="251" y="96"/>
                        </a:cubicBezTo>
                        <a:cubicBezTo>
                          <a:pt x="251" y="96"/>
                          <a:pt x="250" y="93"/>
                          <a:pt x="250" y="93"/>
                        </a:cubicBezTo>
                        <a:cubicBezTo>
                          <a:pt x="251" y="91"/>
                          <a:pt x="252" y="90"/>
                          <a:pt x="250" y="89"/>
                        </a:cubicBezTo>
                        <a:cubicBezTo>
                          <a:pt x="248" y="88"/>
                          <a:pt x="249" y="86"/>
                          <a:pt x="247" y="85"/>
                        </a:cubicBezTo>
                        <a:cubicBezTo>
                          <a:pt x="245" y="85"/>
                          <a:pt x="243" y="86"/>
                          <a:pt x="241" y="86"/>
                        </a:cubicBezTo>
                        <a:cubicBezTo>
                          <a:pt x="241" y="86"/>
                          <a:pt x="237" y="87"/>
                          <a:pt x="237" y="88"/>
                        </a:cubicBezTo>
                        <a:cubicBezTo>
                          <a:pt x="238" y="88"/>
                          <a:pt x="239" y="88"/>
                          <a:pt x="238" y="88"/>
                        </a:cubicBezTo>
                        <a:cubicBezTo>
                          <a:pt x="238" y="89"/>
                          <a:pt x="236" y="90"/>
                          <a:pt x="237" y="91"/>
                        </a:cubicBezTo>
                        <a:cubicBezTo>
                          <a:pt x="241" y="93"/>
                          <a:pt x="238" y="96"/>
                          <a:pt x="236" y="98"/>
                        </a:cubicBezTo>
                        <a:cubicBezTo>
                          <a:pt x="235" y="99"/>
                          <a:pt x="234" y="101"/>
                          <a:pt x="234" y="102"/>
                        </a:cubicBezTo>
                        <a:cubicBezTo>
                          <a:pt x="233" y="103"/>
                          <a:pt x="231" y="104"/>
                          <a:pt x="229" y="104"/>
                        </a:cubicBezTo>
                        <a:cubicBezTo>
                          <a:pt x="228" y="105"/>
                          <a:pt x="227" y="105"/>
                          <a:pt x="227" y="107"/>
                        </a:cubicBezTo>
                        <a:cubicBezTo>
                          <a:pt x="226" y="109"/>
                          <a:pt x="224" y="108"/>
                          <a:pt x="223" y="108"/>
                        </a:cubicBezTo>
                        <a:cubicBezTo>
                          <a:pt x="220" y="107"/>
                          <a:pt x="218" y="108"/>
                          <a:pt x="216" y="107"/>
                        </a:cubicBezTo>
                        <a:cubicBezTo>
                          <a:pt x="215" y="107"/>
                          <a:pt x="214" y="106"/>
                          <a:pt x="213" y="106"/>
                        </a:cubicBezTo>
                        <a:cubicBezTo>
                          <a:pt x="211" y="106"/>
                          <a:pt x="211" y="105"/>
                          <a:pt x="210" y="104"/>
                        </a:cubicBezTo>
                        <a:cubicBezTo>
                          <a:pt x="210" y="104"/>
                          <a:pt x="212" y="103"/>
                          <a:pt x="212" y="104"/>
                        </a:cubicBezTo>
                        <a:cubicBezTo>
                          <a:pt x="213" y="106"/>
                          <a:pt x="215" y="106"/>
                          <a:pt x="215" y="105"/>
                        </a:cubicBezTo>
                        <a:cubicBezTo>
                          <a:pt x="216" y="104"/>
                          <a:pt x="221" y="107"/>
                          <a:pt x="223" y="105"/>
                        </a:cubicBezTo>
                        <a:cubicBezTo>
                          <a:pt x="223" y="104"/>
                          <a:pt x="221" y="103"/>
                          <a:pt x="223" y="103"/>
                        </a:cubicBezTo>
                        <a:cubicBezTo>
                          <a:pt x="224" y="102"/>
                          <a:pt x="226" y="101"/>
                          <a:pt x="227" y="100"/>
                        </a:cubicBezTo>
                        <a:cubicBezTo>
                          <a:pt x="228" y="98"/>
                          <a:pt x="227" y="98"/>
                          <a:pt x="230" y="97"/>
                        </a:cubicBezTo>
                        <a:cubicBezTo>
                          <a:pt x="233" y="95"/>
                          <a:pt x="229" y="93"/>
                          <a:pt x="231" y="91"/>
                        </a:cubicBezTo>
                        <a:cubicBezTo>
                          <a:pt x="233" y="90"/>
                          <a:pt x="233" y="89"/>
                          <a:pt x="231" y="88"/>
                        </a:cubicBezTo>
                        <a:cubicBezTo>
                          <a:pt x="230" y="88"/>
                          <a:pt x="229" y="87"/>
                          <a:pt x="228" y="86"/>
                        </a:cubicBezTo>
                        <a:cubicBezTo>
                          <a:pt x="227" y="84"/>
                          <a:pt x="228" y="81"/>
                          <a:pt x="228" y="79"/>
                        </a:cubicBezTo>
                        <a:cubicBezTo>
                          <a:pt x="228" y="77"/>
                          <a:pt x="227" y="75"/>
                          <a:pt x="228" y="73"/>
                        </a:cubicBezTo>
                        <a:cubicBezTo>
                          <a:pt x="228" y="71"/>
                          <a:pt x="230" y="71"/>
                          <a:pt x="230" y="69"/>
                        </a:cubicBezTo>
                        <a:cubicBezTo>
                          <a:pt x="229" y="67"/>
                          <a:pt x="227" y="66"/>
                          <a:pt x="226" y="65"/>
                        </a:cubicBezTo>
                        <a:cubicBezTo>
                          <a:pt x="225" y="64"/>
                          <a:pt x="224" y="63"/>
                          <a:pt x="225" y="62"/>
                        </a:cubicBezTo>
                        <a:cubicBezTo>
                          <a:pt x="227" y="61"/>
                          <a:pt x="227" y="59"/>
                          <a:pt x="228" y="57"/>
                        </a:cubicBezTo>
                        <a:cubicBezTo>
                          <a:pt x="229" y="56"/>
                          <a:pt x="230" y="53"/>
                          <a:pt x="229" y="52"/>
                        </a:cubicBezTo>
                        <a:cubicBezTo>
                          <a:pt x="229" y="51"/>
                          <a:pt x="225" y="50"/>
                          <a:pt x="223" y="49"/>
                        </a:cubicBezTo>
                        <a:cubicBezTo>
                          <a:pt x="221" y="49"/>
                          <a:pt x="219" y="49"/>
                          <a:pt x="217" y="49"/>
                        </a:cubicBezTo>
                        <a:cubicBezTo>
                          <a:pt x="216" y="49"/>
                          <a:pt x="213" y="48"/>
                          <a:pt x="212" y="49"/>
                        </a:cubicBezTo>
                        <a:cubicBezTo>
                          <a:pt x="209" y="51"/>
                          <a:pt x="209" y="58"/>
                          <a:pt x="206" y="60"/>
                        </a:cubicBezTo>
                        <a:cubicBezTo>
                          <a:pt x="204" y="63"/>
                          <a:pt x="198" y="64"/>
                          <a:pt x="198" y="68"/>
                        </a:cubicBezTo>
                        <a:cubicBezTo>
                          <a:pt x="198" y="69"/>
                          <a:pt x="201" y="68"/>
                          <a:pt x="201" y="68"/>
                        </a:cubicBezTo>
                        <a:cubicBezTo>
                          <a:pt x="202" y="69"/>
                          <a:pt x="201" y="73"/>
                          <a:pt x="201" y="73"/>
                        </a:cubicBezTo>
                        <a:cubicBezTo>
                          <a:pt x="200" y="75"/>
                          <a:pt x="202" y="76"/>
                          <a:pt x="199" y="76"/>
                        </a:cubicBezTo>
                        <a:cubicBezTo>
                          <a:pt x="199" y="77"/>
                          <a:pt x="198" y="77"/>
                          <a:pt x="198" y="78"/>
                        </a:cubicBezTo>
                        <a:cubicBezTo>
                          <a:pt x="199" y="79"/>
                          <a:pt x="200" y="79"/>
                          <a:pt x="201" y="79"/>
                        </a:cubicBezTo>
                        <a:cubicBezTo>
                          <a:pt x="202" y="79"/>
                          <a:pt x="206" y="79"/>
                          <a:pt x="206" y="80"/>
                        </a:cubicBezTo>
                        <a:cubicBezTo>
                          <a:pt x="206" y="82"/>
                          <a:pt x="206" y="84"/>
                          <a:pt x="208" y="85"/>
                        </a:cubicBezTo>
                        <a:cubicBezTo>
                          <a:pt x="210" y="86"/>
                          <a:pt x="212" y="85"/>
                          <a:pt x="210" y="87"/>
                        </a:cubicBezTo>
                        <a:cubicBezTo>
                          <a:pt x="209" y="88"/>
                          <a:pt x="209" y="90"/>
                          <a:pt x="208" y="91"/>
                        </a:cubicBezTo>
                        <a:cubicBezTo>
                          <a:pt x="207" y="93"/>
                          <a:pt x="202" y="88"/>
                          <a:pt x="201" y="87"/>
                        </a:cubicBezTo>
                        <a:cubicBezTo>
                          <a:pt x="198" y="85"/>
                          <a:pt x="194" y="84"/>
                          <a:pt x="191" y="83"/>
                        </a:cubicBezTo>
                        <a:cubicBezTo>
                          <a:pt x="189" y="82"/>
                          <a:pt x="188" y="81"/>
                          <a:pt x="186" y="80"/>
                        </a:cubicBezTo>
                        <a:cubicBezTo>
                          <a:pt x="185" y="80"/>
                          <a:pt x="183" y="79"/>
                          <a:pt x="182" y="79"/>
                        </a:cubicBezTo>
                        <a:cubicBezTo>
                          <a:pt x="179" y="79"/>
                          <a:pt x="176" y="78"/>
                          <a:pt x="173" y="78"/>
                        </a:cubicBezTo>
                        <a:cubicBezTo>
                          <a:pt x="169" y="78"/>
                          <a:pt x="165" y="78"/>
                          <a:pt x="168" y="83"/>
                        </a:cubicBezTo>
                        <a:cubicBezTo>
                          <a:pt x="170" y="84"/>
                          <a:pt x="169" y="86"/>
                          <a:pt x="167" y="87"/>
                        </a:cubicBezTo>
                        <a:cubicBezTo>
                          <a:pt x="166" y="88"/>
                          <a:pt x="163" y="86"/>
                          <a:pt x="164" y="89"/>
                        </a:cubicBezTo>
                        <a:cubicBezTo>
                          <a:pt x="165" y="90"/>
                          <a:pt x="157" y="90"/>
                          <a:pt x="161" y="87"/>
                        </a:cubicBezTo>
                        <a:cubicBezTo>
                          <a:pt x="162" y="86"/>
                          <a:pt x="159" y="84"/>
                          <a:pt x="158" y="85"/>
                        </a:cubicBezTo>
                        <a:cubicBezTo>
                          <a:pt x="156" y="85"/>
                          <a:pt x="154" y="86"/>
                          <a:pt x="153" y="87"/>
                        </a:cubicBezTo>
                        <a:cubicBezTo>
                          <a:pt x="150" y="89"/>
                          <a:pt x="147" y="87"/>
                          <a:pt x="144" y="88"/>
                        </a:cubicBezTo>
                        <a:cubicBezTo>
                          <a:pt x="141" y="89"/>
                          <a:pt x="139" y="91"/>
                          <a:pt x="137" y="91"/>
                        </a:cubicBezTo>
                        <a:cubicBezTo>
                          <a:pt x="136" y="91"/>
                          <a:pt x="130" y="91"/>
                          <a:pt x="131" y="90"/>
                        </a:cubicBezTo>
                        <a:cubicBezTo>
                          <a:pt x="133" y="90"/>
                          <a:pt x="133" y="90"/>
                          <a:pt x="133" y="89"/>
                        </a:cubicBezTo>
                        <a:cubicBezTo>
                          <a:pt x="133" y="86"/>
                          <a:pt x="135" y="87"/>
                          <a:pt x="135" y="85"/>
                        </a:cubicBezTo>
                        <a:cubicBezTo>
                          <a:pt x="136" y="84"/>
                          <a:pt x="129" y="86"/>
                          <a:pt x="129" y="86"/>
                        </a:cubicBezTo>
                        <a:cubicBezTo>
                          <a:pt x="128" y="86"/>
                          <a:pt x="127" y="86"/>
                          <a:pt x="127" y="87"/>
                        </a:cubicBezTo>
                        <a:cubicBezTo>
                          <a:pt x="127" y="88"/>
                          <a:pt x="127" y="89"/>
                          <a:pt x="127" y="90"/>
                        </a:cubicBezTo>
                        <a:cubicBezTo>
                          <a:pt x="126" y="90"/>
                          <a:pt x="124" y="89"/>
                          <a:pt x="123" y="89"/>
                        </a:cubicBezTo>
                        <a:cubicBezTo>
                          <a:pt x="121" y="89"/>
                          <a:pt x="118" y="90"/>
                          <a:pt x="116" y="91"/>
                        </a:cubicBezTo>
                        <a:cubicBezTo>
                          <a:pt x="113" y="92"/>
                          <a:pt x="110" y="94"/>
                          <a:pt x="107" y="95"/>
                        </a:cubicBezTo>
                        <a:cubicBezTo>
                          <a:pt x="105" y="95"/>
                          <a:pt x="104" y="96"/>
                          <a:pt x="103" y="98"/>
                        </a:cubicBezTo>
                        <a:cubicBezTo>
                          <a:pt x="103" y="99"/>
                          <a:pt x="103" y="102"/>
                          <a:pt x="101" y="102"/>
                        </a:cubicBezTo>
                        <a:cubicBezTo>
                          <a:pt x="99" y="102"/>
                          <a:pt x="97" y="103"/>
                          <a:pt x="95" y="103"/>
                        </a:cubicBezTo>
                        <a:cubicBezTo>
                          <a:pt x="94" y="103"/>
                          <a:pt x="93" y="101"/>
                          <a:pt x="92" y="100"/>
                        </a:cubicBezTo>
                        <a:cubicBezTo>
                          <a:pt x="90" y="98"/>
                          <a:pt x="87" y="99"/>
                          <a:pt x="89" y="96"/>
                        </a:cubicBezTo>
                        <a:cubicBezTo>
                          <a:pt x="90" y="94"/>
                          <a:pt x="93" y="95"/>
                          <a:pt x="94" y="94"/>
                        </a:cubicBezTo>
                        <a:cubicBezTo>
                          <a:pt x="96" y="94"/>
                          <a:pt x="98" y="95"/>
                          <a:pt x="97" y="93"/>
                        </a:cubicBezTo>
                        <a:cubicBezTo>
                          <a:pt x="96" y="92"/>
                          <a:pt x="95" y="90"/>
                          <a:pt x="94" y="89"/>
                        </a:cubicBezTo>
                        <a:cubicBezTo>
                          <a:pt x="92" y="87"/>
                          <a:pt x="89" y="88"/>
                          <a:pt x="87" y="88"/>
                        </a:cubicBezTo>
                        <a:cubicBezTo>
                          <a:pt x="86" y="88"/>
                          <a:pt x="80" y="87"/>
                          <a:pt x="80" y="87"/>
                        </a:cubicBezTo>
                        <a:cubicBezTo>
                          <a:pt x="80" y="87"/>
                          <a:pt x="83" y="88"/>
                          <a:pt x="83" y="88"/>
                        </a:cubicBezTo>
                        <a:cubicBezTo>
                          <a:pt x="84" y="89"/>
                          <a:pt x="84" y="90"/>
                          <a:pt x="84" y="91"/>
                        </a:cubicBezTo>
                        <a:cubicBezTo>
                          <a:pt x="84" y="92"/>
                          <a:pt x="84" y="94"/>
                          <a:pt x="84" y="95"/>
                        </a:cubicBezTo>
                        <a:cubicBezTo>
                          <a:pt x="83" y="96"/>
                          <a:pt x="82" y="97"/>
                          <a:pt x="82" y="98"/>
                        </a:cubicBezTo>
                        <a:cubicBezTo>
                          <a:pt x="83" y="100"/>
                          <a:pt x="87" y="100"/>
                          <a:pt x="86" y="103"/>
                        </a:cubicBezTo>
                        <a:cubicBezTo>
                          <a:pt x="85" y="104"/>
                          <a:pt x="84" y="106"/>
                          <a:pt x="84" y="107"/>
                        </a:cubicBezTo>
                        <a:cubicBezTo>
                          <a:pt x="84" y="107"/>
                          <a:pt x="84" y="111"/>
                          <a:pt x="84" y="111"/>
                        </a:cubicBezTo>
                        <a:cubicBezTo>
                          <a:pt x="84" y="111"/>
                          <a:pt x="83" y="108"/>
                          <a:pt x="83" y="108"/>
                        </a:cubicBezTo>
                        <a:cubicBezTo>
                          <a:pt x="82" y="108"/>
                          <a:pt x="81" y="110"/>
                          <a:pt x="80" y="109"/>
                        </a:cubicBezTo>
                        <a:cubicBezTo>
                          <a:pt x="80" y="109"/>
                          <a:pt x="82" y="108"/>
                          <a:pt x="82" y="107"/>
                        </a:cubicBezTo>
                        <a:cubicBezTo>
                          <a:pt x="81" y="106"/>
                          <a:pt x="79" y="106"/>
                          <a:pt x="78" y="106"/>
                        </a:cubicBezTo>
                        <a:cubicBezTo>
                          <a:pt x="77" y="106"/>
                          <a:pt x="76" y="105"/>
                          <a:pt x="75" y="106"/>
                        </a:cubicBezTo>
                        <a:cubicBezTo>
                          <a:pt x="73" y="106"/>
                          <a:pt x="72" y="108"/>
                          <a:pt x="70" y="108"/>
                        </a:cubicBezTo>
                        <a:cubicBezTo>
                          <a:pt x="68" y="110"/>
                          <a:pt x="67" y="110"/>
                          <a:pt x="65" y="112"/>
                        </a:cubicBezTo>
                        <a:cubicBezTo>
                          <a:pt x="63" y="114"/>
                          <a:pt x="61" y="114"/>
                          <a:pt x="64" y="116"/>
                        </a:cubicBezTo>
                        <a:cubicBezTo>
                          <a:pt x="65" y="117"/>
                          <a:pt x="67" y="120"/>
                          <a:pt x="66" y="121"/>
                        </a:cubicBezTo>
                        <a:cubicBezTo>
                          <a:pt x="65" y="122"/>
                          <a:pt x="59" y="120"/>
                          <a:pt x="58" y="120"/>
                        </a:cubicBezTo>
                        <a:cubicBezTo>
                          <a:pt x="57" y="119"/>
                          <a:pt x="54" y="120"/>
                          <a:pt x="53" y="120"/>
                        </a:cubicBezTo>
                        <a:cubicBezTo>
                          <a:pt x="54" y="119"/>
                          <a:pt x="49" y="115"/>
                          <a:pt x="48" y="117"/>
                        </a:cubicBezTo>
                        <a:cubicBezTo>
                          <a:pt x="43" y="121"/>
                          <a:pt x="54" y="122"/>
                          <a:pt x="54" y="124"/>
                        </a:cubicBezTo>
                        <a:cubicBezTo>
                          <a:pt x="53" y="128"/>
                          <a:pt x="50" y="126"/>
                          <a:pt x="47" y="126"/>
                        </a:cubicBezTo>
                        <a:cubicBezTo>
                          <a:pt x="44" y="125"/>
                          <a:pt x="43" y="123"/>
                          <a:pt x="40" y="122"/>
                        </a:cubicBezTo>
                        <a:cubicBezTo>
                          <a:pt x="38" y="121"/>
                          <a:pt x="38" y="120"/>
                          <a:pt x="37" y="118"/>
                        </a:cubicBezTo>
                        <a:cubicBezTo>
                          <a:pt x="37" y="116"/>
                          <a:pt x="36" y="116"/>
                          <a:pt x="35" y="115"/>
                        </a:cubicBezTo>
                        <a:cubicBezTo>
                          <a:pt x="35" y="114"/>
                          <a:pt x="38" y="112"/>
                          <a:pt x="38" y="112"/>
                        </a:cubicBezTo>
                        <a:cubicBezTo>
                          <a:pt x="39" y="109"/>
                          <a:pt x="34" y="107"/>
                          <a:pt x="32" y="107"/>
                        </a:cubicBezTo>
                        <a:cubicBezTo>
                          <a:pt x="30" y="106"/>
                          <a:pt x="30" y="104"/>
                          <a:pt x="28" y="104"/>
                        </a:cubicBezTo>
                        <a:cubicBezTo>
                          <a:pt x="29" y="103"/>
                          <a:pt x="24" y="99"/>
                          <a:pt x="24" y="99"/>
                        </a:cubicBezTo>
                        <a:cubicBezTo>
                          <a:pt x="26" y="98"/>
                          <a:pt x="28" y="101"/>
                          <a:pt x="29" y="102"/>
                        </a:cubicBezTo>
                        <a:cubicBezTo>
                          <a:pt x="30" y="103"/>
                          <a:pt x="31" y="103"/>
                          <a:pt x="31" y="102"/>
                        </a:cubicBezTo>
                        <a:cubicBezTo>
                          <a:pt x="32" y="102"/>
                          <a:pt x="33" y="103"/>
                          <a:pt x="33" y="103"/>
                        </a:cubicBezTo>
                        <a:cubicBezTo>
                          <a:pt x="36" y="104"/>
                          <a:pt x="38" y="105"/>
                          <a:pt x="41" y="105"/>
                        </a:cubicBezTo>
                        <a:cubicBezTo>
                          <a:pt x="43" y="106"/>
                          <a:pt x="46" y="106"/>
                          <a:pt x="49" y="107"/>
                        </a:cubicBezTo>
                        <a:cubicBezTo>
                          <a:pt x="54" y="109"/>
                          <a:pt x="58" y="109"/>
                          <a:pt x="63" y="106"/>
                        </a:cubicBezTo>
                        <a:cubicBezTo>
                          <a:pt x="65" y="105"/>
                          <a:pt x="66" y="104"/>
                          <a:pt x="68" y="103"/>
                        </a:cubicBezTo>
                        <a:cubicBezTo>
                          <a:pt x="71" y="101"/>
                          <a:pt x="69" y="100"/>
                          <a:pt x="69" y="97"/>
                        </a:cubicBezTo>
                        <a:cubicBezTo>
                          <a:pt x="69" y="94"/>
                          <a:pt x="62" y="93"/>
                          <a:pt x="60" y="91"/>
                        </a:cubicBezTo>
                        <a:cubicBezTo>
                          <a:pt x="57" y="89"/>
                          <a:pt x="53" y="87"/>
                          <a:pt x="50" y="86"/>
                        </a:cubicBezTo>
                        <a:cubicBezTo>
                          <a:pt x="47" y="84"/>
                          <a:pt x="43" y="82"/>
                          <a:pt x="40" y="82"/>
                        </a:cubicBezTo>
                        <a:cubicBezTo>
                          <a:pt x="39" y="81"/>
                          <a:pt x="39" y="82"/>
                          <a:pt x="38" y="82"/>
                        </a:cubicBezTo>
                        <a:cubicBezTo>
                          <a:pt x="37" y="82"/>
                          <a:pt x="36" y="81"/>
                          <a:pt x="35" y="81"/>
                        </a:cubicBezTo>
                        <a:cubicBezTo>
                          <a:pt x="33" y="80"/>
                          <a:pt x="31" y="84"/>
                          <a:pt x="29" y="84"/>
                        </a:cubicBezTo>
                        <a:cubicBezTo>
                          <a:pt x="29" y="83"/>
                          <a:pt x="33" y="80"/>
                          <a:pt x="29" y="80"/>
                        </a:cubicBezTo>
                        <a:cubicBezTo>
                          <a:pt x="28" y="80"/>
                          <a:pt x="24" y="78"/>
                          <a:pt x="24" y="78"/>
                        </a:cubicBezTo>
                        <a:cubicBezTo>
                          <a:pt x="25" y="77"/>
                          <a:pt x="29" y="80"/>
                          <a:pt x="29" y="78"/>
                        </a:cubicBezTo>
                        <a:cubicBezTo>
                          <a:pt x="29" y="77"/>
                          <a:pt x="25" y="75"/>
                          <a:pt x="24" y="75"/>
                        </a:cubicBezTo>
                        <a:cubicBezTo>
                          <a:pt x="23" y="76"/>
                          <a:pt x="20" y="78"/>
                          <a:pt x="20" y="78"/>
                        </a:cubicBezTo>
                        <a:cubicBezTo>
                          <a:pt x="20" y="77"/>
                          <a:pt x="20" y="77"/>
                          <a:pt x="19" y="76"/>
                        </a:cubicBezTo>
                        <a:cubicBezTo>
                          <a:pt x="17" y="76"/>
                          <a:pt x="17" y="77"/>
                          <a:pt x="16" y="78"/>
                        </a:cubicBezTo>
                        <a:cubicBezTo>
                          <a:pt x="16" y="78"/>
                          <a:pt x="16" y="78"/>
                          <a:pt x="16" y="77"/>
                        </a:cubicBezTo>
                        <a:cubicBezTo>
                          <a:pt x="15" y="78"/>
                          <a:pt x="14" y="80"/>
                          <a:pt x="13" y="80"/>
                        </a:cubicBezTo>
                        <a:cubicBezTo>
                          <a:pt x="12" y="81"/>
                          <a:pt x="10" y="81"/>
                          <a:pt x="10" y="81"/>
                        </a:cubicBezTo>
                        <a:cubicBezTo>
                          <a:pt x="9" y="83"/>
                          <a:pt x="5" y="83"/>
                          <a:pt x="6" y="85"/>
                        </a:cubicBezTo>
                        <a:cubicBezTo>
                          <a:pt x="9" y="87"/>
                          <a:pt x="5" y="85"/>
                          <a:pt x="5" y="88"/>
                        </a:cubicBezTo>
                        <a:cubicBezTo>
                          <a:pt x="5" y="90"/>
                          <a:pt x="9" y="91"/>
                          <a:pt x="10" y="92"/>
                        </a:cubicBezTo>
                        <a:cubicBezTo>
                          <a:pt x="12" y="93"/>
                          <a:pt x="14" y="95"/>
                          <a:pt x="13" y="97"/>
                        </a:cubicBezTo>
                        <a:cubicBezTo>
                          <a:pt x="12" y="99"/>
                          <a:pt x="9" y="100"/>
                          <a:pt x="9" y="102"/>
                        </a:cubicBezTo>
                        <a:cubicBezTo>
                          <a:pt x="10" y="104"/>
                          <a:pt x="12" y="106"/>
                          <a:pt x="13" y="108"/>
                        </a:cubicBezTo>
                        <a:cubicBezTo>
                          <a:pt x="14" y="110"/>
                          <a:pt x="12" y="110"/>
                          <a:pt x="12" y="112"/>
                        </a:cubicBezTo>
                        <a:cubicBezTo>
                          <a:pt x="12" y="114"/>
                          <a:pt x="15" y="116"/>
                          <a:pt x="13" y="117"/>
                        </a:cubicBezTo>
                        <a:cubicBezTo>
                          <a:pt x="11" y="118"/>
                          <a:pt x="14" y="121"/>
                          <a:pt x="14" y="122"/>
                        </a:cubicBezTo>
                        <a:cubicBezTo>
                          <a:pt x="16" y="124"/>
                          <a:pt x="18" y="124"/>
                          <a:pt x="15" y="126"/>
                        </a:cubicBezTo>
                        <a:cubicBezTo>
                          <a:pt x="13" y="128"/>
                          <a:pt x="14" y="128"/>
                          <a:pt x="15" y="129"/>
                        </a:cubicBezTo>
                        <a:cubicBezTo>
                          <a:pt x="20" y="132"/>
                          <a:pt x="23" y="134"/>
                          <a:pt x="18" y="138"/>
                        </a:cubicBezTo>
                        <a:cubicBezTo>
                          <a:pt x="13" y="143"/>
                          <a:pt x="8" y="147"/>
                          <a:pt x="4" y="152"/>
                        </a:cubicBezTo>
                        <a:cubicBezTo>
                          <a:pt x="6" y="152"/>
                          <a:pt x="6" y="151"/>
                          <a:pt x="7" y="152"/>
                        </a:cubicBezTo>
                        <a:cubicBezTo>
                          <a:pt x="8" y="154"/>
                          <a:pt x="10" y="154"/>
                          <a:pt x="11" y="155"/>
                        </a:cubicBezTo>
                        <a:cubicBezTo>
                          <a:pt x="17" y="157"/>
                          <a:pt x="9" y="157"/>
                          <a:pt x="7" y="157"/>
                        </a:cubicBezTo>
                        <a:cubicBezTo>
                          <a:pt x="5" y="157"/>
                          <a:pt x="4" y="158"/>
                          <a:pt x="4" y="160"/>
                        </a:cubicBezTo>
                        <a:cubicBezTo>
                          <a:pt x="4" y="162"/>
                          <a:pt x="2" y="163"/>
                          <a:pt x="1" y="165"/>
                        </a:cubicBezTo>
                        <a:cubicBezTo>
                          <a:pt x="0" y="166"/>
                          <a:pt x="1" y="168"/>
                          <a:pt x="2" y="170"/>
                        </a:cubicBezTo>
                        <a:cubicBezTo>
                          <a:pt x="2" y="172"/>
                          <a:pt x="0" y="174"/>
                          <a:pt x="1" y="175"/>
                        </a:cubicBezTo>
                        <a:cubicBezTo>
                          <a:pt x="3" y="176"/>
                          <a:pt x="3" y="176"/>
                          <a:pt x="3" y="178"/>
                        </a:cubicBezTo>
                        <a:cubicBezTo>
                          <a:pt x="2" y="180"/>
                          <a:pt x="4" y="181"/>
                          <a:pt x="4" y="183"/>
                        </a:cubicBezTo>
                        <a:cubicBezTo>
                          <a:pt x="4" y="184"/>
                          <a:pt x="7" y="186"/>
                          <a:pt x="8" y="186"/>
                        </a:cubicBezTo>
                        <a:cubicBezTo>
                          <a:pt x="8" y="186"/>
                          <a:pt x="9" y="185"/>
                          <a:pt x="10" y="185"/>
                        </a:cubicBezTo>
                        <a:cubicBezTo>
                          <a:pt x="11" y="185"/>
                          <a:pt x="11" y="187"/>
                          <a:pt x="12" y="187"/>
                        </a:cubicBezTo>
                        <a:cubicBezTo>
                          <a:pt x="14" y="186"/>
                          <a:pt x="14" y="185"/>
                          <a:pt x="16" y="187"/>
                        </a:cubicBezTo>
                        <a:cubicBezTo>
                          <a:pt x="18" y="188"/>
                          <a:pt x="18" y="188"/>
                          <a:pt x="18" y="190"/>
                        </a:cubicBezTo>
                        <a:cubicBezTo>
                          <a:pt x="17" y="195"/>
                          <a:pt x="21" y="199"/>
                          <a:pt x="24" y="201"/>
                        </a:cubicBezTo>
                        <a:cubicBezTo>
                          <a:pt x="26" y="202"/>
                          <a:pt x="27" y="203"/>
                          <a:pt x="25" y="204"/>
                        </a:cubicBezTo>
                        <a:cubicBezTo>
                          <a:pt x="24" y="206"/>
                          <a:pt x="23" y="205"/>
                          <a:pt x="21" y="205"/>
                        </a:cubicBezTo>
                        <a:cubicBezTo>
                          <a:pt x="19" y="205"/>
                          <a:pt x="22" y="214"/>
                          <a:pt x="24" y="213"/>
                        </a:cubicBezTo>
                        <a:cubicBezTo>
                          <a:pt x="25" y="212"/>
                          <a:pt x="26" y="209"/>
                          <a:pt x="27" y="210"/>
                        </a:cubicBezTo>
                        <a:cubicBezTo>
                          <a:pt x="28" y="210"/>
                          <a:pt x="29" y="211"/>
                          <a:pt x="31" y="211"/>
                        </a:cubicBezTo>
                        <a:cubicBezTo>
                          <a:pt x="33" y="211"/>
                          <a:pt x="35" y="212"/>
                          <a:pt x="35" y="214"/>
                        </a:cubicBezTo>
                        <a:cubicBezTo>
                          <a:pt x="35" y="215"/>
                          <a:pt x="34" y="215"/>
                          <a:pt x="34" y="215"/>
                        </a:cubicBezTo>
                        <a:cubicBezTo>
                          <a:pt x="33" y="216"/>
                          <a:pt x="34" y="218"/>
                          <a:pt x="35" y="218"/>
                        </a:cubicBezTo>
                        <a:cubicBezTo>
                          <a:pt x="36" y="219"/>
                          <a:pt x="38" y="218"/>
                          <a:pt x="39" y="219"/>
                        </a:cubicBezTo>
                        <a:cubicBezTo>
                          <a:pt x="40" y="220"/>
                          <a:pt x="40" y="222"/>
                          <a:pt x="40" y="223"/>
                        </a:cubicBezTo>
                        <a:cubicBezTo>
                          <a:pt x="40" y="224"/>
                          <a:pt x="43" y="223"/>
                          <a:pt x="44" y="223"/>
                        </a:cubicBezTo>
                        <a:cubicBezTo>
                          <a:pt x="45" y="224"/>
                          <a:pt x="47" y="227"/>
                          <a:pt x="48" y="225"/>
                        </a:cubicBezTo>
                        <a:cubicBezTo>
                          <a:pt x="49" y="223"/>
                          <a:pt x="50" y="224"/>
                          <a:pt x="51" y="225"/>
                        </a:cubicBezTo>
                        <a:cubicBezTo>
                          <a:pt x="53" y="227"/>
                          <a:pt x="53" y="226"/>
                          <a:pt x="55" y="226"/>
                        </a:cubicBezTo>
                        <a:cubicBezTo>
                          <a:pt x="56" y="226"/>
                          <a:pt x="57" y="229"/>
                          <a:pt x="58" y="228"/>
                        </a:cubicBezTo>
                        <a:cubicBezTo>
                          <a:pt x="60" y="227"/>
                          <a:pt x="62" y="229"/>
                          <a:pt x="63" y="230"/>
                        </a:cubicBezTo>
                        <a:cubicBezTo>
                          <a:pt x="65" y="231"/>
                          <a:pt x="62" y="232"/>
                          <a:pt x="62" y="232"/>
                        </a:cubicBezTo>
                        <a:cubicBezTo>
                          <a:pt x="60" y="233"/>
                          <a:pt x="63" y="234"/>
                          <a:pt x="63" y="234"/>
                        </a:cubicBezTo>
                        <a:cubicBezTo>
                          <a:pt x="63" y="234"/>
                          <a:pt x="60" y="234"/>
                          <a:pt x="61" y="236"/>
                        </a:cubicBezTo>
                        <a:cubicBezTo>
                          <a:pt x="63" y="237"/>
                          <a:pt x="62" y="238"/>
                          <a:pt x="61" y="239"/>
                        </a:cubicBezTo>
                        <a:cubicBezTo>
                          <a:pt x="61" y="240"/>
                          <a:pt x="58" y="240"/>
                          <a:pt x="57" y="240"/>
                        </a:cubicBezTo>
                        <a:cubicBezTo>
                          <a:pt x="55" y="240"/>
                          <a:pt x="54" y="242"/>
                          <a:pt x="53" y="244"/>
                        </a:cubicBezTo>
                        <a:cubicBezTo>
                          <a:pt x="54" y="244"/>
                          <a:pt x="58" y="244"/>
                          <a:pt x="58" y="245"/>
                        </a:cubicBezTo>
                        <a:cubicBezTo>
                          <a:pt x="58" y="246"/>
                          <a:pt x="53" y="247"/>
                          <a:pt x="53" y="248"/>
                        </a:cubicBezTo>
                        <a:cubicBezTo>
                          <a:pt x="53" y="249"/>
                          <a:pt x="55" y="249"/>
                          <a:pt x="55" y="251"/>
                        </a:cubicBezTo>
                        <a:cubicBezTo>
                          <a:pt x="55" y="251"/>
                          <a:pt x="52" y="252"/>
                          <a:pt x="52" y="252"/>
                        </a:cubicBezTo>
                        <a:cubicBezTo>
                          <a:pt x="51" y="253"/>
                          <a:pt x="51" y="254"/>
                          <a:pt x="50" y="255"/>
                        </a:cubicBezTo>
                        <a:cubicBezTo>
                          <a:pt x="50" y="256"/>
                          <a:pt x="48" y="255"/>
                          <a:pt x="48" y="257"/>
                        </a:cubicBezTo>
                        <a:cubicBezTo>
                          <a:pt x="47" y="258"/>
                          <a:pt x="49" y="260"/>
                          <a:pt x="51" y="260"/>
                        </a:cubicBezTo>
                        <a:cubicBezTo>
                          <a:pt x="53" y="261"/>
                          <a:pt x="55" y="262"/>
                          <a:pt x="58" y="264"/>
                        </a:cubicBezTo>
                        <a:cubicBezTo>
                          <a:pt x="59" y="265"/>
                          <a:pt x="60" y="266"/>
                          <a:pt x="61" y="266"/>
                        </a:cubicBezTo>
                        <a:cubicBezTo>
                          <a:pt x="62" y="268"/>
                          <a:pt x="62" y="267"/>
                          <a:pt x="64" y="266"/>
                        </a:cubicBezTo>
                        <a:cubicBezTo>
                          <a:pt x="67" y="266"/>
                          <a:pt x="70" y="269"/>
                          <a:pt x="73" y="269"/>
                        </a:cubicBezTo>
                        <a:cubicBezTo>
                          <a:pt x="76" y="269"/>
                          <a:pt x="79" y="271"/>
                          <a:pt x="82" y="272"/>
                        </a:cubicBezTo>
                        <a:cubicBezTo>
                          <a:pt x="85" y="273"/>
                          <a:pt x="87" y="272"/>
                          <a:pt x="90" y="272"/>
                        </a:cubicBezTo>
                        <a:cubicBezTo>
                          <a:pt x="91" y="273"/>
                          <a:pt x="92" y="274"/>
                          <a:pt x="92" y="275"/>
                        </a:cubicBezTo>
                        <a:cubicBezTo>
                          <a:pt x="92" y="276"/>
                          <a:pt x="93" y="276"/>
                          <a:pt x="94" y="276"/>
                        </a:cubicBezTo>
                        <a:cubicBezTo>
                          <a:pt x="97" y="277"/>
                          <a:pt x="99" y="282"/>
                          <a:pt x="103" y="280"/>
                        </a:cubicBezTo>
                        <a:cubicBezTo>
                          <a:pt x="104" y="279"/>
                          <a:pt x="106" y="278"/>
                          <a:pt x="105" y="277"/>
                        </a:cubicBezTo>
                        <a:cubicBezTo>
                          <a:pt x="104" y="276"/>
                          <a:pt x="103" y="275"/>
                          <a:pt x="102" y="274"/>
                        </a:cubicBezTo>
                        <a:cubicBezTo>
                          <a:pt x="100" y="272"/>
                          <a:pt x="99" y="270"/>
                          <a:pt x="100" y="267"/>
                        </a:cubicBezTo>
                        <a:cubicBezTo>
                          <a:pt x="100" y="265"/>
                          <a:pt x="99" y="263"/>
                          <a:pt x="97" y="262"/>
                        </a:cubicBezTo>
                        <a:cubicBezTo>
                          <a:pt x="95" y="261"/>
                          <a:pt x="98" y="259"/>
                          <a:pt x="99" y="258"/>
                        </a:cubicBezTo>
                        <a:cubicBezTo>
                          <a:pt x="100" y="256"/>
                          <a:pt x="100" y="254"/>
                          <a:pt x="103" y="254"/>
                        </a:cubicBezTo>
                        <a:cubicBezTo>
                          <a:pt x="104" y="254"/>
                          <a:pt x="105" y="253"/>
                          <a:pt x="106" y="252"/>
                        </a:cubicBezTo>
                        <a:cubicBezTo>
                          <a:pt x="107" y="251"/>
                          <a:pt x="108" y="251"/>
                          <a:pt x="109" y="250"/>
                        </a:cubicBezTo>
                        <a:cubicBezTo>
                          <a:pt x="108" y="250"/>
                          <a:pt x="106" y="249"/>
                          <a:pt x="106" y="248"/>
                        </a:cubicBezTo>
                        <a:cubicBezTo>
                          <a:pt x="106" y="247"/>
                          <a:pt x="108" y="248"/>
                          <a:pt x="108" y="248"/>
                        </a:cubicBezTo>
                        <a:cubicBezTo>
                          <a:pt x="108" y="247"/>
                          <a:pt x="106" y="244"/>
                          <a:pt x="105" y="243"/>
                        </a:cubicBezTo>
                        <a:cubicBezTo>
                          <a:pt x="104" y="241"/>
                          <a:pt x="103" y="241"/>
                          <a:pt x="101" y="241"/>
                        </a:cubicBezTo>
                        <a:cubicBezTo>
                          <a:pt x="98" y="241"/>
                          <a:pt x="100" y="239"/>
                          <a:pt x="98" y="238"/>
                        </a:cubicBezTo>
                        <a:cubicBezTo>
                          <a:pt x="97" y="237"/>
                          <a:pt x="94" y="237"/>
                          <a:pt x="96" y="235"/>
                        </a:cubicBezTo>
                        <a:cubicBezTo>
                          <a:pt x="97" y="233"/>
                          <a:pt x="99" y="232"/>
                          <a:pt x="97" y="231"/>
                        </a:cubicBezTo>
                        <a:cubicBezTo>
                          <a:pt x="96" y="229"/>
                          <a:pt x="98" y="228"/>
                          <a:pt x="99" y="227"/>
                        </a:cubicBezTo>
                        <a:cubicBezTo>
                          <a:pt x="99" y="226"/>
                          <a:pt x="101" y="223"/>
                          <a:pt x="101" y="224"/>
                        </a:cubicBezTo>
                        <a:cubicBezTo>
                          <a:pt x="102" y="225"/>
                          <a:pt x="103" y="227"/>
                          <a:pt x="104" y="228"/>
                        </a:cubicBezTo>
                        <a:cubicBezTo>
                          <a:pt x="106" y="228"/>
                          <a:pt x="107" y="227"/>
                          <a:pt x="107" y="226"/>
                        </a:cubicBezTo>
                        <a:cubicBezTo>
                          <a:pt x="106" y="224"/>
                          <a:pt x="106" y="223"/>
                          <a:pt x="108" y="222"/>
                        </a:cubicBezTo>
                        <a:cubicBezTo>
                          <a:pt x="110" y="221"/>
                          <a:pt x="110" y="219"/>
                          <a:pt x="112" y="219"/>
                        </a:cubicBezTo>
                        <a:cubicBezTo>
                          <a:pt x="114" y="218"/>
                          <a:pt x="116" y="215"/>
                          <a:pt x="118" y="216"/>
                        </a:cubicBezTo>
                        <a:cubicBezTo>
                          <a:pt x="120" y="216"/>
                          <a:pt x="120" y="218"/>
                          <a:pt x="122" y="216"/>
                        </a:cubicBezTo>
                        <a:cubicBezTo>
                          <a:pt x="124" y="215"/>
                          <a:pt x="124" y="216"/>
                          <a:pt x="126" y="217"/>
                        </a:cubicBezTo>
                        <a:cubicBezTo>
                          <a:pt x="128" y="217"/>
                          <a:pt x="130" y="217"/>
                          <a:pt x="132" y="218"/>
                        </a:cubicBezTo>
                        <a:cubicBezTo>
                          <a:pt x="134" y="219"/>
                          <a:pt x="134" y="221"/>
                          <a:pt x="136" y="223"/>
                        </a:cubicBezTo>
                        <a:cubicBezTo>
                          <a:pt x="136" y="223"/>
                          <a:pt x="136" y="220"/>
                          <a:pt x="138" y="221"/>
                        </a:cubicBezTo>
                        <a:cubicBezTo>
                          <a:pt x="139" y="221"/>
                          <a:pt x="140" y="223"/>
                          <a:pt x="142" y="223"/>
                        </a:cubicBezTo>
                        <a:cubicBezTo>
                          <a:pt x="143" y="224"/>
                          <a:pt x="144" y="222"/>
                          <a:pt x="145" y="221"/>
                        </a:cubicBezTo>
                        <a:cubicBezTo>
                          <a:pt x="147" y="219"/>
                          <a:pt x="148" y="221"/>
                          <a:pt x="150" y="221"/>
                        </a:cubicBezTo>
                        <a:cubicBezTo>
                          <a:pt x="152" y="221"/>
                          <a:pt x="153" y="219"/>
                          <a:pt x="155" y="220"/>
                        </a:cubicBezTo>
                        <a:cubicBezTo>
                          <a:pt x="157" y="221"/>
                          <a:pt x="158" y="222"/>
                          <a:pt x="160" y="223"/>
                        </a:cubicBezTo>
                        <a:cubicBezTo>
                          <a:pt x="162" y="224"/>
                          <a:pt x="161" y="223"/>
                          <a:pt x="163" y="222"/>
                        </a:cubicBezTo>
                        <a:cubicBezTo>
                          <a:pt x="164" y="221"/>
                          <a:pt x="168" y="222"/>
                          <a:pt x="169" y="222"/>
                        </a:cubicBezTo>
                        <a:cubicBezTo>
                          <a:pt x="170" y="222"/>
                          <a:pt x="172" y="220"/>
                          <a:pt x="172" y="219"/>
                        </a:cubicBezTo>
                        <a:cubicBezTo>
                          <a:pt x="172" y="217"/>
                          <a:pt x="169" y="217"/>
                          <a:pt x="168" y="216"/>
                        </a:cubicBezTo>
                        <a:cubicBezTo>
                          <a:pt x="161" y="213"/>
                          <a:pt x="171" y="214"/>
                          <a:pt x="169" y="210"/>
                        </a:cubicBezTo>
                        <a:cubicBezTo>
                          <a:pt x="168" y="209"/>
                          <a:pt x="166" y="209"/>
                          <a:pt x="169" y="208"/>
                        </a:cubicBezTo>
                        <a:cubicBezTo>
                          <a:pt x="170" y="207"/>
                          <a:pt x="172" y="208"/>
                          <a:pt x="173" y="207"/>
                        </a:cubicBezTo>
                        <a:cubicBezTo>
                          <a:pt x="177" y="207"/>
                          <a:pt x="166" y="202"/>
                          <a:pt x="171" y="200"/>
                        </a:cubicBezTo>
                        <a:cubicBezTo>
                          <a:pt x="172" y="200"/>
                          <a:pt x="174" y="200"/>
                          <a:pt x="175" y="200"/>
                        </a:cubicBezTo>
                        <a:cubicBezTo>
                          <a:pt x="178" y="200"/>
                          <a:pt x="180" y="200"/>
                          <a:pt x="183" y="199"/>
                        </a:cubicBezTo>
                        <a:cubicBezTo>
                          <a:pt x="185" y="198"/>
                          <a:pt x="187" y="198"/>
                          <a:pt x="189" y="198"/>
                        </a:cubicBezTo>
                        <a:cubicBezTo>
                          <a:pt x="191" y="197"/>
                          <a:pt x="193" y="196"/>
                          <a:pt x="196" y="196"/>
                        </a:cubicBezTo>
                        <a:cubicBezTo>
                          <a:pt x="200" y="195"/>
                          <a:pt x="204" y="194"/>
                          <a:pt x="208" y="192"/>
                        </a:cubicBezTo>
                        <a:cubicBezTo>
                          <a:pt x="211" y="190"/>
                          <a:pt x="217" y="190"/>
                          <a:pt x="219" y="194"/>
                        </a:cubicBezTo>
                        <a:cubicBezTo>
                          <a:pt x="220" y="196"/>
                          <a:pt x="219" y="196"/>
                          <a:pt x="220" y="198"/>
                        </a:cubicBezTo>
                        <a:cubicBezTo>
                          <a:pt x="220" y="201"/>
                          <a:pt x="224" y="198"/>
                          <a:pt x="226" y="199"/>
                        </a:cubicBezTo>
                        <a:cubicBezTo>
                          <a:pt x="227" y="199"/>
                          <a:pt x="226" y="200"/>
                          <a:pt x="227" y="200"/>
                        </a:cubicBezTo>
                        <a:cubicBezTo>
                          <a:pt x="228" y="201"/>
                          <a:pt x="228" y="200"/>
                          <a:pt x="228" y="200"/>
                        </a:cubicBezTo>
                        <a:cubicBezTo>
                          <a:pt x="229" y="199"/>
                          <a:pt x="230" y="200"/>
                          <a:pt x="231" y="201"/>
                        </a:cubicBezTo>
                        <a:cubicBezTo>
                          <a:pt x="232" y="201"/>
                          <a:pt x="232" y="201"/>
                          <a:pt x="231" y="202"/>
                        </a:cubicBezTo>
                        <a:cubicBezTo>
                          <a:pt x="230" y="205"/>
                          <a:pt x="237" y="203"/>
                          <a:pt x="239" y="202"/>
                        </a:cubicBezTo>
                        <a:cubicBezTo>
                          <a:pt x="239" y="202"/>
                          <a:pt x="248" y="197"/>
                          <a:pt x="248" y="198"/>
                        </a:cubicBezTo>
                        <a:cubicBezTo>
                          <a:pt x="248" y="199"/>
                          <a:pt x="246" y="201"/>
                          <a:pt x="248" y="202"/>
                        </a:cubicBezTo>
                        <a:cubicBezTo>
                          <a:pt x="250" y="202"/>
                          <a:pt x="251" y="203"/>
                          <a:pt x="252" y="204"/>
                        </a:cubicBezTo>
                        <a:cubicBezTo>
                          <a:pt x="255" y="207"/>
                          <a:pt x="256" y="210"/>
                          <a:pt x="258" y="213"/>
                        </a:cubicBezTo>
                        <a:cubicBezTo>
                          <a:pt x="260" y="216"/>
                          <a:pt x="261" y="219"/>
                          <a:pt x="263" y="221"/>
                        </a:cubicBezTo>
                        <a:cubicBezTo>
                          <a:pt x="266" y="224"/>
                          <a:pt x="266" y="217"/>
                          <a:pt x="269" y="220"/>
                        </a:cubicBezTo>
                        <a:cubicBezTo>
                          <a:pt x="273" y="224"/>
                          <a:pt x="275" y="222"/>
                          <a:pt x="280" y="221"/>
                        </a:cubicBezTo>
                        <a:cubicBezTo>
                          <a:pt x="282" y="220"/>
                          <a:pt x="283" y="223"/>
                          <a:pt x="284" y="224"/>
                        </a:cubicBezTo>
                        <a:cubicBezTo>
                          <a:pt x="285" y="226"/>
                          <a:pt x="287" y="226"/>
                          <a:pt x="288" y="228"/>
                        </a:cubicBezTo>
                        <a:cubicBezTo>
                          <a:pt x="289" y="230"/>
                          <a:pt x="291" y="230"/>
                          <a:pt x="293" y="230"/>
                        </a:cubicBezTo>
                        <a:cubicBezTo>
                          <a:pt x="296" y="229"/>
                          <a:pt x="295" y="230"/>
                          <a:pt x="296" y="231"/>
                        </a:cubicBezTo>
                        <a:cubicBezTo>
                          <a:pt x="298" y="235"/>
                          <a:pt x="304" y="230"/>
                          <a:pt x="307" y="230"/>
                        </a:cubicBezTo>
                        <a:cubicBezTo>
                          <a:pt x="310" y="229"/>
                          <a:pt x="313" y="226"/>
                          <a:pt x="316" y="225"/>
                        </a:cubicBezTo>
                        <a:cubicBezTo>
                          <a:pt x="320" y="222"/>
                          <a:pt x="322" y="222"/>
                          <a:pt x="327" y="223"/>
                        </a:cubicBezTo>
                        <a:cubicBezTo>
                          <a:pt x="329" y="223"/>
                          <a:pt x="329" y="224"/>
                          <a:pt x="331" y="226"/>
                        </a:cubicBezTo>
                        <a:cubicBezTo>
                          <a:pt x="332" y="227"/>
                          <a:pt x="334" y="227"/>
                          <a:pt x="336" y="227"/>
                        </a:cubicBezTo>
                        <a:cubicBezTo>
                          <a:pt x="338" y="227"/>
                          <a:pt x="339" y="228"/>
                          <a:pt x="341" y="228"/>
                        </a:cubicBezTo>
                        <a:cubicBezTo>
                          <a:pt x="343" y="230"/>
                          <a:pt x="344" y="228"/>
                          <a:pt x="346" y="227"/>
                        </a:cubicBezTo>
                        <a:cubicBezTo>
                          <a:pt x="349" y="224"/>
                          <a:pt x="344" y="222"/>
                          <a:pt x="346" y="219"/>
                        </a:cubicBezTo>
                        <a:cubicBezTo>
                          <a:pt x="347" y="217"/>
                          <a:pt x="351" y="213"/>
                          <a:pt x="353" y="214"/>
                        </a:cubicBezTo>
                        <a:cubicBezTo>
                          <a:pt x="357" y="216"/>
                          <a:pt x="362" y="216"/>
                          <a:pt x="366" y="218"/>
                        </a:cubicBezTo>
                        <a:cubicBezTo>
                          <a:pt x="368" y="219"/>
                          <a:pt x="367" y="221"/>
                          <a:pt x="368" y="222"/>
                        </a:cubicBezTo>
                        <a:cubicBezTo>
                          <a:pt x="369" y="225"/>
                          <a:pt x="371" y="225"/>
                          <a:pt x="374" y="226"/>
                        </a:cubicBezTo>
                        <a:cubicBezTo>
                          <a:pt x="378" y="227"/>
                          <a:pt x="382" y="224"/>
                          <a:pt x="386" y="225"/>
                        </a:cubicBezTo>
                        <a:cubicBezTo>
                          <a:pt x="387" y="225"/>
                          <a:pt x="389" y="225"/>
                          <a:pt x="390" y="226"/>
                        </a:cubicBezTo>
                        <a:cubicBezTo>
                          <a:pt x="392" y="227"/>
                          <a:pt x="394" y="227"/>
                          <a:pt x="396" y="229"/>
                        </a:cubicBezTo>
                        <a:cubicBezTo>
                          <a:pt x="401" y="233"/>
                          <a:pt x="409" y="233"/>
                          <a:pt x="415" y="231"/>
                        </a:cubicBezTo>
                        <a:cubicBezTo>
                          <a:pt x="419" y="230"/>
                          <a:pt x="422" y="228"/>
                          <a:pt x="426" y="227"/>
                        </a:cubicBezTo>
                        <a:cubicBezTo>
                          <a:pt x="428" y="225"/>
                          <a:pt x="431" y="227"/>
                          <a:pt x="433" y="227"/>
                        </a:cubicBezTo>
                        <a:cubicBezTo>
                          <a:pt x="435" y="228"/>
                          <a:pt x="436" y="226"/>
                          <a:pt x="438" y="227"/>
                        </a:cubicBezTo>
                        <a:cubicBezTo>
                          <a:pt x="439" y="228"/>
                          <a:pt x="443" y="231"/>
                          <a:pt x="445" y="230"/>
                        </a:cubicBezTo>
                        <a:cubicBezTo>
                          <a:pt x="446" y="230"/>
                          <a:pt x="448" y="229"/>
                          <a:pt x="449" y="228"/>
                        </a:cubicBezTo>
                        <a:cubicBezTo>
                          <a:pt x="452" y="227"/>
                          <a:pt x="453" y="227"/>
                          <a:pt x="453" y="225"/>
                        </a:cubicBezTo>
                        <a:cubicBezTo>
                          <a:pt x="453" y="221"/>
                          <a:pt x="456" y="217"/>
                          <a:pt x="458" y="215"/>
                        </a:cubicBezTo>
                        <a:cubicBezTo>
                          <a:pt x="459" y="214"/>
                          <a:pt x="460" y="212"/>
                          <a:pt x="459" y="211"/>
                        </a:cubicBezTo>
                        <a:cubicBezTo>
                          <a:pt x="458" y="210"/>
                          <a:pt x="455" y="210"/>
                          <a:pt x="457" y="208"/>
                        </a:cubicBezTo>
                        <a:cubicBezTo>
                          <a:pt x="460" y="205"/>
                          <a:pt x="465" y="205"/>
                          <a:pt x="470" y="204"/>
                        </a:cubicBezTo>
                        <a:cubicBezTo>
                          <a:pt x="472" y="204"/>
                          <a:pt x="474" y="204"/>
                          <a:pt x="476" y="205"/>
                        </a:cubicBezTo>
                        <a:cubicBezTo>
                          <a:pt x="478" y="206"/>
                          <a:pt x="481" y="206"/>
                          <a:pt x="483" y="207"/>
                        </a:cubicBezTo>
                        <a:cubicBezTo>
                          <a:pt x="486" y="208"/>
                          <a:pt x="487" y="212"/>
                          <a:pt x="489" y="215"/>
                        </a:cubicBezTo>
                        <a:cubicBezTo>
                          <a:pt x="490" y="218"/>
                          <a:pt x="492" y="221"/>
                          <a:pt x="493" y="224"/>
                        </a:cubicBezTo>
                        <a:cubicBezTo>
                          <a:pt x="493" y="225"/>
                          <a:pt x="493" y="227"/>
                          <a:pt x="494" y="229"/>
                        </a:cubicBezTo>
                        <a:cubicBezTo>
                          <a:pt x="494" y="230"/>
                          <a:pt x="497" y="230"/>
                          <a:pt x="498" y="230"/>
                        </a:cubicBezTo>
                        <a:cubicBezTo>
                          <a:pt x="502" y="231"/>
                          <a:pt x="507" y="233"/>
                          <a:pt x="508" y="237"/>
                        </a:cubicBezTo>
                        <a:cubicBezTo>
                          <a:pt x="509" y="240"/>
                          <a:pt x="510" y="242"/>
                          <a:pt x="514" y="242"/>
                        </a:cubicBezTo>
                        <a:cubicBezTo>
                          <a:pt x="515" y="242"/>
                          <a:pt x="517" y="242"/>
                          <a:pt x="518" y="242"/>
                        </a:cubicBezTo>
                        <a:cubicBezTo>
                          <a:pt x="520" y="242"/>
                          <a:pt x="520" y="240"/>
                          <a:pt x="522" y="240"/>
                        </a:cubicBezTo>
                        <a:cubicBezTo>
                          <a:pt x="525" y="240"/>
                          <a:pt x="528" y="237"/>
                          <a:pt x="530" y="241"/>
                        </a:cubicBezTo>
                        <a:cubicBezTo>
                          <a:pt x="530" y="243"/>
                          <a:pt x="530" y="243"/>
                          <a:pt x="529" y="244"/>
                        </a:cubicBezTo>
                        <a:cubicBezTo>
                          <a:pt x="527" y="246"/>
                          <a:pt x="527" y="247"/>
                          <a:pt x="526" y="249"/>
                        </a:cubicBezTo>
                        <a:cubicBezTo>
                          <a:pt x="525" y="252"/>
                          <a:pt x="523" y="255"/>
                          <a:pt x="521" y="258"/>
                        </a:cubicBezTo>
                        <a:cubicBezTo>
                          <a:pt x="520" y="260"/>
                          <a:pt x="519" y="259"/>
                          <a:pt x="518" y="258"/>
                        </a:cubicBezTo>
                        <a:cubicBezTo>
                          <a:pt x="516" y="257"/>
                          <a:pt x="516" y="258"/>
                          <a:pt x="514" y="259"/>
                        </a:cubicBezTo>
                        <a:cubicBezTo>
                          <a:pt x="513" y="259"/>
                          <a:pt x="511" y="260"/>
                          <a:pt x="511" y="260"/>
                        </a:cubicBezTo>
                        <a:cubicBezTo>
                          <a:pt x="510" y="261"/>
                          <a:pt x="513" y="265"/>
                          <a:pt x="513" y="267"/>
                        </a:cubicBezTo>
                        <a:cubicBezTo>
                          <a:pt x="512" y="268"/>
                          <a:pt x="512" y="270"/>
                          <a:pt x="512" y="271"/>
                        </a:cubicBezTo>
                        <a:cubicBezTo>
                          <a:pt x="511" y="273"/>
                          <a:pt x="509" y="272"/>
                          <a:pt x="509" y="274"/>
                        </a:cubicBezTo>
                        <a:cubicBezTo>
                          <a:pt x="511" y="273"/>
                          <a:pt x="512" y="274"/>
                          <a:pt x="514" y="272"/>
                        </a:cubicBezTo>
                        <a:cubicBezTo>
                          <a:pt x="515" y="270"/>
                          <a:pt x="517" y="272"/>
                          <a:pt x="519" y="272"/>
                        </a:cubicBezTo>
                        <a:cubicBezTo>
                          <a:pt x="523" y="274"/>
                          <a:pt x="527" y="272"/>
                          <a:pt x="531" y="269"/>
                        </a:cubicBezTo>
                        <a:cubicBezTo>
                          <a:pt x="534" y="266"/>
                          <a:pt x="537" y="262"/>
                          <a:pt x="540" y="259"/>
                        </a:cubicBezTo>
                        <a:cubicBezTo>
                          <a:pt x="543" y="255"/>
                          <a:pt x="546" y="251"/>
                          <a:pt x="549" y="247"/>
                        </a:cubicBezTo>
                        <a:cubicBezTo>
                          <a:pt x="554" y="240"/>
                          <a:pt x="559" y="235"/>
                          <a:pt x="558" y="226"/>
                        </a:cubicBezTo>
                        <a:cubicBezTo>
                          <a:pt x="558" y="222"/>
                          <a:pt x="559" y="220"/>
                          <a:pt x="561" y="217"/>
                        </a:cubicBezTo>
                        <a:cubicBezTo>
                          <a:pt x="562" y="215"/>
                          <a:pt x="562" y="214"/>
                          <a:pt x="563" y="212"/>
                        </a:cubicBezTo>
                        <a:cubicBezTo>
                          <a:pt x="563" y="212"/>
                          <a:pt x="563" y="211"/>
                          <a:pt x="563" y="210"/>
                        </a:cubicBezTo>
                        <a:cubicBezTo>
                          <a:pt x="563" y="209"/>
                          <a:pt x="561" y="208"/>
                          <a:pt x="561" y="207"/>
                        </a:cubicBezTo>
                        <a:cubicBezTo>
                          <a:pt x="561" y="207"/>
                          <a:pt x="563" y="208"/>
                          <a:pt x="563" y="207"/>
                        </a:cubicBezTo>
                        <a:cubicBezTo>
                          <a:pt x="562" y="206"/>
                          <a:pt x="562" y="205"/>
                          <a:pt x="561" y="205"/>
                        </a:cubicBezTo>
                        <a:cubicBezTo>
                          <a:pt x="560" y="204"/>
                          <a:pt x="558" y="201"/>
                          <a:pt x="557" y="200"/>
                        </a:cubicBezTo>
                        <a:cubicBezTo>
                          <a:pt x="556" y="200"/>
                          <a:pt x="551" y="198"/>
                          <a:pt x="550" y="199"/>
                        </a:cubicBezTo>
                        <a:cubicBezTo>
                          <a:pt x="550" y="200"/>
                          <a:pt x="551" y="201"/>
                          <a:pt x="550" y="201"/>
                        </a:cubicBezTo>
                        <a:cubicBezTo>
                          <a:pt x="548" y="201"/>
                          <a:pt x="548" y="203"/>
                          <a:pt x="547" y="203"/>
                        </a:cubicBezTo>
                        <a:cubicBezTo>
                          <a:pt x="545" y="205"/>
                          <a:pt x="544" y="202"/>
                          <a:pt x="544" y="201"/>
                        </a:cubicBezTo>
                        <a:cubicBezTo>
                          <a:pt x="544" y="199"/>
                          <a:pt x="546" y="198"/>
                          <a:pt x="543" y="199"/>
                        </a:cubicBezTo>
                        <a:cubicBezTo>
                          <a:pt x="540" y="200"/>
                          <a:pt x="544" y="202"/>
                          <a:pt x="540" y="202"/>
                        </a:cubicBezTo>
                        <a:cubicBezTo>
                          <a:pt x="539" y="202"/>
                          <a:pt x="541" y="197"/>
                          <a:pt x="540" y="196"/>
                        </a:cubicBezTo>
                        <a:cubicBezTo>
                          <a:pt x="540" y="197"/>
                          <a:pt x="529" y="197"/>
                          <a:pt x="534" y="194"/>
                        </a:cubicBezTo>
                        <a:cubicBezTo>
                          <a:pt x="538" y="191"/>
                          <a:pt x="542" y="188"/>
                          <a:pt x="546" y="185"/>
                        </a:cubicBezTo>
                        <a:cubicBezTo>
                          <a:pt x="547" y="184"/>
                          <a:pt x="548" y="182"/>
                          <a:pt x="549" y="181"/>
                        </a:cubicBezTo>
                        <a:cubicBezTo>
                          <a:pt x="552" y="179"/>
                          <a:pt x="555" y="177"/>
                          <a:pt x="557" y="175"/>
                        </a:cubicBezTo>
                        <a:cubicBezTo>
                          <a:pt x="558" y="174"/>
                          <a:pt x="559" y="172"/>
                          <a:pt x="561" y="171"/>
                        </a:cubicBezTo>
                        <a:cubicBezTo>
                          <a:pt x="563" y="169"/>
                          <a:pt x="565" y="167"/>
                          <a:pt x="567" y="165"/>
                        </a:cubicBezTo>
                        <a:cubicBezTo>
                          <a:pt x="571" y="162"/>
                          <a:pt x="577" y="162"/>
                          <a:pt x="582" y="162"/>
                        </a:cubicBezTo>
                        <a:cubicBezTo>
                          <a:pt x="583" y="162"/>
                          <a:pt x="584" y="162"/>
                          <a:pt x="585" y="162"/>
                        </a:cubicBezTo>
                        <a:cubicBezTo>
                          <a:pt x="586" y="163"/>
                          <a:pt x="586" y="164"/>
                          <a:pt x="587" y="164"/>
                        </a:cubicBezTo>
                        <a:cubicBezTo>
                          <a:pt x="588" y="163"/>
                          <a:pt x="590" y="163"/>
                          <a:pt x="591" y="162"/>
                        </a:cubicBezTo>
                        <a:cubicBezTo>
                          <a:pt x="592" y="162"/>
                          <a:pt x="593" y="163"/>
                          <a:pt x="594" y="163"/>
                        </a:cubicBezTo>
                        <a:cubicBezTo>
                          <a:pt x="595" y="163"/>
                          <a:pt x="596" y="163"/>
                          <a:pt x="597" y="163"/>
                        </a:cubicBezTo>
                        <a:cubicBezTo>
                          <a:pt x="597" y="162"/>
                          <a:pt x="598" y="163"/>
                          <a:pt x="599" y="163"/>
                        </a:cubicBezTo>
                        <a:cubicBezTo>
                          <a:pt x="601" y="163"/>
                          <a:pt x="601" y="160"/>
                          <a:pt x="604" y="160"/>
                        </a:cubicBezTo>
                        <a:cubicBezTo>
                          <a:pt x="605" y="160"/>
                          <a:pt x="607" y="160"/>
                          <a:pt x="608" y="160"/>
                        </a:cubicBezTo>
                        <a:cubicBezTo>
                          <a:pt x="609" y="161"/>
                          <a:pt x="610" y="162"/>
                          <a:pt x="611" y="162"/>
                        </a:cubicBezTo>
                        <a:cubicBezTo>
                          <a:pt x="612" y="163"/>
                          <a:pt x="616" y="161"/>
                          <a:pt x="616" y="164"/>
                        </a:cubicBezTo>
                        <a:cubicBezTo>
                          <a:pt x="616" y="164"/>
                          <a:pt x="613" y="164"/>
                          <a:pt x="613" y="165"/>
                        </a:cubicBezTo>
                        <a:cubicBezTo>
                          <a:pt x="612" y="167"/>
                          <a:pt x="616" y="166"/>
                          <a:pt x="616" y="166"/>
                        </a:cubicBezTo>
                        <a:cubicBezTo>
                          <a:pt x="618" y="166"/>
                          <a:pt x="620" y="166"/>
                          <a:pt x="621" y="166"/>
                        </a:cubicBezTo>
                        <a:cubicBezTo>
                          <a:pt x="622" y="165"/>
                          <a:pt x="622" y="165"/>
                          <a:pt x="623" y="164"/>
                        </a:cubicBezTo>
                        <a:cubicBezTo>
                          <a:pt x="624" y="164"/>
                          <a:pt x="625" y="165"/>
                          <a:pt x="627" y="165"/>
                        </a:cubicBezTo>
                        <a:cubicBezTo>
                          <a:pt x="628" y="165"/>
                          <a:pt x="635" y="163"/>
                          <a:pt x="631" y="162"/>
                        </a:cubicBezTo>
                        <a:cubicBezTo>
                          <a:pt x="629" y="162"/>
                          <a:pt x="628" y="163"/>
                          <a:pt x="628" y="160"/>
                        </a:cubicBezTo>
                        <a:cubicBezTo>
                          <a:pt x="628" y="159"/>
                          <a:pt x="630" y="156"/>
                          <a:pt x="631" y="155"/>
                        </a:cubicBezTo>
                        <a:cubicBezTo>
                          <a:pt x="633" y="154"/>
                          <a:pt x="634" y="153"/>
                          <a:pt x="636" y="151"/>
                        </a:cubicBezTo>
                        <a:cubicBezTo>
                          <a:pt x="637" y="150"/>
                          <a:pt x="639" y="150"/>
                          <a:pt x="640" y="148"/>
                        </a:cubicBezTo>
                        <a:cubicBezTo>
                          <a:pt x="641" y="146"/>
                          <a:pt x="642" y="145"/>
                          <a:pt x="644" y="145"/>
                        </a:cubicBezTo>
                        <a:cubicBezTo>
                          <a:pt x="646" y="145"/>
                          <a:pt x="649" y="144"/>
                          <a:pt x="651" y="144"/>
                        </a:cubicBezTo>
                        <a:cubicBezTo>
                          <a:pt x="653" y="144"/>
                          <a:pt x="654" y="146"/>
                          <a:pt x="655" y="146"/>
                        </a:cubicBezTo>
                        <a:cubicBezTo>
                          <a:pt x="656" y="145"/>
                          <a:pt x="657" y="143"/>
                          <a:pt x="658" y="144"/>
                        </a:cubicBezTo>
                        <a:cubicBezTo>
                          <a:pt x="659" y="145"/>
                          <a:pt x="656" y="148"/>
                          <a:pt x="656" y="149"/>
                        </a:cubicBezTo>
                        <a:cubicBezTo>
                          <a:pt x="656" y="151"/>
                          <a:pt x="657" y="149"/>
                          <a:pt x="659" y="150"/>
                        </a:cubicBezTo>
                        <a:cubicBezTo>
                          <a:pt x="659" y="150"/>
                          <a:pt x="657" y="152"/>
                          <a:pt x="657" y="153"/>
                        </a:cubicBezTo>
                        <a:cubicBezTo>
                          <a:pt x="657" y="154"/>
                          <a:pt x="664" y="149"/>
                          <a:pt x="664" y="149"/>
                        </a:cubicBezTo>
                        <a:cubicBezTo>
                          <a:pt x="665" y="148"/>
                          <a:pt x="666" y="147"/>
                          <a:pt x="668" y="146"/>
                        </a:cubicBezTo>
                        <a:cubicBezTo>
                          <a:pt x="669" y="145"/>
                          <a:pt x="672" y="147"/>
                          <a:pt x="672" y="145"/>
                        </a:cubicBezTo>
                        <a:cubicBezTo>
                          <a:pt x="671" y="143"/>
                          <a:pt x="672" y="139"/>
                          <a:pt x="675" y="139"/>
                        </a:cubicBezTo>
                        <a:cubicBezTo>
                          <a:pt x="676" y="138"/>
                          <a:pt x="678" y="137"/>
                          <a:pt x="679" y="138"/>
                        </a:cubicBezTo>
                        <a:cubicBezTo>
                          <a:pt x="680" y="138"/>
                          <a:pt x="682" y="140"/>
                          <a:pt x="683" y="139"/>
                        </a:cubicBezTo>
                        <a:cubicBezTo>
                          <a:pt x="681" y="140"/>
                          <a:pt x="678" y="139"/>
                          <a:pt x="677" y="142"/>
                        </a:cubicBezTo>
                        <a:cubicBezTo>
                          <a:pt x="677" y="143"/>
                          <a:pt x="677" y="144"/>
                          <a:pt x="677" y="145"/>
                        </a:cubicBezTo>
                        <a:cubicBezTo>
                          <a:pt x="677" y="146"/>
                          <a:pt x="675" y="146"/>
                          <a:pt x="676" y="147"/>
                        </a:cubicBezTo>
                        <a:cubicBezTo>
                          <a:pt x="676" y="148"/>
                          <a:pt x="677" y="148"/>
                          <a:pt x="676" y="149"/>
                        </a:cubicBezTo>
                        <a:cubicBezTo>
                          <a:pt x="675" y="149"/>
                          <a:pt x="674" y="150"/>
                          <a:pt x="675" y="151"/>
                        </a:cubicBezTo>
                        <a:cubicBezTo>
                          <a:pt x="675" y="151"/>
                          <a:pt x="669" y="153"/>
                          <a:pt x="669" y="154"/>
                        </a:cubicBezTo>
                        <a:cubicBezTo>
                          <a:pt x="667" y="155"/>
                          <a:pt x="666" y="157"/>
                          <a:pt x="664" y="158"/>
                        </a:cubicBezTo>
                        <a:cubicBezTo>
                          <a:pt x="662" y="160"/>
                          <a:pt x="660" y="161"/>
                          <a:pt x="658" y="163"/>
                        </a:cubicBezTo>
                        <a:cubicBezTo>
                          <a:pt x="654" y="166"/>
                          <a:pt x="651" y="173"/>
                          <a:pt x="646" y="173"/>
                        </a:cubicBezTo>
                        <a:cubicBezTo>
                          <a:pt x="645" y="173"/>
                          <a:pt x="641" y="174"/>
                          <a:pt x="641" y="175"/>
                        </a:cubicBezTo>
                        <a:cubicBezTo>
                          <a:pt x="641" y="178"/>
                          <a:pt x="641" y="179"/>
                          <a:pt x="638" y="181"/>
                        </a:cubicBezTo>
                        <a:cubicBezTo>
                          <a:pt x="634" y="184"/>
                          <a:pt x="634" y="190"/>
                          <a:pt x="635" y="195"/>
                        </a:cubicBezTo>
                        <a:cubicBezTo>
                          <a:pt x="636" y="200"/>
                          <a:pt x="635" y="206"/>
                          <a:pt x="638" y="210"/>
                        </a:cubicBezTo>
                        <a:cubicBezTo>
                          <a:pt x="639" y="212"/>
                          <a:pt x="639" y="215"/>
                          <a:pt x="639" y="217"/>
                        </a:cubicBezTo>
                        <a:cubicBezTo>
                          <a:pt x="639" y="217"/>
                          <a:pt x="639" y="219"/>
                          <a:pt x="640" y="219"/>
                        </a:cubicBezTo>
                        <a:cubicBezTo>
                          <a:pt x="641" y="219"/>
                          <a:pt x="639" y="222"/>
                          <a:pt x="640" y="222"/>
                        </a:cubicBezTo>
                        <a:cubicBezTo>
                          <a:pt x="640" y="222"/>
                          <a:pt x="645" y="218"/>
                          <a:pt x="645" y="217"/>
                        </a:cubicBezTo>
                        <a:cubicBezTo>
                          <a:pt x="647" y="215"/>
                          <a:pt x="648" y="213"/>
                          <a:pt x="649" y="210"/>
                        </a:cubicBezTo>
                        <a:cubicBezTo>
                          <a:pt x="650" y="208"/>
                          <a:pt x="654" y="206"/>
                          <a:pt x="655" y="206"/>
                        </a:cubicBezTo>
                        <a:cubicBezTo>
                          <a:pt x="658" y="208"/>
                          <a:pt x="655" y="202"/>
                          <a:pt x="656" y="201"/>
                        </a:cubicBezTo>
                        <a:cubicBezTo>
                          <a:pt x="658" y="198"/>
                          <a:pt x="659" y="197"/>
                          <a:pt x="662" y="197"/>
                        </a:cubicBezTo>
                        <a:cubicBezTo>
                          <a:pt x="665" y="197"/>
                          <a:pt x="669" y="197"/>
                          <a:pt x="667" y="194"/>
                        </a:cubicBezTo>
                        <a:cubicBezTo>
                          <a:pt x="664" y="191"/>
                          <a:pt x="666" y="188"/>
                          <a:pt x="669" y="186"/>
                        </a:cubicBezTo>
                        <a:cubicBezTo>
                          <a:pt x="670" y="185"/>
                          <a:pt x="670" y="187"/>
                          <a:pt x="671" y="187"/>
                        </a:cubicBezTo>
                        <a:cubicBezTo>
                          <a:pt x="673" y="187"/>
                          <a:pt x="673" y="184"/>
                          <a:pt x="673" y="183"/>
                        </a:cubicBezTo>
                        <a:cubicBezTo>
                          <a:pt x="671" y="181"/>
                          <a:pt x="669" y="180"/>
                          <a:pt x="671" y="177"/>
                        </a:cubicBezTo>
                        <a:cubicBezTo>
                          <a:pt x="671" y="177"/>
                          <a:pt x="674" y="176"/>
                          <a:pt x="673" y="175"/>
                        </a:cubicBezTo>
                        <a:cubicBezTo>
                          <a:pt x="672" y="175"/>
                          <a:pt x="671" y="173"/>
                          <a:pt x="670" y="173"/>
                        </a:cubicBezTo>
                        <a:cubicBezTo>
                          <a:pt x="669" y="173"/>
                          <a:pt x="670" y="174"/>
                          <a:pt x="669" y="174"/>
                        </a:cubicBezTo>
                        <a:cubicBezTo>
                          <a:pt x="667" y="174"/>
                          <a:pt x="666" y="173"/>
                          <a:pt x="667" y="171"/>
                        </a:cubicBezTo>
                        <a:cubicBezTo>
                          <a:pt x="668" y="169"/>
                          <a:pt x="670" y="168"/>
                          <a:pt x="672" y="165"/>
                        </a:cubicBezTo>
                        <a:cubicBezTo>
                          <a:pt x="673" y="163"/>
                          <a:pt x="673" y="160"/>
                          <a:pt x="676" y="158"/>
                        </a:cubicBezTo>
                        <a:cubicBezTo>
                          <a:pt x="677" y="157"/>
                          <a:pt x="677" y="159"/>
                          <a:pt x="677" y="159"/>
                        </a:cubicBezTo>
                        <a:cubicBezTo>
                          <a:pt x="679" y="159"/>
                          <a:pt x="679" y="157"/>
                          <a:pt x="680" y="158"/>
                        </a:cubicBezTo>
                        <a:cubicBezTo>
                          <a:pt x="681" y="158"/>
                          <a:pt x="681" y="159"/>
                          <a:pt x="682" y="158"/>
                        </a:cubicBezTo>
                        <a:cubicBezTo>
                          <a:pt x="684" y="157"/>
                          <a:pt x="685" y="156"/>
                          <a:pt x="687" y="155"/>
                        </a:cubicBezTo>
                        <a:cubicBezTo>
                          <a:pt x="690" y="154"/>
                          <a:pt x="686" y="158"/>
                          <a:pt x="688" y="159"/>
                        </a:cubicBezTo>
                        <a:cubicBezTo>
                          <a:pt x="688" y="160"/>
                          <a:pt x="692" y="156"/>
                          <a:pt x="693" y="156"/>
                        </a:cubicBezTo>
                        <a:cubicBezTo>
                          <a:pt x="695" y="155"/>
                          <a:pt x="697" y="154"/>
                          <a:pt x="700" y="154"/>
                        </a:cubicBezTo>
                        <a:cubicBezTo>
                          <a:pt x="702" y="154"/>
                          <a:pt x="704" y="154"/>
                          <a:pt x="705" y="156"/>
                        </a:cubicBezTo>
                        <a:cubicBezTo>
                          <a:pt x="706" y="156"/>
                          <a:pt x="707" y="157"/>
                          <a:pt x="708" y="158"/>
                        </a:cubicBezTo>
                        <a:cubicBezTo>
                          <a:pt x="709" y="159"/>
                          <a:pt x="709" y="156"/>
                          <a:pt x="710" y="156"/>
                        </a:cubicBezTo>
                        <a:cubicBezTo>
                          <a:pt x="718" y="149"/>
                          <a:pt x="727" y="146"/>
                          <a:pt x="736" y="142"/>
                        </a:cubicBezTo>
                        <a:cubicBezTo>
                          <a:pt x="738" y="141"/>
                          <a:pt x="741" y="140"/>
                          <a:pt x="742" y="138"/>
                        </a:cubicBezTo>
                        <a:cubicBezTo>
                          <a:pt x="743" y="136"/>
                          <a:pt x="743" y="139"/>
                          <a:pt x="745" y="139"/>
                        </a:cubicBezTo>
                        <a:cubicBezTo>
                          <a:pt x="746" y="139"/>
                          <a:pt x="748" y="139"/>
                          <a:pt x="749" y="139"/>
                        </a:cubicBezTo>
                        <a:cubicBezTo>
                          <a:pt x="750" y="140"/>
                          <a:pt x="751" y="141"/>
                          <a:pt x="752" y="141"/>
                        </a:cubicBezTo>
                        <a:cubicBezTo>
                          <a:pt x="755" y="141"/>
                          <a:pt x="755" y="137"/>
                          <a:pt x="754" y="135"/>
                        </a:cubicBezTo>
                        <a:cubicBezTo>
                          <a:pt x="754" y="134"/>
                          <a:pt x="750" y="132"/>
                          <a:pt x="751" y="131"/>
                        </a:cubicBezTo>
                        <a:cubicBezTo>
                          <a:pt x="751" y="130"/>
                          <a:pt x="749" y="125"/>
                          <a:pt x="748" y="126"/>
                        </a:cubicBezTo>
                        <a:cubicBezTo>
                          <a:pt x="748" y="127"/>
                          <a:pt x="746" y="125"/>
                          <a:pt x="745" y="125"/>
                        </a:cubicBezTo>
                        <a:cubicBezTo>
                          <a:pt x="744" y="124"/>
                          <a:pt x="745" y="123"/>
                          <a:pt x="744" y="122"/>
                        </a:cubicBezTo>
                        <a:cubicBezTo>
                          <a:pt x="744" y="121"/>
                          <a:pt x="741" y="122"/>
                          <a:pt x="741" y="122"/>
                        </a:cubicBezTo>
                        <a:cubicBezTo>
                          <a:pt x="740" y="123"/>
                          <a:pt x="737" y="122"/>
                          <a:pt x="738" y="121"/>
                        </a:cubicBezTo>
                        <a:cubicBezTo>
                          <a:pt x="738" y="120"/>
                          <a:pt x="741" y="121"/>
                          <a:pt x="742" y="121"/>
                        </a:cubicBezTo>
                        <a:cubicBezTo>
                          <a:pt x="742" y="120"/>
                          <a:pt x="739" y="120"/>
                          <a:pt x="739" y="120"/>
                        </a:cubicBezTo>
                        <a:cubicBezTo>
                          <a:pt x="739" y="117"/>
                          <a:pt x="747" y="122"/>
                          <a:pt x="748" y="122"/>
                        </a:cubicBezTo>
                        <a:cubicBezTo>
                          <a:pt x="750" y="123"/>
                          <a:pt x="756" y="121"/>
                          <a:pt x="758" y="119"/>
                        </a:cubicBezTo>
                        <a:cubicBezTo>
                          <a:pt x="759" y="118"/>
                          <a:pt x="757" y="118"/>
                          <a:pt x="757" y="117"/>
                        </a:cubicBezTo>
                        <a:cubicBezTo>
                          <a:pt x="757" y="117"/>
                          <a:pt x="761" y="117"/>
                          <a:pt x="761" y="115"/>
                        </a:cubicBezTo>
                        <a:cubicBezTo>
                          <a:pt x="760" y="114"/>
                          <a:pt x="758" y="113"/>
                          <a:pt x="759" y="112"/>
                        </a:cubicBezTo>
                        <a:cubicBezTo>
                          <a:pt x="759" y="111"/>
                          <a:pt x="761" y="109"/>
                          <a:pt x="761" y="109"/>
                        </a:cubicBezTo>
                        <a:cubicBezTo>
                          <a:pt x="762" y="109"/>
                          <a:pt x="766" y="110"/>
                          <a:pt x="766" y="109"/>
                        </a:cubicBezTo>
                        <a:cubicBezTo>
                          <a:pt x="765" y="110"/>
                          <a:pt x="762" y="111"/>
                          <a:pt x="763" y="112"/>
                        </a:cubicBezTo>
                        <a:cubicBezTo>
                          <a:pt x="764" y="113"/>
                          <a:pt x="765" y="114"/>
                          <a:pt x="765" y="114"/>
                        </a:cubicBezTo>
                        <a:cubicBezTo>
                          <a:pt x="765" y="115"/>
                          <a:pt x="764" y="116"/>
                          <a:pt x="765" y="116"/>
                        </a:cubicBezTo>
                        <a:cubicBezTo>
                          <a:pt x="767" y="116"/>
                          <a:pt x="769" y="115"/>
                          <a:pt x="771" y="115"/>
                        </a:cubicBezTo>
                        <a:cubicBezTo>
                          <a:pt x="773" y="115"/>
                          <a:pt x="775" y="115"/>
                          <a:pt x="777" y="116"/>
                        </a:cubicBezTo>
                        <a:cubicBezTo>
                          <a:pt x="778" y="117"/>
                          <a:pt x="778" y="117"/>
                          <a:pt x="778" y="119"/>
                        </a:cubicBezTo>
                        <a:cubicBezTo>
                          <a:pt x="778" y="120"/>
                          <a:pt x="782" y="121"/>
                          <a:pt x="783" y="121"/>
                        </a:cubicBezTo>
                        <a:cubicBezTo>
                          <a:pt x="784" y="122"/>
                          <a:pt x="790" y="126"/>
                          <a:pt x="791" y="124"/>
                        </a:cubicBezTo>
                        <a:cubicBezTo>
                          <a:pt x="790" y="127"/>
                          <a:pt x="796" y="124"/>
                          <a:pt x="796" y="124"/>
                        </a:cubicBezTo>
                        <a:cubicBezTo>
                          <a:pt x="796" y="123"/>
                          <a:pt x="792" y="123"/>
                          <a:pt x="793" y="122"/>
                        </a:cubicBezTo>
                        <a:cubicBezTo>
                          <a:pt x="793" y="120"/>
                          <a:pt x="796" y="122"/>
                          <a:pt x="796" y="122"/>
                        </a:cubicBezTo>
                        <a:cubicBezTo>
                          <a:pt x="796" y="120"/>
                          <a:pt x="795" y="122"/>
                          <a:pt x="796" y="119"/>
                        </a:cubicBezTo>
                        <a:cubicBezTo>
                          <a:pt x="796" y="118"/>
                          <a:pt x="796" y="117"/>
                          <a:pt x="796" y="116"/>
                        </a:cubicBezTo>
                        <a:cubicBezTo>
                          <a:pt x="795" y="115"/>
                          <a:pt x="794" y="115"/>
                          <a:pt x="794" y="114"/>
                        </a:cubicBezTo>
                        <a:cubicBezTo>
                          <a:pt x="794" y="114"/>
                          <a:pt x="801" y="116"/>
                          <a:pt x="802" y="115"/>
                        </a:cubicBezTo>
                        <a:cubicBezTo>
                          <a:pt x="802" y="115"/>
                          <a:pt x="801" y="114"/>
                          <a:pt x="800" y="114"/>
                        </a:cubicBezTo>
                        <a:cubicBezTo>
                          <a:pt x="801" y="114"/>
                          <a:pt x="804" y="115"/>
                          <a:pt x="805" y="114"/>
                        </a:cubicBezTo>
                        <a:cubicBezTo>
                          <a:pt x="805" y="113"/>
                          <a:pt x="805" y="112"/>
                          <a:pt x="806" y="111"/>
                        </a:cubicBezTo>
                        <a:cubicBezTo>
                          <a:pt x="806" y="111"/>
                          <a:pt x="809" y="111"/>
                          <a:pt x="809" y="111"/>
                        </a:cubicBezTo>
                        <a:cubicBezTo>
                          <a:pt x="809" y="111"/>
                          <a:pt x="808" y="111"/>
                          <a:pt x="808" y="111"/>
                        </a:cubicBezTo>
                        <a:cubicBezTo>
                          <a:pt x="807" y="110"/>
                          <a:pt x="810" y="111"/>
                          <a:pt x="808" y="111"/>
                        </a:cubicBezTo>
                        <a:close/>
                        <a:moveTo>
                          <a:pt x="405" y="192"/>
                        </a:moveTo>
                        <a:cubicBezTo>
                          <a:pt x="404" y="195"/>
                          <a:pt x="404" y="198"/>
                          <a:pt x="403" y="201"/>
                        </a:cubicBezTo>
                        <a:cubicBezTo>
                          <a:pt x="402" y="203"/>
                          <a:pt x="399" y="202"/>
                          <a:pt x="399" y="204"/>
                        </a:cubicBezTo>
                        <a:cubicBezTo>
                          <a:pt x="399" y="204"/>
                          <a:pt x="401" y="204"/>
                          <a:pt x="402" y="204"/>
                        </a:cubicBezTo>
                        <a:cubicBezTo>
                          <a:pt x="402" y="204"/>
                          <a:pt x="393" y="210"/>
                          <a:pt x="392" y="210"/>
                        </a:cubicBezTo>
                        <a:cubicBezTo>
                          <a:pt x="391" y="211"/>
                          <a:pt x="390" y="212"/>
                          <a:pt x="388" y="212"/>
                        </a:cubicBezTo>
                        <a:cubicBezTo>
                          <a:pt x="387" y="213"/>
                          <a:pt x="386" y="215"/>
                          <a:pt x="385" y="216"/>
                        </a:cubicBezTo>
                        <a:cubicBezTo>
                          <a:pt x="384" y="217"/>
                          <a:pt x="377" y="219"/>
                          <a:pt x="376" y="217"/>
                        </a:cubicBezTo>
                        <a:cubicBezTo>
                          <a:pt x="376" y="216"/>
                          <a:pt x="383" y="214"/>
                          <a:pt x="384" y="213"/>
                        </a:cubicBezTo>
                        <a:cubicBezTo>
                          <a:pt x="387" y="211"/>
                          <a:pt x="390" y="208"/>
                          <a:pt x="393" y="206"/>
                        </a:cubicBezTo>
                        <a:cubicBezTo>
                          <a:pt x="395" y="205"/>
                          <a:pt x="395" y="202"/>
                          <a:pt x="397" y="201"/>
                        </a:cubicBezTo>
                        <a:cubicBezTo>
                          <a:pt x="399" y="198"/>
                          <a:pt x="401" y="195"/>
                          <a:pt x="402" y="192"/>
                        </a:cubicBezTo>
                        <a:cubicBezTo>
                          <a:pt x="402" y="190"/>
                          <a:pt x="402" y="190"/>
                          <a:pt x="404" y="189"/>
                        </a:cubicBezTo>
                        <a:cubicBezTo>
                          <a:pt x="406" y="188"/>
                          <a:pt x="405" y="191"/>
                          <a:pt x="405" y="192"/>
                        </a:cubicBezTo>
                        <a:cubicBezTo>
                          <a:pt x="404" y="193"/>
                          <a:pt x="405" y="190"/>
                          <a:pt x="405" y="19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54" name="Freeform 721">
                    <a:extLst>
                      <a:ext uri="{FF2B5EF4-FFF2-40B4-BE49-F238E27FC236}">
                        <a16:creationId xmlns:a16="http://schemas.microsoft.com/office/drawing/2014/main" id="{233EC358-27B8-7040-B07C-3070E607E5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773672" y="4988256"/>
                    <a:ext cx="153338" cy="346660"/>
                  </a:xfrm>
                  <a:custGeom>
                    <a:avLst/>
                    <a:gdLst>
                      <a:gd name="T0" fmla="*/ 13 w 15"/>
                      <a:gd name="T1" fmla="*/ 26 h 32"/>
                      <a:gd name="T2" fmla="*/ 10 w 15"/>
                      <a:gd name="T3" fmla="*/ 13 h 32"/>
                      <a:gd name="T4" fmla="*/ 9 w 15"/>
                      <a:gd name="T5" fmla="*/ 4 h 32"/>
                      <a:gd name="T6" fmla="*/ 9 w 15"/>
                      <a:gd name="T7" fmla="*/ 1 h 32"/>
                      <a:gd name="T8" fmla="*/ 6 w 15"/>
                      <a:gd name="T9" fmla="*/ 0 h 32"/>
                      <a:gd name="T10" fmla="*/ 7 w 15"/>
                      <a:gd name="T11" fmla="*/ 3 h 32"/>
                      <a:gd name="T12" fmla="*/ 6 w 15"/>
                      <a:gd name="T13" fmla="*/ 5 h 32"/>
                      <a:gd name="T14" fmla="*/ 4 w 15"/>
                      <a:gd name="T15" fmla="*/ 7 h 32"/>
                      <a:gd name="T16" fmla="*/ 4 w 15"/>
                      <a:gd name="T17" fmla="*/ 9 h 32"/>
                      <a:gd name="T18" fmla="*/ 2 w 15"/>
                      <a:gd name="T19" fmla="*/ 14 h 32"/>
                      <a:gd name="T20" fmla="*/ 5 w 15"/>
                      <a:gd name="T21" fmla="*/ 20 h 32"/>
                      <a:gd name="T22" fmla="*/ 6 w 15"/>
                      <a:gd name="T23" fmla="*/ 32 h 32"/>
                      <a:gd name="T24" fmla="*/ 15 w 15"/>
                      <a:gd name="T25" fmla="*/ 32 h 32"/>
                      <a:gd name="T26" fmla="*/ 13 w 15"/>
                      <a:gd name="T27" fmla="*/ 26 h 32"/>
                      <a:gd name="T28" fmla="*/ 13 w 15"/>
                      <a:gd name="T29" fmla="*/ 2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5" h="32">
                        <a:moveTo>
                          <a:pt x="13" y="26"/>
                        </a:moveTo>
                        <a:cubicBezTo>
                          <a:pt x="13" y="22"/>
                          <a:pt x="9" y="17"/>
                          <a:pt x="10" y="13"/>
                        </a:cubicBezTo>
                        <a:cubicBezTo>
                          <a:pt x="11" y="10"/>
                          <a:pt x="10" y="7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6" y="0"/>
                          <a:pt x="6" y="0"/>
                        </a:cubicBezTo>
                        <a:cubicBezTo>
                          <a:pt x="6" y="1"/>
                          <a:pt x="7" y="2"/>
                          <a:pt x="7" y="3"/>
                        </a:cubicBezTo>
                        <a:cubicBezTo>
                          <a:pt x="8" y="4"/>
                          <a:pt x="7" y="5"/>
                          <a:pt x="6" y="5"/>
                        </a:cubicBezTo>
                        <a:cubicBezTo>
                          <a:pt x="5" y="6"/>
                          <a:pt x="4" y="5"/>
                          <a:pt x="4" y="7"/>
                        </a:cubicBezTo>
                        <a:cubicBezTo>
                          <a:pt x="4" y="8"/>
                          <a:pt x="4" y="8"/>
                          <a:pt x="4" y="9"/>
                        </a:cubicBezTo>
                        <a:cubicBezTo>
                          <a:pt x="3" y="11"/>
                          <a:pt x="3" y="13"/>
                          <a:pt x="2" y="14"/>
                        </a:cubicBezTo>
                        <a:cubicBezTo>
                          <a:pt x="0" y="15"/>
                          <a:pt x="4" y="18"/>
                          <a:pt x="5" y="20"/>
                        </a:cubicBezTo>
                        <a:cubicBezTo>
                          <a:pt x="6" y="22"/>
                          <a:pt x="4" y="32"/>
                          <a:pt x="6" y="32"/>
                        </a:cubicBezTo>
                        <a:cubicBezTo>
                          <a:pt x="9" y="32"/>
                          <a:pt x="12" y="32"/>
                          <a:pt x="15" y="32"/>
                        </a:cubicBezTo>
                        <a:cubicBezTo>
                          <a:pt x="15" y="30"/>
                          <a:pt x="14" y="28"/>
                          <a:pt x="13" y="26"/>
                        </a:cubicBezTo>
                        <a:cubicBezTo>
                          <a:pt x="13" y="24"/>
                          <a:pt x="13" y="27"/>
                          <a:pt x="13" y="2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55" name="Freeform 722">
                    <a:extLst>
                      <a:ext uri="{FF2B5EF4-FFF2-40B4-BE49-F238E27FC236}">
                        <a16:creationId xmlns:a16="http://schemas.microsoft.com/office/drawing/2014/main" id="{5CFB3651-1975-F441-A29E-4BDD10425C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805036" y="5323848"/>
                    <a:ext cx="153338" cy="250772"/>
                  </a:xfrm>
                  <a:custGeom>
                    <a:avLst/>
                    <a:gdLst>
                      <a:gd name="T0" fmla="*/ 12 w 15"/>
                      <a:gd name="T1" fmla="*/ 1 h 23"/>
                      <a:gd name="T2" fmla="*/ 7 w 15"/>
                      <a:gd name="T3" fmla="*/ 1 h 23"/>
                      <a:gd name="T4" fmla="*/ 2 w 15"/>
                      <a:gd name="T5" fmla="*/ 2 h 23"/>
                      <a:gd name="T6" fmla="*/ 1 w 15"/>
                      <a:gd name="T7" fmla="*/ 7 h 23"/>
                      <a:gd name="T8" fmla="*/ 2 w 15"/>
                      <a:gd name="T9" fmla="*/ 11 h 23"/>
                      <a:gd name="T10" fmla="*/ 1 w 15"/>
                      <a:gd name="T11" fmla="*/ 23 h 23"/>
                      <a:gd name="T12" fmla="*/ 4 w 15"/>
                      <a:gd name="T13" fmla="*/ 20 h 23"/>
                      <a:gd name="T14" fmla="*/ 7 w 15"/>
                      <a:gd name="T15" fmla="*/ 20 h 23"/>
                      <a:gd name="T16" fmla="*/ 9 w 15"/>
                      <a:gd name="T17" fmla="*/ 23 h 23"/>
                      <a:gd name="T18" fmla="*/ 9 w 15"/>
                      <a:gd name="T19" fmla="*/ 20 h 23"/>
                      <a:gd name="T20" fmla="*/ 6 w 15"/>
                      <a:gd name="T21" fmla="*/ 16 h 23"/>
                      <a:gd name="T22" fmla="*/ 4 w 15"/>
                      <a:gd name="T23" fmla="*/ 7 h 23"/>
                      <a:gd name="T24" fmla="*/ 9 w 15"/>
                      <a:gd name="T25" fmla="*/ 3 h 23"/>
                      <a:gd name="T26" fmla="*/ 15 w 15"/>
                      <a:gd name="T27" fmla="*/ 6 h 23"/>
                      <a:gd name="T28" fmla="*/ 12 w 15"/>
                      <a:gd name="T29" fmla="*/ 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5" h="23">
                        <a:moveTo>
                          <a:pt x="12" y="1"/>
                        </a:moveTo>
                        <a:cubicBezTo>
                          <a:pt x="11" y="1"/>
                          <a:pt x="9" y="1"/>
                          <a:pt x="7" y="1"/>
                        </a:cubicBezTo>
                        <a:cubicBezTo>
                          <a:pt x="5" y="1"/>
                          <a:pt x="3" y="0"/>
                          <a:pt x="2" y="2"/>
                        </a:cubicBezTo>
                        <a:cubicBezTo>
                          <a:pt x="2" y="4"/>
                          <a:pt x="1" y="5"/>
                          <a:pt x="1" y="7"/>
                        </a:cubicBezTo>
                        <a:cubicBezTo>
                          <a:pt x="1" y="8"/>
                          <a:pt x="2" y="9"/>
                          <a:pt x="2" y="11"/>
                        </a:cubicBezTo>
                        <a:cubicBezTo>
                          <a:pt x="2" y="12"/>
                          <a:pt x="0" y="23"/>
                          <a:pt x="1" y="23"/>
                        </a:cubicBezTo>
                        <a:cubicBezTo>
                          <a:pt x="3" y="22"/>
                          <a:pt x="1" y="19"/>
                          <a:pt x="4" y="20"/>
                        </a:cubicBezTo>
                        <a:cubicBezTo>
                          <a:pt x="5" y="20"/>
                          <a:pt x="7" y="19"/>
                          <a:pt x="7" y="20"/>
                        </a:cubicBezTo>
                        <a:cubicBezTo>
                          <a:pt x="8" y="20"/>
                          <a:pt x="8" y="23"/>
                          <a:pt x="9" y="23"/>
                        </a:cubicBezTo>
                        <a:cubicBezTo>
                          <a:pt x="9" y="23"/>
                          <a:pt x="9" y="20"/>
                          <a:pt x="9" y="20"/>
                        </a:cubicBezTo>
                        <a:cubicBezTo>
                          <a:pt x="9" y="18"/>
                          <a:pt x="7" y="17"/>
                          <a:pt x="6" y="16"/>
                        </a:cubicBezTo>
                        <a:cubicBezTo>
                          <a:pt x="5" y="14"/>
                          <a:pt x="2" y="9"/>
                          <a:pt x="4" y="7"/>
                        </a:cubicBezTo>
                        <a:cubicBezTo>
                          <a:pt x="7" y="5"/>
                          <a:pt x="6" y="4"/>
                          <a:pt x="9" y="3"/>
                        </a:cubicBezTo>
                        <a:cubicBezTo>
                          <a:pt x="11" y="2"/>
                          <a:pt x="14" y="4"/>
                          <a:pt x="15" y="6"/>
                        </a:cubicBezTo>
                        <a:cubicBezTo>
                          <a:pt x="14" y="4"/>
                          <a:pt x="13" y="2"/>
                          <a:pt x="12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56" name="Freeform 723">
                    <a:extLst>
                      <a:ext uri="{FF2B5EF4-FFF2-40B4-BE49-F238E27FC236}">
                        <a16:creationId xmlns:a16="http://schemas.microsoft.com/office/drawing/2014/main" id="{DA922314-2FA6-9248-B615-C543C01EAD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6524" y="6061424"/>
                    <a:ext cx="216069" cy="272902"/>
                  </a:xfrm>
                  <a:custGeom>
                    <a:avLst/>
                    <a:gdLst>
                      <a:gd name="T0" fmla="*/ 5 w 21"/>
                      <a:gd name="T1" fmla="*/ 1 h 25"/>
                      <a:gd name="T2" fmla="*/ 4 w 21"/>
                      <a:gd name="T3" fmla="*/ 7 h 25"/>
                      <a:gd name="T4" fmla="*/ 1 w 21"/>
                      <a:gd name="T5" fmla="*/ 9 h 25"/>
                      <a:gd name="T6" fmla="*/ 3 w 21"/>
                      <a:gd name="T7" fmla="*/ 11 h 25"/>
                      <a:gd name="T8" fmla="*/ 2 w 21"/>
                      <a:gd name="T9" fmla="*/ 14 h 25"/>
                      <a:gd name="T10" fmla="*/ 3 w 21"/>
                      <a:gd name="T11" fmla="*/ 16 h 25"/>
                      <a:gd name="T12" fmla="*/ 1 w 21"/>
                      <a:gd name="T13" fmla="*/ 20 h 25"/>
                      <a:gd name="T14" fmla="*/ 3 w 21"/>
                      <a:gd name="T15" fmla="*/ 21 h 25"/>
                      <a:gd name="T16" fmla="*/ 0 w 21"/>
                      <a:gd name="T17" fmla="*/ 24 h 25"/>
                      <a:gd name="T18" fmla="*/ 2 w 21"/>
                      <a:gd name="T19" fmla="*/ 23 h 25"/>
                      <a:gd name="T20" fmla="*/ 3 w 21"/>
                      <a:gd name="T21" fmla="*/ 24 h 25"/>
                      <a:gd name="T22" fmla="*/ 6 w 21"/>
                      <a:gd name="T23" fmla="*/ 22 h 25"/>
                      <a:gd name="T24" fmla="*/ 8 w 21"/>
                      <a:gd name="T25" fmla="*/ 22 h 25"/>
                      <a:gd name="T26" fmla="*/ 9 w 21"/>
                      <a:gd name="T27" fmla="*/ 22 h 25"/>
                      <a:gd name="T28" fmla="*/ 12 w 21"/>
                      <a:gd name="T29" fmla="*/ 21 h 25"/>
                      <a:gd name="T30" fmla="*/ 14 w 21"/>
                      <a:gd name="T31" fmla="*/ 20 h 25"/>
                      <a:gd name="T32" fmla="*/ 17 w 21"/>
                      <a:gd name="T33" fmla="*/ 18 h 25"/>
                      <a:gd name="T34" fmla="*/ 20 w 21"/>
                      <a:gd name="T35" fmla="*/ 20 h 25"/>
                      <a:gd name="T36" fmla="*/ 19 w 21"/>
                      <a:gd name="T37" fmla="*/ 16 h 25"/>
                      <a:gd name="T38" fmla="*/ 17 w 21"/>
                      <a:gd name="T39" fmla="*/ 12 h 25"/>
                      <a:gd name="T40" fmla="*/ 12 w 21"/>
                      <a:gd name="T41" fmla="*/ 0 h 25"/>
                      <a:gd name="T42" fmla="*/ 5 w 21"/>
                      <a:gd name="T43" fmla="*/ 1 h 25"/>
                      <a:gd name="T44" fmla="*/ 5 w 21"/>
                      <a:gd name="T45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1" h="25">
                        <a:moveTo>
                          <a:pt x="5" y="1"/>
                        </a:moveTo>
                        <a:cubicBezTo>
                          <a:pt x="3" y="2"/>
                          <a:pt x="2" y="6"/>
                          <a:pt x="4" y="7"/>
                        </a:cubicBezTo>
                        <a:cubicBezTo>
                          <a:pt x="7" y="10"/>
                          <a:pt x="2" y="9"/>
                          <a:pt x="1" y="9"/>
                        </a:cubicBezTo>
                        <a:cubicBezTo>
                          <a:pt x="1" y="9"/>
                          <a:pt x="3" y="11"/>
                          <a:pt x="3" y="11"/>
                        </a:cubicBezTo>
                        <a:cubicBezTo>
                          <a:pt x="3" y="13"/>
                          <a:pt x="3" y="13"/>
                          <a:pt x="2" y="14"/>
                        </a:cubicBezTo>
                        <a:cubicBezTo>
                          <a:pt x="2" y="14"/>
                          <a:pt x="3" y="15"/>
                          <a:pt x="3" y="16"/>
                        </a:cubicBezTo>
                        <a:cubicBezTo>
                          <a:pt x="2" y="17"/>
                          <a:pt x="1" y="20"/>
                          <a:pt x="1" y="20"/>
                        </a:cubicBezTo>
                        <a:cubicBezTo>
                          <a:pt x="1" y="20"/>
                          <a:pt x="3" y="20"/>
                          <a:pt x="3" y="21"/>
                        </a:cubicBezTo>
                        <a:cubicBezTo>
                          <a:pt x="3" y="21"/>
                          <a:pt x="0" y="23"/>
                          <a:pt x="0" y="24"/>
                        </a:cubicBezTo>
                        <a:cubicBezTo>
                          <a:pt x="0" y="24"/>
                          <a:pt x="1" y="23"/>
                          <a:pt x="2" y="23"/>
                        </a:cubicBezTo>
                        <a:cubicBezTo>
                          <a:pt x="2" y="23"/>
                          <a:pt x="2" y="25"/>
                          <a:pt x="3" y="24"/>
                        </a:cubicBezTo>
                        <a:cubicBezTo>
                          <a:pt x="3" y="23"/>
                          <a:pt x="5" y="22"/>
                          <a:pt x="6" y="22"/>
                        </a:cubicBezTo>
                        <a:cubicBezTo>
                          <a:pt x="7" y="21"/>
                          <a:pt x="6" y="25"/>
                          <a:pt x="8" y="22"/>
                        </a:cubicBezTo>
                        <a:cubicBezTo>
                          <a:pt x="9" y="20"/>
                          <a:pt x="8" y="21"/>
                          <a:pt x="9" y="22"/>
                        </a:cubicBezTo>
                        <a:cubicBezTo>
                          <a:pt x="9" y="22"/>
                          <a:pt x="12" y="21"/>
                          <a:pt x="12" y="21"/>
                        </a:cubicBezTo>
                        <a:cubicBezTo>
                          <a:pt x="14" y="21"/>
                          <a:pt x="13" y="20"/>
                          <a:pt x="14" y="20"/>
                        </a:cubicBezTo>
                        <a:cubicBezTo>
                          <a:pt x="16" y="20"/>
                          <a:pt x="16" y="19"/>
                          <a:pt x="17" y="18"/>
                        </a:cubicBezTo>
                        <a:cubicBezTo>
                          <a:pt x="18" y="16"/>
                          <a:pt x="19" y="19"/>
                          <a:pt x="20" y="20"/>
                        </a:cubicBezTo>
                        <a:cubicBezTo>
                          <a:pt x="21" y="20"/>
                          <a:pt x="19" y="16"/>
                          <a:pt x="19" y="16"/>
                        </a:cubicBezTo>
                        <a:cubicBezTo>
                          <a:pt x="18" y="15"/>
                          <a:pt x="17" y="14"/>
                          <a:pt x="17" y="12"/>
                        </a:cubicBezTo>
                        <a:cubicBezTo>
                          <a:pt x="17" y="7"/>
                          <a:pt x="14" y="4"/>
                          <a:pt x="12" y="0"/>
                        </a:cubicBezTo>
                        <a:cubicBezTo>
                          <a:pt x="10" y="2"/>
                          <a:pt x="8" y="1"/>
                          <a:pt x="5" y="1"/>
                        </a:cubicBezTo>
                        <a:cubicBezTo>
                          <a:pt x="5" y="2"/>
                          <a:pt x="6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57" name="Freeform 724">
                    <a:extLst>
                      <a:ext uri="{FF2B5EF4-FFF2-40B4-BE49-F238E27FC236}">
                        <a16:creationId xmlns:a16="http://schemas.microsoft.com/office/drawing/2014/main" id="{3359F38F-70F6-904E-ADA9-DF44A2BAB7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05917" y="5770080"/>
                    <a:ext cx="327588" cy="335598"/>
                  </a:xfrm>
                  <a:custGeom>
                    <a:avLst/>
                    <a:gdLst>
                      <a:gd name="T0" fmla="*/ 32 w 32"/>
                      <a:gd name="T1" fmla="*/ 3 h 31"/>
                      <a:gd name="T2" fmla="*/ 29 w 32"/>
                      <a:gd name="T3" fmla="*/ 1 h 31"/>
                      <a:gd name="T4" fmla="*/ 27 w 32"/>
                      <a:gd name="T5" fmla="*/ 4 h 31"/>
                      <a:gd name="T6" fmla="*/ 25 w 32"/>
                      <a:gd name="T7" fmla="*/ 5 h 31"/>
                      <a:gd name="T8" fmla="*/ 20 w 32"/>
                      <a:gd name="T9" fmla="*/ 6 h 31"/>
                      <a:gd name="T10" fmla="*/ 20 w 32"/>
                      <a:gd name="T11" fmla="*/ 10 h 31"/>
                      <a:gd name="T12" fmla="*/ 13 w 32"/>
                      <a:gd name="T13" fmla="*/ 9 h 31"/>
                      <a:gd name="T14" fmla="*/ 10 w 32"/>
                      <a:gd name="T15" fmla="*/ 12 h 31"/>
                      <a:gd name="T16" fmla="*/ 0 w 32"/>
                      <a:gd name="T17" fmla="*/ 19 h 31"/>
                      <a:gd name="T18" fmla="*/ 6 w 32"/>
                      <a:gd name="T19" fmla="*/ 21 h 31"/>
                      <a:gd name="T20" fmla="*/ 5 w 32"/>
                      <a:gd name="T21" fmla="*/ 24 h 31"/>
                      <a:gd name="T22" fmla="*/ 6 w 32"/>
                      <a:gd name="T23" fmla="*/ 26 h 31"/>
                      <a:gd name="T24" fmla="*/ 3 w 32"/>
                      <a:gd name="T25" fmla="*/ 29 h 31"/>
                      <a:gd name="T26" fmla="*/ 5 w 32"/>
                      <a:gd name="T27" fmla="*/ 30 h 31"/>
                      <a:gd name="T28" fmla="*/ 5 w 32"/>
                      <a:gd name="T29" fmla="*/ 31 h 31"/>
                      <a:gd name="T30" fmla="*/ 9 w 32"/>
                      <a:gd name="T31" fmla="*/ 31 h 31"/>
                      <a:gd name="T32" fmla="*/ 12 w 32"/>
                      <a:gd name="T33" fmla="*/ 31 h 31"/>
                      <a:gd name="T34" fmla="*/ 14 w 32"/>
                      <a:gd name="T35" fmla="*/ 28 h 31"/>
                      <a:gd name="T36" fmla="*/ 21 w 32"/>
                      <a:gd name="T37" fmla="*/ 27 h 31"/>
                      <a:gd name="T38" fmla="*/ 16 w 32"/>
                      <a:gd name="T39" fmla="*/ 22 h 31"/>
                      <a:gd name="T40" fmla="*/ 20 w 32"/>
                      <a:gd name="T41" fmla="*/ 19 h 31"/>
                      <a:gd name="T42" fmla="*/ 27 w 32"/>
                      <a:gd name="T43" fmla="*/ 14 h 31"/>
                      <a:gd name="T44" fmla="*/ 27 w 32"/>
                      <a:gd name="T45" fmla="*/ 8 h 31"/>
                      <a:gd name="T46" fmla="*/ 32 w 32"/>
                      <a:gd name="T47" fmla="*/ 3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2" h="31">
                        <a:moveTo>
                          <a:pt x="32" y="3"/>
                        </a:moveTo>
                        <a:cubicBezTo>
                          <a:pt x="31" y="2"/>
                          <a:pt x="30" y="0"/>
                          <a:pt x="29" y="1"/>
                        </a:cubicBezTo>
                        <a:cubicBezTo>
                          <a:pt x="28" y="1"/>
                          <a:pt x="28" y="3"/>
                          <a:pt x="27" y="4"/>
                        </a:cubicBezTo>
                        <a:cubicBezTo>
                          <a:pt x="27" y="4"/>
                          <a:pt x="26" y="3"/>
                          <a:pt x="25" y="5"/>
                        </a:cubicBezTo>
                        <a:cubicBezTo>
                          <a:pt x="24" y="6"/>
                          <a:pt x="22" y="6"/>
                          <a:pt x="20" y="6"/>
                        </a:cubicBezTo>
                        <a:cubicBezTo>
                          <a:pt x="18" y="7"/>
                          <a:pt x="22" y="9"/>
                          <a:pt x="20" y="10"/>
                        </a:cubicBezTo>
                        <a:cubicBezTo>
                          <a:pt x="17" y="11"/>
                          <a:pt x="16" y="9"/>
                          <a:pt x="13" y="9"/>
                        </a:cubicBezTo>
                        <a:cubicBezTo>
                          <a:pt x="12" y="8"/>
                          <a:pt x="10" y="11"/>
                          <a:pt x="10" y="12"/>
                        </a:cubicBezTo>
                        <a:cubicBezTo>
                          <a:pt x="7" y="15"/>
                          <a:pt x="1" y="15"/>
                          <a:pt x="0" y="19"/>
                        </a:cubicBezTo>
                        <a:cubicBezTo>
                          <a:pt x="0" y="19"/>
                          <a:pt x="6" y="21"/>
                          <a:pt x="6" y="21"/>
                        </a:cubicBezTo>
                        <a:cubicBezTo>
                          <a:pt x="6" y="22"/>
                          <a:pt x="5" y="24"/>
                          <a:pt x="5" y="24"/>
                        </a:cubicBezTo>
                        <a:cubicBezTo>
                          <a:pt x="5" y="26"/>
                          <a:pt x="6" y="25"/>
                          <a:pt x="6" y="26"/>
                        </a:cubicBezTo>
                        <a:cubicBezTo>
                          <a:pt x="6" y="25"/>
                          <a:pt x="2" y="28"/>
                          <a:pt x="3" y="29"/>
                        </a:cubicBezTo>
                        <a:cubicBezTo>
                          <a:pt x="3" y="29"/>
                          <a:pt x="5" y="30"/>
                          <a:pt x="5" y="30"/>
                        </a:cubicBezTo>
                        <a:cubicBezTo>
                          <a:pt x="6" y="30"/>
                          <a:pt x="5" y="30"/>
                          <a:pt x="5" y="31"/>
                        </a:cubicBezTo>
                        <a:cubicBezTo>
                          <a:pt x="5" y="30"/>
                          <a:pt x="9" y="30"/>
                          <a:pt x="9" y="31"/>
                        </a:cubicBezTo>
                        <a:cubicBezTo>
                          <a:pt x="10" y="31"/>
                          <a:pt x="11" y="31"/>
                          <a:pt x="12" y="31"/>
                        </a:cubicBezTo>
                        <a:cubicBezTo>
                          <a:pt x="12" y="31"/>
                          <a:pt x="13" y="29"/>
                          <a:pt x="14" y="28"/>
                        </a:cubicBezTo>
                        <a:cubicBezTo>
                          <a:pt x="17" y="28"/>
                          <a:pt x="19" y="29"/>
                          <a:pt x="21" y="27"/>
                        </a:cubicBezTo>
                        <a:cubicBezTo>
                          <a:pt x="21" y="25"/>
                          <a:pt x="16" y="23"/>
                          <a:pt x="16" y="22"/>
                        </a:cubicBezTo>
                        <a:cubicBezTo>
                          <a:pt x="17" y="21"/>
                          <a:pt x="18" y="20"/>
                          <a:pt x="20" y="19"/>
                        </a:cubicBezTo>
                        <a:cubicBezTo>
                          <a:pt x="22" y="17"/>
                          <a:pt x="24" y="15"/>
                          <a:pt x="27" y="14"/>
                        </a:cubicBezTo>
                        <a:cubicBezTo>
                          <a:pt x="29" y="12"/>
                          <a:pt x="26" y="9"/>
                          <a:pt x="27" y="8"/>
                        </a:cubicBezTo>
                        <a:cubicBezTo>
                          <a:pt x="29" y="6"/>
                          <a:pt x="30" y="4"/>
                          <a:pt x="32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58" name="Freeform 725">
                    <a:extLst>
                      <a:ext uri="{FF2B5EF4-FFF2-40B4-BE49-F238E27FC236}">
                        <a16:creationId xmlns:a16="http://schemas.microsoft.com/office/drawing/2014/main" id="{3B8578DC-069C-1043-B096-7FE9726E9F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131138" y="4914495"/>
                    <a:ext cx="243950" cy="269212"/>
                  </a:xfrm>
                  <a:custGeom>
                    <a:avLst/>
                    <a:gdLst>
                      <a:gd name="T0" fmla="*/ 21 w 24"/>
                      <a:gd name="T1" fmla="*/ 8 h 25"/>
                      <a:gd name="T2" fmla="*/ 18 w 24"/>
                      <a:gd name="T3" fmla="*/ 5 h 25"/>
                      <a:gd name="T4" fmla="*/ 15 w 24"/>
                      <a:gd name="T5" fmla="*/ 6 h 25"/>
                      <a:gd name="T6" fmla="*/ 16 w 24"/>
                      <a:gd name="T7" fmla="*/ 1 h 25"/>
                      <a:gd name="T8" fmla="*/ 10 w 24"/>
                      <a:gd name="T9" fmla="*/ 1 h 25"/>
                      <a:gd name="T10" fmla="*/ 10 w 24"/>
                      <a:gd name="T11" fmla="*/ 2 h 25"/>
                      <a:gd name="T12" fmla="*/ 9 w 24"/>
                      <a:gd name="T13" fmla="*/ 3 h 25"/>
                      <a:gd name="T14" fmla="*/ 11 w 24"/>
                      <a:gd name="T15" fmla="*/ 4 h 25"/>
                      <a:gd name="T16" fmla="*/ 9 w 24"/>
                      <a:gd name="T17" fmla="*/ 5 h 25"/>
                      <a:gd name="T18" fmla="*/ 2 w 24"/>
                      <a:gd name="T19" fmla="*/ 6 h 25"/>
                      <a:gd name="T20" fmla="*/ 3 w 24"/>
                      <a:gd name="T21" fmla="*/ 7 h 25"/>
                      <a:gd name="T22" fmla="*/ 2 w 24"/>
                      <a:gd name="T23" fmla="*/ 8 h 25"/>
                      <a:gd name="T24" fmla="*/ 2 w 24"/>
                      <a:gd name="T25" fmla="*/ 8 h 25"/>
                      <a:gd name="T26" fmla="*/ 1 w 24"/>
                      <a:gd name="T27" fmla="*/ 8 h 25"/>
                      <a:gd name="T28" fmla="*/ 3 w 24"/>
                      <a:gd name="T29" fmla="*/ 10 h 25"/>
                      <a:gd name="T30" fmla="*/ 6 w 24"/>
                      <a:gd name="T31" fmla="*/ 13 h 25"/>
                      <a:gd name="T32" fmla="*/ 5 w 24"/>
                      <a:gd name="T33" fmla="*/ 17 h 25"/>
                      <a:gd name="T34" fmla="*/ 1 w 24"/>
                      <a:gd name="T35" fmla="*/ 20 h 25"/>
                      <a:gd name="T36" fmla="*/ 3 w 24"/>
                      <a:gd name="T37" fmla="*/ 20 h 25"/>
                      <a:gd name="T38" fmla="*/ 0 w 24"/>
                      <a:gd name="T39" fmla="*/ 22 h 25"/>
                      <a:gd name="T40" fmla="*/ 3 w 24"/>
                      <a:gd name="T41" fmla="*/ 21 h 25"/>
                      <a:gd name="T42" fmla="*/ 2 w 24"/>
                      <a:gd name="T43" fmla="*/ 24 h 25"/>
                      <a:gd name="T44" fmla="*/ 4 w 24"/>
                      <a:gd name="T45" fmla="*/ 23 h 25"/>
                      <a:gd name="T46" fmla="*/ 4 w 24"/>
                      <a:gd name="T47" fmla="*/ 25 h 25"/>
                      <a:gd name="T48" fmla="*/ 8 w 24"/>
                      <a:gd name="T49" fmla="*/ 24 h 25"/>
                      <a:gd name="T50" fmla="*/ 17 w 24"/>
                      <a:gd name="T51" fmla="*/ 20 h 25"/>
                      <a:gd name="T52" fmla="*/ 22 w 24"/>
                      <a:gd name="T53" fmla="*/ 16 h 25"/>
                      <a:gd name="T54" fmla="*/ 21 w 24"/>
                      <a:gd name="T55" fmla="*/ 8 h 25"/>
                      <a:gd name="T56" fmla="*/ 21 w 24"/>
                      <a:gd name="T57" fmla="*/ 8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4" h="25">
                        <a:moveTo>
                          <a:pt x="21" y="8"/>
                        </a:moveTo>
                        <a:cubicBezTo>
                          <a:pt x="20" y="8"/>
                          <a:pt x="19" y="5"/>
                          <a:pt x="18" y="5"/>
                        </a:cubicBezTo>
                        <a:cubicBezTo>
                          <a:pt x="16" y="6"/>
                          <a:pt x="17" y="7"/>
                          <a:pt x="15" y="6"/>
                        </a:cubicBezTo>
                        <a:cubicBezTo>
                          <a:pt x="11" y="5"/>
                          <a:pt x="15" y="3"/>
                          <a:pt x="16" y="1"/>
                        </a:cubicBezTo>
                        <a:cubicBezTo>
                          <a:pt x="14" y="1"/>
                          <a:pt x="11" y="0"/>
                          <a:pt x="10" y="1"/>
                        </a:cubicBezTo>
                        <a:cubicBezTo>
                          <a:pt x="10" y="1"/>
                          <a:pt x="12" y="1"/>
                          <a:pt x="10" y="2"/>
                        </a:cubicBezTo>
                        <a:cubicBezTo>
                          <a:pt x="10" y="2"/>
                          <a:pt x="8" y="3"/>
                          <a:pt x="9" y="3"/>
                        </a:cubicBezTo>
                        <a:cubicBezTo>
                          <a:pt x="9" y="4"/>
                          <a:pt x="11" y="3"/>
                          <a:pt x="11" y="4"/>
                        </a:cubicBezTo>
                        <a:cubicBezTo>
                          <a:pt x="12" y="5"/>
                          <a:pt x="9" y="5"/>
                          <a:pt x="9" y="5"/>
                        </a:cubicBezTo>
                        <a:cubicBezTo>
                          <a:pt x="7" y="6"/>
                          <a:pt x="3" y="5"/>
                          <a:pt x="2" y="6"/>
                        </a:cubicBezTo>
                        <a:cubicBezTo>
                          <a:pt x="2" y="6"/>
                          <a:pt x="3" y="6"/>
                          <a:pt x="3" y="7"/>
                        </a:cubicBezTo>
                        <a:cubicBezTo>
                          <a:pt x="3" y="7"/>
                          <a:pt x="1" y="7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3" y="8"/>
                          <a:pt x="1" y="8"/>
                          <a:pt x="1" y="8"/>
                        </a:cubicBezTo>
                        <a:cubicBezTo>
                          <a:pt x="1" y="9"/>
                          <a:pt x="5" y="9"/>
                          <a:pt x="3" y="10"/>
                        </a:cubicBezTo>
                        <a:cubicBezTo>
                          <a:pt x="0" y="12"/>
                          <a:pt x="4" y="13"/>
                          <a:pt x="6" y="13"/>
                        </a:cubicBezTo>
                        <a:cubicBezTo>
                          <a:pt x="7" y="13"/>
                          <a:pt x="5" y="16"/>
                          <a:pt x="5" y="17"/>
                        </a:cubicBezTo>
                        <a:cubicBezTo>
                          <a:pt x="4" y="17"/>
                          <a:pt x="2" y="21"/>
                          <a:pt x="1" y="20"/>
                        </a:cubicBezTo>
                        <a:cubicBezTo>
                          <a:pt x="1" y="20"/>
                          <a:pt x="3" y="20"/>
                          <a:pt x="3" y="20"/>
                        </a:cubicBezTo>
                        <a:cubicBezTo>
                          <a:pt x="2" y="21"/>
                          <a:pt x="1" y="20"/>
                          <a:pt x="0" y="22"/>
                        </a:cubicBezTo>
                        <a:cubicBezTo>
                          <a:pt x="0" y="22"/>
                          <a:pt x="3" y="21"/>
                          <a:pt x="3" y="21"/>
                        </a:cubicBezTo>
                        <a:cubicBezTo>
                          <a:pt x="3" y="21"/>
                          <a:pt x="2" y="23"/>
                          <a:pt x="2" y="24"/>
                        </a:cubicBezTo>
                        <a:cubicBezTo>
                          <a:pt x="2" y="24"/>
                          <a:pt x="4" y="23"/>
                          <a:pt x="4" y="23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7" y="24"/>
                          <a:pt x="8" y="24"/>
                        </a:cubicBezTo>
                        <a:cubicBezTo>
                          <a:pt x="11" y="23"/>
                          <a:pt x="14" y="20"/>
                          <a:pt x="17" y="20"/>
                        </a:cubicBezTo>
                        <a:cubicBezTo>
                          <a:pt x="21" y="20"/>
                          <a:pt x="20" y="19"/>
                          <a:pt x="22" y="16"/>
                        </a:cubicBezTo>
                        <a:cubicBezTo>
                          <a:pt x="24" y="13"/>
                          <a:pt x="21" y="11"/>
                          <a:pt x="21" y="8"/>
                        </a:cubicBezTo>
                        <a:cubicBezTo>
                          <a:pt x="20" y="8"/>
                          <a:pt x="21" y="9"/>
                          <a:pt x="21" y="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59" name="Freeform 726">
                    <a:extLst>
                      <a:ext uri="{FF2B5EF4-FFF2-40B4-BE49-F238E27FC236}">
                        <a16:creationId xmlns:a16="http://schemas.microsoft.com/office/drawing/2014/main" id="{E913D0A3-2D2C-9943-980C-89C02EC2D6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53109" y="4903436"/>
                    <a:ext cx="163794" cy="106947"/>
                  </a:xfrm>
                  <a:custGeom>
                    <a:avLst/>
                    <a:gdLst>
                      <a:gd name="T0" fmla="*/ 1 w 16"/>
                      <a:gd name="T1" fmla="*/ 6 h 10"/>
                      <a:gd name="T2" fmla="*/ 4 w 16"/>
                      <a:gd name="T3" fmla="*/ 8 h 10"/>
                      <a:gd name="T4" fmla="*/ 5 w 16"/>
                      <a:gd name="T5" fmla="*/ 7 h 10"/>
                      <a:gd name="T6" fmla="*/ 8 w 16"/>
                      <a:gd name="T7" fmla="*/ 8 h 10"/>
                      <a:gd name="T8" fmla="*/ 11 w 16"/>
                      <a:gd name="T9" fmla="*/ 4 h 10"/>
                      <a:gd name="T10" fmla="*/ 11 w 16"/>
                      <a:gd name="T11" fmla="*/ 2 h 10"/>
                      <a:gd name="T12" fmla="*/ 7 w 16"/>
                      <a:gd name="T13" fmla="*/ 1 h 10"/>
                      <a:gd name="T14" fmla="*/ 4 w 16"/>
                      <a:gd name="T15" fmla="*/ 2 h 10"/>
                      <a:gd name="T16" fmla="*/ 1 w 16"/>
                      <a:gd name="T17" fmla="*/ 6 h 10"/>
                      <a:gd name="T18" fmla="*/ 1 w 16"/>
                      <a:gd name="T1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10">
                        <a:moveTo>
                          <a:pt x="1" y="6"/>
                        </a:moveTo>
                        <a:cubicBezTo>
                          <a:pt x="0" y="7"/>
                          <a:pt x="3" y="8"/>
                          <a:pt x="4" y="8"/>
                        </a:cubicBezTo>
                        <a:cubicBezTo>
                          <a:pt x="4" y="8"/>
                          <a:pt x="5" y="7"/>
                          <a:pt x="5" y="7"/>
                        </a:cubicBezTo>
                        <a:cubicBezTo>
                          <a:pt x="6" y="6"/>
                          <a:pt x="7" y="7"/>
                          <a:pt x="8" y="8"/>
                        </a:cubicBezTo>
                        <a:cubicBezTo>
                          <a:pt x="10" y="10"/>
                          <a:pt x="16" y="5"/>
                          <a:pt x="11" y="4"/>
                        </a:cubicBezTo>
                        <a:cubicBezTo>
                          <a:pt x="12" y="4"/>
                          <a:pt x="11" y="2"/>
                          <a:pt x="11" y="2"/>
                        </a:cubicBezTo>
                        <a:cubicBezTo>
                          <a:pt x="10" y="0"/>
                          <a:pt x="9" y="0"/>
                          <a:pt x="7" y="1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3" y="3"/>
                          <a:pt x="1" y="4"/>
                          <a:pt x="1" y="6"/>
                        </a:cubicBezTo>
                        <a:cubicBezTo>
                          <a:pt x="1" y="6"/>
                          <a:pt x="1" y="5"/>
                          <a:pt x="1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60" name="Freeform 727">
                    <a:extLst>
                      <a:ext uri="{FF2B5EF4-FFF2-40B4-BE49-F238E27FC236}">
                        <a16:creationId xmlns:a16="http://schemas.microsoft.com/office/drawing/2014/main" id="{65EFE49C-72E6-B043-8707-7118FF1F77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193865" y="5714763"/>
                    <a:ext cx="641234" cy="497863"/>
                  </a:xfrm>
                  <a:custGeom>
                    <a:avLst/>
                    <a:gdLst>
                      <a:gd name="T0" fmla="*/ 58 w 63"/>
                      <a:gd name="T1" fmla="*/ 8 h 46"/>
                      <a:gd name="T2" fmla="*/ 52 w 63"/>
                      <a:gd name="T3" fmla="*/ 6 h 46"/>
                      <a:gd name="T4" fmla="*/ 49 w 63"/>
                      <a:gd name="T5" fmla="*/ 6 h 46"/>
                      <a:gd name="T6" fmla="*/ 45 w 63"/>
                      <a:gd name="T7" fmla="*/ 6 h 46"/>
                      <a:gd name="T8" fmla="*/ 40 w 63"/>
                      <a:gd name="T9" fmla="*/ 4 h 46"/>
                      <a:gd name="T10" fmla="*/ 38 w 63"/>
                      <a:gd name="T11" fmla="*/ 2 h 46"/>
                      <a:gd name="T12" fmla="*/ 35 w 63"/>
                      <a:gd name="T13" fmla="*/ 2 h 46"/>
                      <a:gd name="T14" fmla="*/ 31 w 63"/>
                      <a:gd name="T15" fmla="*/ 2 h 46"/>
                      <a:gd name="T16" fmla="*/ 27 w 63"/>
                      <a:gd name="T17" fmla="*/ 2 h 46"/>
                      <a:gd name="T18" fmla="*/ 17 w 63"/>
                      <a:gd name="T19" fmla="*/ 1 h 46"/>
                      <a:gd name="T20" fmla="*/ 8 w 63"/>
                      <a:gd name="T21" fmla="*/ 0 h 46"/>
                      <a:gd name="T22" fmla="*/ 2 w 63"/>
                      <a:gd name="T23" fmla="*/ 3 h 46"/>
                      <a:gd name="T24" fmla="*/ 2 w 63"/>
                      <a:gd name="T25" fmla="*/ 6 h 46"/>
                      <a:gd name="T26" fmla="*/ 2 w 63"/>
                      <a:gd name="T27" fmla="*/ 11 h 46"/>
                      <a:gd name="T28" fmla="*/ 5 w 63"/>
                      <a:gd name="T29" fmla="*/ 10 h 46"/>
                      <a:gd name="T30" fmla="*/ 7 w 63"/>
                      <a:gd name="T31" fmla="*/ 12 h 46"/>
                      <a:gd name="T32" fmla="*/ 12 w 63"/>
                      <a:gd name="T33" fmla="*/ 11 h 46"/>
                      <a:gd name="T34" fmla="*/ 14 w 63"/>
                      <a:gd name="T35" fmla="*/ 14 h 46"/>
                      <a:gd name="T36" fmla="*/ 13 w 63"/>
                      <a:gd name="T37" fmla="*/ 20 h 46"/>
                      <a:gd name="T38" fmla="*/ 12 w 63"/>
                      <a:gd name="T39" fmla="*/ 25 h 46"/>
                      <a:gd name="T40" fmla="*/ 12 w 63"/>
                      <a:gd name="T41" fmla="*/ 28 h 46"/>
                      <a:gd name="T42" fmla="*/ 10 w 63"/>
                      <a:gd name="T43" fmla="*/ 33 h 46"/>
                      <a:gd name="T44" fmla="*/ 10 w 63"/>
                      <a:gd name="T45" fmla="*/ 38 h 46"/>
                      <a:gd name="T46" fmla="*/ 17 w 63"/>
                      <a:gd name="T47" fmla="*/ 44 h 46"/>
                      <a:gd name="T48" fmla="*/ 20 w 63"/>
                      <a:gd name="T49" fmla="*/ 45 h 46"/>
                      <a:gd name="T50" fmla="*/ 21 w 63"/>
                      <a:gd name="T51" fmla="*/ 43 h 46"/>
                      <a:gd name="T52" fmla="*/ 24 w 63"/>
                      <a:gd name="T53" fmla="*/ 42 h 46"/>
                      <a:gd name="T54" fmla="*/ 36 w 63"/>
                      <a:gd name="T55" fmla="*/ 41 h 46"/>
                      <a:gd name="T56" fmla="*/ 39 w 63"/>
                      <a:gd name="T57" fmla="*/ 38 h 46"/>
                      <a:gd name="T58" fmla="*/ 43 w 63"/>
                      <a:gd name="T59" fmla="*/ 35 h 46"/>
                      <a:gd name="T60" fmla="*/ 47 w 63"/>
                      <a:gd name="T61" fmla="*/ 30 h 46"/>
                      <a:gd name="T62" fmla="*/ 45 w 63"/>
                      <a:gd name="T63" fmla="*/ 26 h 46"/>
                      <a:gd name="T64" fmla="*/ 48 w 63"/>
                      <a:gd name="T65" fmla="*/ 21 h 46"/>
                      <a:gd name="T66" fmla="*/ 50 w 63"/>
                      <a:gd name="T67" fmla="*/ 19 h 46"/>
                      <a:gd name="T68" fmla="*/ 51 w 63"/>
                      <a:gd name="T69" fmla="*/ 17 h 46"/>
                      <a:gd name="T70" fmla="*/ 60 w 63"/>
                      <a:gd name="T71" fmla="*/ 13 h 46"/>
                      <a:gd name="T72" fmla="*/ 63 w 63"/>
                      <a:gd name="T73" fmla="*/ 9 h 46"/>
                      <a:gd name="T74" fmla="*/ 58 w 63"/>
                      <a:gd name="T75" fmla="*/ 8 h 46"/>
                      <a:gd name="T76" fmla="*/ 58 w 63"/>
                      <a:gd name="T77" fmla="*/ 8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63" h="46">
                        <a:moveTo>
                          <a:pt x="58" y="8"/>
                        </a:moveTo>
                        <a:cubicBezTo>
                          <a:pt x="55" y="8"/>
                          <a:pt x="54" y="7"/>
                          <a:pt x="52" y="6"/>
                        </a:cubicBezTo>
                        <a:cubicBezTo>
                          <a:pt x="51" y="5"/>
                          <a:pt x="50" y="6"/>
                          <a:pt x="49" y="6"/>
                        </a:cubicBezTo>
                        <a:cubicBezTo>
                          <a:pt x="48" y="6"/>
                          <a:pt x="46" y="6"/>
                          <a:pt x="45" y="6"/>
                        </a:cubicBezTo>
                        <a:cubicBezTo>
                          <a:pt x="43" y="5"/>
                          <a:pt x="41" y="4"/>
                          <a:pt x="40" y="4"/>
                        </a:cubicBezTo>
                        <a:cubicBezTo>
                          <a:pt x="39" y="3"/>
                          <a:pt x="39" y="3"/>
                          <a:pt x="38" y="2"/>
                        </a:cubicBezTo>
                        <a:cubicBezTo>
                          <a:pt x="37" y="3"/>
                          <a:pt x="36" y="2"/>
                          <a:pt x="35" y="2"/>
                        </a:cubicBezTo>
                        <a:cubicBezTo>
                          <a:pt x="33" y="1"/>
                          <a:pt x="32" y="2"/>
                          <a:pt x="31" y="2"/>
                        </a:cubicBezTo>
                        <a:cubicBezTo>
                          <a:pt x="29" y="2"/>
                          <a:pt x="28" y="2"/>
                          <a:pt x="27" y="2"/>
                        </a:cubicBezTo>
                        <a:cubicBezTo>
                          <a:pt x="24" y="2"/>
                          <a:pt x="21" y="1"/>
                          <a:pt x="17" y="1"/>
                        </a:cubicBezTo>
                        <a:cubicBezTo>
                          <a:pt x="15" y="1"/>
                          <a:pt x="11" y="0"/>
                          <a:pt x="8" y="0"/>
                        </a:cubicBezTo>
                        <a:cubicBezTo>
                          <a:pt x="7" y="1"/>
                          <a:pt x="4" y="2"/>
                          <a:pt x="2" y="3"/>
                        </a:cubicBezTo>
                        <a:cubicBezTo>
                          <a:pt x="0" y="4"/>
                          <a:pt x="1" y="5"/>
                          <a:pt x="2" y="6"/>
                        </a:cubicBezTo>
                        <a:cubicBezTo>
                          <a:pt x="2" y="8"/>
                          <a:pt x="2" y="9"/>
                          <a:pt x="2" y="11"/>
                        </a:cubicBezTo>
                        <a:cubicBezTo>
                          <a:pt x="3" y="11"/>
                          <a:pt x="5" y="10"/>
                          <a:pt x="5" y="10"/>
                        </a:cubicBezTo>
                        <a:cubicBezTo>
                          <a:pt x="6" y="10"/>
                          <a:pt x="5" y="12"/>
                          <a:pt x="7" y="12"/>
                        </a:cubicBezTo>
                        <a:cubicBezTo>
                          <a:pt x="9" y="12"/>
                          <a:pt x="10" y="11"/>
                          <a:pt x="12" y="11"/>
                        </a:cubicBezTo>
                        <a:cubicBezTo>
                          <a:pt x="14" y="10"/>
                          <a:pt x="16" y="13"/>
                          <a:pt x="14" y="14"/>
                        </a:cubicBezTo>
                        <a:cubicBezTo>
                          <a:pt x="12" y="16"/>
                          <a:pt x="13" y="17"/>
                          <a:pt x="13" y="20"/>
                        </a:cubicBezTo>
                        <a:cubicBezTo>
                          <a:pt x="12" y="21"/>
                          <a:pt x="13" y="24"/>
                          <a:pt x="12" y="25"/>
                        </a:cubicBezTo>
                        <a:cubicBezTo>
                          <a:pt x="9" y="25"/>
                          <a:pt x="10" y="26"/>
                          <a:pt x="12" y="28"/>
                        </a:cubicBezTo>
                        <a:cubicBezTo>
                          <a:pt x="13" y="29"/>
                          <a:pt x="10" y="31"/>
                          <a:pt x="10" y="33"/>
                        </a:cubicBezTo>
                        <a:cubicBezTo>
                          <a:pt x="12" y="35"/>
                          <a:pt x="10" y="36"/>
                          <a:pt x="10" y="38"/>
                        </a:cubicBezTo>
                        <a:cubicBezTo>
                          <a:pt x="13" y="37"/>
                          <a:pt x="15" y="42"/>
                          <a:pt x="17" y="44"/>
                        </a:cubicBezTo>
                        <a:cubicBezTo>
                          <a:pt x="17" y="45"/>
                          <a:pt x="19" y="46"/>
                          <a:pt x="20" y="45"/>
                        </a:cubicBezTo>
                        <a:cubicBezTo>
                          <a:pt x="20" y="45"/>
                          <a:pt x="21" y="44"/>
                          <a:pt x="21" y="43"/>
                        </a:cubicBezTo>
                        <a:cubicBezTo>
                          <a:pt x="22" y="43"/>
                          <a:pt x="24" y="42"/>
                          <a:pt x="24" y="42"/>
                        </a:cubicBezTo>
                        <a:cubicBezTo>
                          <a:pt x="28" y="41"/>
                          <a:pt x="32" y="42"/>
                          <a:pt x="36" y="41"/>
                        </a:cubicBezTo>
                        <a:cubicBezTo>
                          <a:pt x="37" y="40"/>
                          <a:pt x="37" y="39"/>
                          <a:pt x="39" y="38"/>
                        </a:cubicBezTo>
                        <a:cubicBezTo>
                          <a:pt x="41" y="37"/>
                          <a:pt x="42" y="36"/>
                          <a:pt x="43" y="35"/>
                        </a:cubicBezTo>
                        <a:cubicBezTo>
                          <a:pt x="44" y="32"/>
                          <a:pt x="45" y="31"/>
                          <a:pt x="47" y="30"/>
                        </a:cubicBezTo>
                        <a:cubicBezTo>
                          <a:pt x="48" y="29"/>
                          <a:pt x="46" y="27"/>
                          <a:pt x="45" y="26"/>
                        </a:cubicBezTo>
                        <a:cubicBezTo>
                          <a:pt x="45" y="25"/>
                          <a:pt x="47" y="22"/>
                          <a:pt x="48" y="21"/>
                        </a:cubicBezTo>
                        <a:cubicBezTo>
                          <a:pt x="48" y="21"/>
                          <a:pt x="49" y="20"/>
                          <a:pt x="50" y="19"/>
                        </a:cubicBezTo>
                        <a:cubicBezTo>
                          <a:pt x="50" y="19"/>
                          <a:pt x="50" y="17"/>
                          <a:pt x="51" y="17"/>
                        </a:cubicBezTo>
                        <a:cubicBezTo>
                          <a:pt x="54" y="15"/>
                          <a:pt x="57" y="14"/>
                          <a:pt x="60" y="13"/>
                        </a:cubicBezTo>
                        <a:cubicBezTo>
                          <a:pt x="61" y="12"/>
                          <a:pt x="63" y="11"/>
                          <a:pt x="63" y="9"/>
                        </a:cubicBezTo>
                        <a:cubicBezTo>
                          <a:pt x="62" y="7"/>
                          <a:pt x="60" y="9"/>
                          <a:pt x="58" y="8"/>
                        </a:cubicBezTo>
                        <a:cubicBezTo>
                          <a:pt x="55" y="8"/>
                          <a:pt x="60" y="9"/>
                          <a:pt x="58" y="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61" name="Freeform 728">
                    <a:extLst>
                      <a:ext uri="{FF2B5EF4-FFF2-40B4-BE49-F238E27FC236}">
                        <a16:creationId xmlns:a16="http://schemas.microsoft.com/office/drawing/2014/main" id="{D09AEF58-770D-C646-BCCC-67FB55411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193865" y="5821713"/>
                    <a:ext cx="163794" cy="328222"/>
                  </a:xfrm>
                  <a:custGeom>
                    <a:avLst/>
                    <a:gdLst>
                      <a:gd name="T0" fmla="*/ 11 w 16"/>
                      <a:gd name="T1" fmla="*/ 25 h 30"/>
                      <a:gd name="T2" fmla="*/ 11 w 16"/>
                      <a:gd name="T3" fmla="*/ 21 h 30"/>
                      <a:gd name="T4" fmla="*/ 10 w 16"/>
                      <a:gd name="T5" fmla="*/ 16 h 30"/>
                      <a:gd name="T6" fmla="*/ 12 w 16"/>
                      <a:gd name="T7" fmla="*/ 14 h 30"/>
                      <a:gd name="T8" fmla="*/ 13 w 16"/>
                      <a:gd name="T9" fmla="*/ 9 h 30"/>
                      <a:gd name="T10" fmla="*/ 14 w 16"/>
                      <a:gd name="T11" fmla="*/ 4 h 30"/>
                      <a:gd name="T12" fmla="*/ 12 w 16"/>
                      <a:gd name="T13" fmla="*/ 1 h 30"/>
                      <a:gd name="T14" fmla="*/ 7 w 16"/>
                      <a:gd name="T15" fmla="*/ 2 h 30"/>
                      <a:gd name="T16" fmla="*/ 5 w 16"/>
                      <a:gd name="T17" fmla="*/ 0 h 30"/>
                      <a:gd name="T18" fmla="*/ 4 w 16"/>
                      <a:gd name="T19" fmla="*/ 0 h 30"/>
                      <a:gd name="T20" fmla="*/ 3 w 16"/>
                      <a:gd name="T21" fmla="*/ 4 h 30"/>
                      <a:gd name="T22" fmla="*/ 3 w 16"/>
                      <a:gd name="T23" fmla="*/ 8 h 30"/>
                      <a:gd name="T24" fmla="*/ 2 w 16"/>
                      <a:gd name="T25" fmla="*/ 13 h 30"/>
                      <a:gd name="T26" fmla="*/ 0 w 16"/>
                      <a:gd name="T27" fmla="*/ 20 h 30"/>
                      <a:gd name="T28" fmla="*/ 2 w 16"/>
                      <a:gd name="T29" fmla="*/ 22 h 30"/>
                      <a:gd name="T30" fmla="*/ 2 w 16"/>
                      <a:gd name="T31" fmla="*/ 28 h 30"/>
                      <a:gd name="T32" fmla="*/ 6 w 16"/>
                      <a:gd name="T33" fmla="*/ 30 h 30"/>
                      <a:gd name="T34" fmla="*/ 11 w 16"/>
                      <a:gd name="T35" fmla="*/ 25 h 30"/>
                      <a:gd name="T36" fmla="*/ 11 w 16"/>
                      <a:gd name="T37" fmla="*/ 25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6" h="30">
                        <a:moveTo>
                          <a:pt x="11" y="25"/>
                        </a:moveTo>
                        <a:cubicBezTo>
                          <a:pt x="12" y="23"/>
                          <a:pt x="10" y="22"/>
                          <a:pt x="11" y="21"/>
                        </a:cubicBezTo>
                        <a:cubicBezTo>
                          <a:pt x="12" y="18"/>
                          <a:pt x="12" y="18"/>
                          <a:pt x="10" y="16"/>
                        </a:cubicBezTo>
                        <a:cubicBezTo>
                          <a:pt x="9" y="14"/>
                          <a:pt x="11" y="15"/>
                          <a:pt x="12" y="14"/>
                        </a:cubicBezTo>
                        <a:cubicBezTo>
                          <a:pt x="13" y="13"/>
                          <a:pt x="13" y="10"/>
                          <a:pt x="13" y="9"/>
                        </a:cubicBezTo>
                        <a:cubicBezTo>
                          <a:pt x="13" y="6"/>
                          <a:pt x="12" y="6"/>
                          <a:pt x="14" y="4"/>
                        </a:cubicBezTo>
                        <a:cubicBezTo>
                          <a:pt x="16" y="3"/>
                          <a:pt x="14" y="0"/>
                          <a:pt x="12" y="1"/>
                        </a:cubicBezTo>
                        <a:cubicBezTo>
                          <a:pt x="10" y="1"/>
                          <a:pt x="9" y="2"/>
                          <a:pt x="7" y="2"/>
                        </a:cubicBezTo>
                        <a:cubicBezTo>
                          <a:pt x="5" y="2"/>
                          <a:pt x="6" y="0"/>
                          <a:pt x="5" y="0"/>
                        </a:cubicBezTo>
                        <a:cubicBezTo>
                          <a:pt x="6" y="0"/>
                          <a:pt x="3" y="0"/>
                          <a:pt x="4" y="0"/>
                        </a:cubicBez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2" y="10"/>
                          <a:pt x="2" y="12"/>
                          <a:pt x="2" y="13"/>
                        </a:cubicBezTo>
                        <a:cubicBezTo>
                          <a:pt x="1" y="16"/>
                          <a:pt x="0" y="17"/>
                          <a:pt x="0" y="20"/>
                        </a:cubicBezTo>
                        <a:cubicBezTo>
                          <a:pt x="1" y="21"/>
                          <a:pt x="2" y="20"/>
                          <a:pt x="2" y="22"/>
                        </a:cubicBezTo>
                        <a:cubicBezTo>
                          <a:pt x="3" y="23"/>
                          <a:pt x="2" y="26"/>
                          <a:pt x="2" y="28"/>
                        </a:cubicBezTo>
                        <a:cubicBezTo>
                          <a:pt x="2" y="30"/>
                          <a:pt x="4" y="30"/>
                          <a:pt x="6" y="30"/>
                        </a:cubicBezTo>
                        <a:cubicBezTo>
                          <a:pt x="10" y="30"/>
                          <a:pt x="9" y="27"/>
                          <a:pt x="11" y="25"/>
                        </a:cubicBezTo>
                        <a:cubicBezTo>
                          <a:pt x="12" y="23"/>
                          <a:pt x="10" y="26"/>
                          <a:pt x="11" y="2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90BFE9C2-6352-394E-BE24-3B2C52C751B2}"/>
                    </a:ext>
                  </a:extLst>
                </p:cNvPr>
                <p:cNvGrpSpPr/>
                <p:nvPr/>
              </p:nvGrpSpPr>
              <p:grpSpPr>
                <a:xfrm>
                  <a:off x="10776043" y="7323946"/>
                  <a:ext cx="3485218" cy="4132337"/>
                  <a:chOff x="10793094" y="6127803"/>
                  <a:chExt cx="3443151" cy="4082462"/>
                </a:xfrm>
                <a:grpFill/>
              </p:grpSpPr>
              <p:sp>
                <p:nvSpPr>
                  <p:cNvPr id="237" name="Freeform 486">
                    <a:extLst>
                      <a:ext uri="{FF2B5EF4-FFF2-40B4-BE49-F238E27FC236}">
                        <a16:creationId xmlns:a16="http://schemas.microsoft.com/office/drawing/2014/main" id="{2FDF383C-476E-D14F-A512-2F767F2B18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818049" y="8901079"/>
                    <a:ext cx="369406" cy="756009"/>
                  </a:xfrm>
                  <a:custGeom>
                    <a:avLst/>
                    <a:gdLst>
                      <a:gd name="T0" fmla="*/ 31 w 36"/>
                      <a:gd name="T1" fmla="*/ 2 h 70"/>
                      <a:gd name="T2" fmla="*/ 29 w 36"/>
                      <a:gd name="T3" fmla="*/ 0 h 70"/>
                      <a:gd name="T4" fmla="*/ 28 w 36"/>
                      <a:gd name="T5" fmla="*/ 3 h 70"/>
                      <a:gd name="T6" fmla="*/ 26 w 36"/>
                      <a:gd name="T7" fmla="*/ 8 h 70"/>
                      <a:gd name="T8" fmla="*/ 23 w 36"/>
                      <a:gd name="T9" fmla="*/ 8 h 70"/>
                      <a:gd name="T10" fmla="*/ 23 w 36"/>
                      <a:gd name="T11" fmla="*/ 10 h 70"/>
                      <a:gd name="T12" fmla="*/ 22 w 36"/>
                      <a:gd name="T13" fmla="*/ 12 h 70"/>
                      <a:gd name="T14" fmla="*/ 23 w 36"/>
                      <a:gd name="T15" fmla="*/ 13 h 70"/>
                      <a:gd name="T16" fmla="*/ 21 w 36"/>
                      <a:gd name="T17" fmla="*/ 14 h 70"/>
                      <a:gd name="T18" fmla="*/ 19 w 36"/>
                      <a:gd name="T19" fmla="*/ 16 h 70"/>
                      <a:gd name="T20" fmla="*/ 15 w 36"/>
                      <a:gd name="T21" fmla="*/ 18 h 70"/>
                      <a:gd name="T22" fmla="*/ 15 w 36"/>
                      <a:gd name="T23" fmla="*/ 19 h 70"/>
                      <a:gd name="T24" fmla="*/ 13 w 36"/>
                      <a:gd name="T25" fmla="*/ 19 h 70"/>
                      <a:gd name="T26" fmla="*/ 8 w 36"/>
                      <a:gd name="T27" fmla="*/ 21 h 70"/>
                      <a:gd name="T28" fmla="*/ 6 w 36"/>
                      <a:gd name="T29" fmla="*/ 21 h 70"/>
                      <a:gd name="T30" fmla="*/ 4 w 36"/>
                      <a:gd name="T31" fmla="*/ 27 h 70"/>
                      <a:gd name="T32" fmla="*/ 4 w 36"/>
                      <a:gd name="T33" fmla="*/ 44 h 70"/>
                      <a:gd name="T34" fmla="*/ 0 w 36"/>
                      <a:gd name="T35" fmla="*/ 51 h 70"/>
                      <a:gd name="T36" fmla="*/ 0 w 36"/>
                      <a:gd name="T37" fmla="*/ 55 h 70"/>
                      <a:gd name="T38" fmla="*/ 2 w 36"/>
                      <a:gd name="T39" fmla="*/ 59 h 70"/>
                      <a:gd name="T40" fmla="*/ 5 w 36"/>
                      <a:gd name="T41" fmla="*/ 68 h 70"/>
                      <a:gd name="T42" fmla="*/ 16 w 36"/>
                      <a:gd name="T43" fmla="*/ 68 h 70"/>
                      <a:gd name="T44" fmla="*/ 24 w 36"/>
                      <a:gd name="T45" fmla="*/ 50 h 70"/>
                      <a:gd name="T46" fmla="*/ 31 w 36"/>
                      <a:gd name="T47" fmla="*/ 30 h 70"/>
                      <a:gd name="T48" fmla="*/ 32 w 36"/>
                      <a:gd name="T49" fmla="*/ 23 h 70"/>
                      <a:gd name="T50" fmla="*/ 34 w 36"/>
                      <a:gd name="T51" fmla="*/ 19 h 70"/>
                      <a:gd name="T52" fmla="*/ 36 w 36"/>
                      <a:gd name="T53" fmla="*/ 17 h 70"/>
                      <a:gd name="T54" fmla="*/ 35 w 36"/>
                      <a:gd name="T55" fmla="*/ 11 h 70"/>
                      <a:gd name="T56" fmla="*/ 31 w 36"/>
                      <a:gd name="T57" fmla="*/ 2 h 70"/>
                      <a:gd name="T58" fmla="*/ 31 w 36"/>
                      <a:gd name="T59" fmla="*/ 2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6" h="70">
                        <a:moveTo>
                          <a:pt x="31" y="2"/>
                        </a:moveTo>
                        <a:cubicBezTo>
                          <a:pt x="31" y="2"/>
                          <a:pt x="30" y="0"/>
                          <a:pt x="29" y="0"/>
                        </a:cubicBezTo>
                        <a:cubicBezTo>
                          <a:pt x="29" y="1"/>
                          <a:pt x="28" y="2"/>
                          <a:pt x="28" y="3"/>
                        </a:cubicBezTo>
                        <a:cubicBezTo>
                          <a:pt x="27" y="5"/>
                          <a:pt x="27" y="6"/>
                          <a:pt x="26" y="8"/>
                        </a:cubicBezTo>
                        <a:cubicBezTo>
                          <a:pt x="25" y="9"/>
                          <a:pt x="24" y="8"/>
                          <a:pt x="23" y="8"/>
                        </a:cubicBezTo>
                        <a:cubicBezTo>
                          <a:pt x="23" y="8"/>
                          <a:pt x="24" y="9"/>
                          <a:pt x="23" y="10"/>
                        </a:cubicBezTo>
                        <a:cubicBezTo>
                          <a:pt x="23" y="11"/>
                          <a:pt x="22" y="11"/>
                          <a:pt x="22" y="12"/>
                        </a:cubicBezTo>
                        <a:cubicBezTo>
                          <a:pt x="22" y="12"/>
                          <a:pt x="23" y="13"/>
                          <a:pt x="23" y="13"/>
                        </a:cubicBezTo>
                        <a:cubicBezTo>
                          <a:pt x="23" y="14"/>
                          <a:pt x="22" y="13"/>
                          <a:pt x="21" y="14"/>
                        </a:cubicBezTo>
                        <a:cubicBezTo>
                          <a:pt x="20" y="14"/>
                          <a:pt x="20" y="15"/>
                          <a:pt x="19" y="16"/>
                        </a:cubicBezTo>
                        <a:cubicBezTo>
                          <a:pt x="18" y="17"/>
                          <a:pt x="17" y="17"/>
                          <a:pt x="15" y="18"/>
                        </a:cubicBezTo>
                        <a:cubicBezTo>
                          <a:pt x="14" y="18"/>
                          <a:pt x="16" y="19"/>
                          <a:pt x="15" y="19"/>
                        </a:cubicBezTo>
                        <a:cubicBezTo>
                          <a:pt x="15" y="20"/>
                          <a:pt x="13" y="18"/>
                          <a:pt x="13" y="19"/>
                        </a:cubicBezTo>
                        <a:cubicBezTo>
                          <a:pt x="11" y="20"/>
                          <a:pt x="10" y="20"/>
                          <a:pt x="8" y="21"/>
                        </a:cubicBezTo>
                        <a:cubicBezTo>
                          <a:pt x="7" y="21"/>
                          <a:pt x="6" y="20"/>
                          <a:pt x="6" y="21"/>
                        </a:cubicBezTo>
                        <a:cubicBezTo>
                          <a:pt x="5" y="23"/>
                          <a:pt x="5" y="25"/>
                          <a:pt x="4" y="27"/>
                        </a:cubicBezTo>
                        <a:cubicBezTo>
                          <a:pt x="3" y="32"/>
                          <a:pt x="8" y="39"/>
                          <a:pt x="4" y="44"/>
                        </a:cubicBezTo>
                        <a:cubicBezTo>
                          <a:pt x="3" y="46"/>
                          <a:pt x="1" y="48"/>
                          <a:pt x="0" y="51"/>
                        </a:cubicBezTo>
                        <a:cubicBezTo>
                          <a:pt x="0" y="52"/>
                          <a:pt x="0" y="54"/>
                          <a:pt x="0" y="55"/>
                        </a:cubicBezTo>
                        <a:cubicBezTo>
                          <a:pt x="1" y="56"/>
                          <a:pt x="3" y="57"/>
                          <a:pt x="2" y="59"/>
                        </a:cubicBezTo>
                        <a:cubicBezTo>
                          <a:pt x="1" y="62"/>
                          <a:pt x="2" y="66"/>
                          <a:pt x="5" y="68"/>
                        </a:cubicBezTo>
                        <a:cubicBezTo>
                          <a:pt x="8" y="70"/>
                          <a:pt x="11" y="70"/>
                          <a:pt x="16" y="68"/>
                        </a:cubicBezTo>
                        <a:cubicBezTo>
                          <a:pt x="21" y="66"/>
                          <a:pt x="22" y="55"/>
                          <a:pt x="24" y="50"/>
                        </a:cubicBezTo>
                        <a:cubicBezTo>
                          <a:pt x="26" y="43"/>
                          <a:pt x="29" y="37"/>
                          <a:pt x="31" y="30"/>
                        </a:cubicBezTo>
                        <a:cubicBezTo>
                          <a:pt x="31" y="28"/>
                          <a:pt x="31" y="25"/>
                          <a:pt x="32" y="23"/>
                        </a:cubicBezTo>
                        <a:cubicBezTo>
                          <a:pt x="33" y="22"/>
                          <a:pt x="31" y="14"/>
                          <a:pt x="34" y="19"/>
                        </a:cubicBezTo>
                        <a:cubicBezTo>
                          <a:pt x="35" y="20"/>
                          <a:pt x="35" y="18"/>
                          <a:pt x="36" y="17"/>
                        </a:cubicBezTo>
                        <a:cubicBezTo>
                          <a:pt x="36" y="15"/>
                          <a:pt x="35" y="13"/>
                          <a:pt x="35" y="11"/>
                        </a:cubicBezTo>
                        <a:cubicBezTo>
                          <a:pt x="34" y="9"/>
                          <a:pt x="33" y="4"/>
                          <a:pt x="31" y="2"/>
                        </a:cubicBezTo>
                        <a:cubicBezTo>
                          <a:pt x="30" y="1"/>
                          <a:pt x="32" y="2"/>
                          <a:pt x="31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grpSp>
                <p:nvGrpSpPr>
                  <p:cNvPr id="238" name="Group 237">
                    <a:extLst>
                      <a:ext uri="{FF2B5EF4-FFF2-40B4-BE49-F238E27FC236}">
                        <a16:creationId xmlns:a16="http://schemas.microsoft.com/office/drawing/2014/main" id="{075F150C-E7F7-144D-9A19-C30C8BFB3CDD}"/>
                      </a:ext>
                    </a:extLst>
                  </p:cNvPr>
                  <p:cNvGrpSpPr/>
                  <p:nvPr/>
                </p:nvGrpSpPr>
                <p:grpSpPr>
                  <a:xfrm>
                    <a:off x="10793094" y="6127803"/>
                    <a:ext cx="3443151" cy="4082462"/>
                    <a:chOff x="10793094" y="6127803"/>
                    <a:chExt cx="3443151" cy="4082462"/>
                  </a:xfrm>
                  <a:grpFill/>
                </p:grpSpPr>
                <p:sp>
                  <p:nvSpPr>
                    <p:cNvPr id="239" name="Freeform 729">
                      <a:extLst>
                        <a:ext uri="{FF2B5EF4-FFF2-40B4-BE49-F238E27FC236}">
                          <a16:creationId xmlns:a16="http://schemas.microsoft.com/office/drawing/2014/main" id="{6C216EA0-BBAB-BD42-9BD6-1BE3ACF781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166357" y="8790437"/>
                      <a:ext cx="540172" cy="955158"/>
                    </a:xfrm>
                    <a:custGeom>
                      <a:avLst/>
                      <a:gdLst>
                        <a:gd name="T0" fmla="*/ 52 w 53"/>
                        <a:gd name="T1" fmla="*/ 23 h 88"/>
                        <a:gd name="T2" fmla="*/ 50 w 53"/>
                        <a:gd name="T3" fmla="*/ 3 h 88"/>
                        <a:gd name="T4" fmla="*/ 46 w 53"/>
                        <a:gd name="T5" fmla="*/ 3 h 88"/>
                        <a:gd name="T6" fmla="*/ 41 w 53"/>
                        <a:gd name="T7" fmla="*/ 6 h 88"/>
                        <a:gd name="T8" fmla="*/ 38 w 53"/>
                        <a:gd name="T9" fmla="*/ 7 h 88"/>
                        <a:gd name="T10" fmla="*/ 32 w 53"/>
                        <a:gd name="T11" fmla="*/ 7 h 88"/>
                        <a:gd name="T12" fmla="*/ 28 w 53"/>
                        <a:gd name="T13" fmla="*/ 7 h 88"/>
                        <a:gd name="T14" fmla="*/ 23 w 53"/>
                        <a:gd name="T15" fmla="*/ 7 h 88"/>
                        <a:gd name="T16" fmla="*/ 24 w 53"/>
                        <a:gd name="T17" fmla="*/ 18 h 88"/>
                        <a:gd name="T18" fmla="*/ 25 w 53"/>
                        <a:gd name="T19" fmla="*/ 20 h 88"/>
                        <a:gd name="T20" fmla="*/ 27 w 53"/>
                        <a:gd name="T21" fmla="*/ 22 h 88"/>
                        <a:gd name="T22" fmla="*/ 27 w 53"/>
                        <a:gd name="T23" fmla="*/ 28 h 88"/>
                        <a:gd name="T24" fmla="*/ 25 w 53"/>
                        <a:gd name="T25" fmla="*/ 31 h 88"/>
                        <a:gd name="T26" fmla="*/ 24 w 53"/>
                        <a:gd name="T27" fmla="*/ 35 h 88"/>
                        <a:gd name="T28" fmla="*/ 20 w 53"/>
                        <a:gd name="T29" fmla="*/ 31 h 88"/>
                        <a:gd name="T30" fmla="*/ 21 w 53"/>
                        <a:gd name="T31" fmla="*/ 25 h 88"/>
                        <a:gd name="T32" fmla="*/ 16 w 53"/>
                        <a:gd name="T33" fmla="*/ 22 h 88"/>
                        <a:gd name="T34" fmla="*/ 13 w 53"/>
                        <a:gd name="T35" fmla="*/ 20 h 88"/>
                        <a:gd name="T36" fmla="*/ 2 w 53"/>
                        <a:gd name="T37" fmla="*/ 24 h 88"/>
                        <a:gd name="T38" fmla="*/ 0 w 53"/>
                        <a:gd name="T39" fmla="*/ 26 h 88"/>
                        <a:gd name="T40" fmla="*/ 1 w 53"/>
                        <a:gd name="T41" fmla="*/ 30 h 88"/>
                        <a:gd name="T42" fmla="*/ 12 w 53"/>
                        <a:gd name="T43" fmla="*/ 35 h 88"/>
                        <a:gd name="T44" fmla="*/ 13 w 53"/>
                        <a:gd name="T45" fmla="*/ 44 h 88"/>
                        <a:gd name="T46" fmla="*/ 12 w 53"/>
                        <a:gd name="T47" fmla="*/ 52 h 88"/>
                        <a:gd name="T48" fmla="*/ 6 w 53"/>
                        <a:gd name="T49" fmla="*/ 62 h 88"/>
                        <a:gd name="T50" fmla="*/ 6 w 53"/>
                        <a:gd name="T51" fmla="*/ 69 h 88"/>
                        <a:gd name="T52" fmla="*/ 8 w 53"/>
                        <a:gd name="T53" fmla="*/ 78 h 88"/>
                        <a:gd name="T54" fmla="*/ 9 w 53"/>
                        <a:gd name="T55" fmla="*/ 87 h 88"/>
                        <a:gd name="T56" fmla="*/ 12 w 53"/>
                        <a:gd name="T57" fmla="*/ 86 h 88"/>
                        <a:gd name="T58" fmla="*/ 13 w 53"/>
                        <a:gd name="T59" fmla="*/ 83 h 88"/>
                        <a:gd name="T60" fmla="*/ 11 w 53"/>
                        <a:gd name="T61" fmla="*/ 83 h 88"/>
                        <a:gd name="T62" fmla="*/ 16 w 53"/>
                        <a:gd name="T63" fmla="*/ 77 h 88"/>
                        <a:gd name="T64" fmla="*/ 25 w 53"/>
                        <a:gd name="T65" fmla="*/ 72 h 88"/>
                        <a:gd name="T66" fmla="*/ 25 w 53"/>
                        <a:gd name="T67" fmla="*/ 64 h 88"/>
                        <a:gd name="T68" fmla="*/ 21 w 53"/>
                        <a:gd name="T69" fmla="*/ 48 h 88"/>
                        <a:gd name="T70" fmla="*/ 24 w 53"/>
                        <a:gd name="T71" fmla="*/ 48 h 88"/>
                        <a:gd name="T72" fmla="*/ 29 w 53"/>
                        <a:gd name="T73" fmla="*/ 44 h 88"/>
                        <a:gd name="T74" fmla="*/ 35 w 53"/>
                        <a:gd name="T75" fmla="*/ 38 h 88"/>
                        <a:gd name="T76" fmla="*/ 40 w 53"/>
                        <a:gd name="T77" fmla="*/ 36 h 88"/>
                        <a:gd name="T78" fmla="*/ 46 w 53"/>
                        <a:gd name="T79" fmla="*/ 32 h 88"/>
                        <a:gd name="T80" fmla="*/ 52 w 53"/>
                        <a:gd name="T81" fmla="*/ 23 h 88"/>
                        <a:gd name="T82" fmla="*/ 52 w 53"/>
                        <a:gd name="T83" fmla="*/ 23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53" h="88">
                          <a:moveTo>
                            <a:pt x="52" y="23"/>
                          </a:moveTo>
                          <a:cubicBezTo>
                            <a:pt x="49" y="17"/>
                            <a:pt x="50" y="9"/>
                            <a:pt x="50" y="3"/>
                          </a:cubicBezTo>
                          <a:cubicBezTo>
                            <a:pt x="50" y="0"/>
                            <a:pt x="48" y="2"/>
                            <a:pt x="46" y="3"/>
                          </a:cubicBezTo>
                          <a:cubicBezTo>
                            <a:pt x="45" y="4"/>
                            <a:pt x="43" y="6"/>
                            <a:pt x="41" y="6"/>
                          </a:cubicBezTo>
                          <a:cubicBezTo>
                            <a:pt x="40" y="6"/>
                            <a:pt x="38" y="5"/>
                            <a:pt x="38" y="7"/>
                          </a:cubicBezTo>
                          <a:cubicBezTo>
                            <a:pt x="36" y="10"/>
                            <a:pt x="34" y="7"/>
                            <a:pt x="32" y="7"/>
                          </a:cubicBezTo>
                          <a:cubicBezTo>
                            <a:pt x="30" y="7"/>
                            <a:pt x="30" y="9"/>
                            <a:pt x="28" y="7"/>
                          </a:cubicBezTo>
                          <a:cubicBezTo>
                            <a:pt x="27" y="7"/>
                            <a:pt x="24" y="7"/>
                            <a:pt x="23" y="7"/>
                          </a:cubicBezTo>
                          <a:cubicBezTo>
                            <a:pt x="20" y="7"/>
                            <a:pt x="21" y="16"/>
                            <a:pt x="24" y="18"/>
                          </a:cubicBezTo>
                          <a:cubicBezTo>
                            <a:pt x="24" y="18"/>
                            <a:pt x="24" y="20"/>
                            <a:pt x="25" y="20"/>
                          </a:cubicBezTo>
                          <a:cubicBezTo>
                            <a:pt x="25" y="21"/>
                            <a:pt x="26" y="21"/>
                            <a:pt x="27" y="22"/>
                          </a:cubicBezTo>
                          <a:cubicBezTo>
                            <a:pt x="27" y="24"/>
                            <a:pt x="27" y="27"/>
                            <a:pt x="27" y="28"/>
                          </a:cubicBezTo>
                          <a:cubicBezTo>
                            <a:pt x="27" y="30"/>
                            <a:pt x="28" y="31"/>
                            <a:pt x="25" y="31"/>
                          </a:cubicBezTo>
                          <a:cubicBezTo>
                            <a:pt x="24" y="31"/>
                            <a:pt x="24" y="34"/>
                            <a:pt x="24" y="35"/>
                          </a:cubicBezTo>
                          <a:cubicBezTo>
                            <a:pt x="23" y="34"/>
                            <a:pt x="21" y="32"/>
                            <a:pt x="20" y="31"/>
                          </a:cubicBezTo>
                          <a:cubicBezTo>
                            <a:pt x="19" y="29"/>
                            <a:pt x="21" y="27"/>
                            <a:pt x="21" y="25"/>
                          </a:cubicBezTo>
                          <a:cubicBezTo>
                            <a:pt x="22" y="20"/>
                            <a:pt x="19" y="24"/>
                            <a:pt x="16" y="22"/>
                          </a:cubicBezTo>
                          <a:cubicBezTo>
                            <a:pt x="15" y="21"/>
                            <a:pt x="15" y="19"/>
                            <a:pt x="13" y="20"/>
                          </a:cubicBezTo>
                          <a:cubicBezTo>
                            <a:pt x="9" y="22"/>
                            <a:pt x="6" y="23"/>
                            <a:pt x="2" y="24"/>
                          </a:cubicBezTo>
                          <a:cubicBezTo>
                            <a:pt x="1" y="25"/>
                            <a:pt x="0" y="25"/>
                            <a:pt x="0" y="26"/>
                          </a:cubicBezTo>
                          <a:cubicBezTo>
                            <a:pt x="0" y="27"/>
                            <a:pt x="1" y="29"/>
                            <a:pt x="1" y="30"/>
                          </a:cubicBezTo>
                          <a:cubicBezTo>
                            <a:pt x="4" y="30"/>
                            <a:pt x="12" y="32"/>
                            <a:pt x="12" y="35"/>
                          </a:cubicBezTo>
                          <a:cubicBezTo>
                            <a:pt x="13" y="38"/>
                            <a:pt x="13" y="41"/>
                            <a:pt x="13" y="44"/>
                          </a:cubicBezTo>
                          <a:cubicBezTo>
                            <a:pt x="12" y="46"/>
                            <a:pt x="14" y="49"/>
                            <a:pt x="12" y="52"/>
                          </a:cubicBezTo>
                          <a:cubicBezTo>
                            <a:pt x="10" y="55"/>
                            <a:pt x="8" y="59"/>
                            <a:pt x="6" y="62"/>
                          </a:cubicBezTo>
                          <a:cubicBezTo>
                            <a:pt x="4" y="64"/>
                            <a:pt x="6" y="68"/>
                            <a:pt x="6" y="69"/>
                          </a:cubicBezTo>
                          <a:cubicBezTo>
                            <a:pt x="8" y="73"/>
                            <a:pt x="8" y="75"/>
                            <a:pt x="8" y="78"/>
                          </a:cubicBezTo>
                          <a:cubicBezTo>
                            <a:pt x="8" y="81"/>
                            <a:pt x="8" y="84"/>
                            <a:pt x="9" y="87"/>
                          </a:cubicBezTo>
                          <a:cubicBezTo>
                            <a:pt x="9" y="88"/>
                            <a:pt x="12" y="87"/>
                            <a:pt x="12" y="86"/>
                          </a:cubicBezTo>
                          <a:cubicBezTo>
                            <a:pt x="13" y="85"/>
                            <a:pt x="13" y="83"/>
                            <a:pt x="13" y="83"/>
                          </a:cubicBezTo>
                          <a:cubicBezTo>
                            <a:pt x="12" y="83"/>
                            <a:pt x="11" y="83"/>
                            <a:pt x="11" y="83"/>
                          </a:cubicBezTo>
                          <a:cubicBezTo>
                            <a:pt x="11" y="80"/>
                            <a:pt x="14" y="78"/>
                            <a:pt x="16" y="77"/>
                          </a:cubicBezTo>
                          <a:cubicBezTo>
                            <a:pt x="19" y="76"/>
                            <a:pt x="23" y="75"/>
                            <a:pt x="25" y="72"/>
                          </a:cubicBezTo>
                          <a:cubicBezTo>
                            <a:pt x="25" y="71"/>
                            <a:pt x="25" y="66"/>
                            <a:pt x="25" y="64"/>
                          </a:cubicBezTo>
                          <a:cubicBezTo>
                            <a:pt x="25" y="62"/>
                            <a:pt x="21" y="48"/>
                            <a:pt x="21" y="48"/>
                          </a:cubicBezTo>
                          <a:cubicBezTo>
                            <a:pt x="22" y="47"/>
                            <a:pt x="22" y="50"/>
                            <a:pt x="24" y="48"/>
                          </a:cubicBezTo>
                          <a:cubicBezTo>
                            <a:pt x="26" y="46"/>
                            <a:pt x="27" y="45"/>
                            <a:pt x="29" y="44"/>
                          </a:cubicBezTo>
                          <a:cubicBezTo>
                            <a:pt x="31" y="43"/>
                            <a:pt x="32" y="37"/>
                            <a:pt x="35" y="38"/>
                          </a:cubicBezTo>
                          <a:cubicBezTo>
                            <a:pt x="36" y="38"/>
                            <a:pt x="38" y="36"/>
                            <a:pt x="40" y="36"/>
                          </a:cubicBezTo>
                          <a:cubicBezTo>
                            <a:pt x="42" y="35"/>
                            <a:pt x="44" y="34"/>
                            <a:pt x="46" y="32"/>
                          </a:cubicBezTo>
                          <a:cubicBezTo>
                            <a:pt x="47" y="31"/>
                            <a:pt x="53" y="25"/>
                            <a:pt x="52" y="23"/>
                          </a:cubicBezTo>
                          <a:cubicBezTo>
                            <a:pt x="51" y="22"/>
                            <a:pt x="52" y="24"/>
                            <a:pt x="52" y="2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40" name="Freeform 730">
                      <a:extLst>
                        <a:ext uri="{FF2B5EF4-FFF2-40B4-BE49-F238E27FC236}">
                          <a16:creationId xmlns:a16="http://schemas.microsoft.com/office/drawing/2014/main" id="{6FB4F297-ED19-4748-96DE-E81FB733A1F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288331" y="8760935"/>
                      <a:ext cx="163794" cy="409355"/>
                    </a:xfrm>
                    <a:custGeom>
                      <a:avLst/>
                      <a:gdLst>
                        <a:gd name="T0" fmla="*/ 4 w 16"/>
                        <a:gd name="T1" fmla="*/ 25 h 38"/>
                        <a:gd name="T2" fmla="*/ 9 w 16"/>
                        <a:gd name="T3" fmla="*/ 26 h 38"/>
                        <a:gd name="T4" fmla="*/ 8 w 16"/>
                        <a:gd name="T5" fmla="*/ 31 h 38"/>
                        <a:gd name="T6" fmla="*/ 12 w 16"/>
                        <a:gd name="T7" fmla="*/ 38 h 38"/>
                        <a:gd name="T8" fmla="*/ 12 w 16"/>
                        <a:gd name="T9" fmla="*/ 34 h 38"/>
                        <a:gd name="T10" fmla="*/ 15 w 16"/>
                        <a:gd name="T11" fmla="*/ 33 h 38"/>
                        <a:gd name="T12" fmla="*/ 15 w 16"/>
                        <a:gd name="T13" fmla="*/ 27 h 38"/>
                        <a:gd name="T14" fmla="*/ 12 w 16"/>
                        <a:gd name="T15" fmla="*/ 22 h 38"/>
                        <a:gd name="T16" fmla="*/ 8 w 16"/>
                        <a:gd name="T17" fmla="*/ 20 h 38"/>
                        <a:gd name="T18" fmla="*/ 8 w 16"/>
                        <a:gd name="T19" fmla="*/ 16 h 38"/>
                        <a:gd name="T20" fmla="*/ 7 w 16"/>
                        <a:gd name="T21" fmla="*/ 14 h 38"/>
                        <a:gd name="T22" fmla="*/ 8 w 16"/>
                        <a:gd name="T23" fmla="*/ 8 h 38"/>
                        <a:gd name="T24" fmla="*/ 7 w 16"/>
                        <a:gd name="T25" fmla="*/ 3 h 38"/>
                        <a:gd name="T26" fmla="*/ 7 w 16"/>
                        <a:gd name="T27" fmla="*/ 1 h 38"/>
                        <a:gd name="T28" fmla="*/ 2 w 16"/>
                        <a:gd name="T29" fmla="*/ 0 h 38"/>
                        <a:gd name="T30" fmla="*/ 4 w 16"/>
                        <a:gd name="T31" fmla="*/ 6 h 38"/>
                        <a:gd name="T32" fmla="*/ 4 w 16"/>
                        <a:gd name="T33" fmla="*/ 14 h 38"/>
                        <a:gd name="T34" fmla="*/ 2 w 16"/>
                        <a:gd name="T35" fmla="*/ 16 h 38"/>
                        <a:gd name="T36" fmla="*/ 1 w 16"/>
                        <a:gd name="T37" fmla="*/ 20 h 38"/>
                        <a:gd name="T38" fmla="*/ 4 w 16"/>
                        <a:gd name="T39" fmla="*/ 25 h 38"/>
                        <a:gd name="T40" fmla="*/ 4 w 16"/>
                        <a:gd name="T41" fmla="*/ 25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6" h="38">
                          <a:moveTo>
                            <a:pt x="4" y="25"/>
                          </a:moveTo>
                          <a:cubicBezTo>
                            <a:pt x="6" y="26"/>
                            <a:pt x="9" y="24"/>
                            <a:pt x="9" y="26"/>
                          </a:cubicBezTo>
                          <a:cubicBezTo>
                            <a:pt x="10" y="28"/>
                            <a:pt x="9" y="29"/>
                            <a:pt x="8" y="31"/>
                          </a:cubicBezTo>
                          <a:cubicBezTo>
                            <a:pt x="6" y="33"/>
                            <a:pt x="10" y="36"/>
                            <a:pt x="12" y="38"/>
                          </a:cubicBezTo>
                          <a:cubicBezTo>
                            <a:pt x="13" y="37"/>
                            <a:pt x="12" y="35"/>
                            <a:pt x="12" y="34"/>
                          </a:cubicBezTo>
                          <a:cubicBezTo>
                            <a:pt x="13" y="33"/>
                            <a:pt x="16" y="35"/>
                            <a:pt x="15" y="33"/>
                          </a:cubicBezTo>
                          <a:cubicBezTo>
                            <a:pt x="15" y="31"/>
                            <a:pt x="15" y="29"/>
                            <a:pt x="15" y="27"/>
                          </a:cubicBezTo>
                          <a:cubicBezTo>
                            <a:pt x="14" y="25"/>
                            <a:pt x="13" y="24"/>
                            <a:pt x="12" y="22"/>
                          </a:cubicBezTo>
                          <a:cubicBezTo>
                            <a:pt x="11" y="25"/>
                            <a:pt x="8" y="21"/>
                            <a:pt x="8" y="20"/>
                          </a:cubicBezTo>
                          <a:cubicBezTo>
                            <a:pt x="8" y="18"/>
                            <a:pt x="8" y="17"/>
                            <a:pt x="8" y="16"/>
                          </a:cubicBezTo>
                          <a:cubicBezTo>
                            <a:pt x="8" y="14"/>
                            <a:pt x="8" y="15"/>
                            <a:pt x="7" y="14"/>
                          </a:cubicBezTo>
                          <a:cubicBezTo>
                            <a:pt x="6" y="14"/>
                            <a:pt x="8" y="8"/>
                            <a:pt x="8" y="8"/>
                          </a:cubicBezTo>
                          <a:cubicBezTo>
                            <a:pt x="8" y="6"/>
                            <a:pt x="7" y="5"/>
                            <a:pt x="7" y="3"/>
                          </a:cubicBezTo>
                          <a:cubicBezTo>
                            <a:pt x="6" y="2"/>
                            <a:pt x="5" y="0"/>
                            <a:pt x="7" y="1"/>
                          </a:cubicBezTo>
                          <a:cubicBezTo>
                            <a:pt x="6" y="0"/>
                            <a:pt x="3" y="0"/>
                            <a:pt x="2" y="0"/>
                          </a:cubicBezTo>
                          <a:cubicBezTo>
                            <a:pt x="2" y="1"/>
                            <a:pt x="6" y="5"/>
                            <a:pt x="4" y="6"/>
                          </a:cubicBezTo>
                          <a:cubicBezTo>
                            <a:pt x="1" y="7"/>
                            <a:pt x="2" y="12"/>
                            <a:pt x="4" y="14"/>
                          </a:cubicBezTo>
                          <a:cubicBezTo>
                            <a:pt x="4" y="15"/>
                            <a:pt x="2" y="15"/>
                            <a:pt x="2" y="16"/>
                          </a:cubicBezTo>
                          <a:cubicBezTo>
                            <a:pt x="1" y="16"/>
                            <a:pt x="1" y="19"/>
                            <a:pt x="1" y="20"/>
                          </a:cubicBezTo>
                          <a:cubicBezTo>
                            <a:pt x="0" y="22"/>
                            <a:pt x="3" y="24"/>
                            <a:pt x="4" y="25"/>
                          </a:cubicBezTo>
                          <a:cubicBezTo>
                            <a:pt x="5" y="26"/>
                            <a:pt x="4" y="24"/>
                            <a:pt x="4" y="2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41" name="Freeform 731">
                      <a:extLst>
                        <a:ext uri="{FF2B5EF4-FFF2-40B4-BE49-F238E27FC236}">
                          <a16:creationId xmlns:a16="http://schemas.microsoft.com/office/drawing/2014/main" id="{C6145B62-CA5C-3B44-9F0D-694D9CDC30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734220" y="8683490"/>
                      <a:ext cx="613353" cy="542118"/>
                    </a:xfrm>
                    <a:custGeom>
                      <a:avLst/>
                      <a:gdLst>
                        <a:gd name="T0" fmla="*/ 56 w 60"/>
                        <a:gd name="T1" fmla="*/ 30 h 50"/>
                        <a:gd name="T2" fmla="*/ 55 w 60"/>
                        <a:gd name="T3" fmla="*/ 24 h 50"/>
                        <a:gd name="T4" fmla="*/ 57 w 60"/>
                        <a:gd name="T5" fmla="*/ 22 h 50"/>
                        <a:gd name="T6" fmla="*/ 57 w 60"/>
                        <a:gd name="T7" fmla="*/ 19 h 50"/>
                        <a:gd name="T8" fmla="*/ 58 w 60"/>
                        <a:gd name="T9" fmla="*/ 13 h 50"/>
                        <a:gd name="T10" fmla="*/ 56 w 60"/>
                        <a:gd name="T11" fmla="*/ 8 h 50"/>
                        <a:gd name="T12" fmla="*/ 51 w 60"/>
                        <a:gd name="T13" fmla="*/ 5 h 50"/>
                        <a:gd name="T14" fmla="*/ 48 w 60"/>
                        <a:gd name="T15" fmla="*/ 3 h 50"/>
                        <a:gd name="T16" fmla="*/ 45 w 60"/>
                        <a:gd name="T17" fmla="*/ 0 h 50"/>
                        <a:gd name="T18" fmla="*/ 38 w 60"/>
                        <a:gd name="T19" fmla="*/ 1 h 50"/>
                        <a:gd name="T20" fmla="*/ 34 w 60"/>
                        <a:gd name="T21" fmla="*/ 4 h 50"/>
                        <a:gd name="T22" fmla="*/ 35 w 60"/>
                        <a:gd name="T23" fmla="*/ 10 h 50"/>
                        <a:gd name="T24" fmla="*/ 33 w 60"/>
                        <a:gd name="T25" fmla="*/ 17 h 50"/>
                        <a:gd name="T26" fmla="*/ 37 w 60"/>
                        <a:gd name="T27" fmla="*/ 21 h 50"/>
                        <a:gd name="T28" fmla="*/ 40 w 60"/>
                        <a:gd name="T29" fmla="*/ 23 h 50"/>
                        <a:gd name="T30" fmla="*/ 39 w 60"/>
                        <a:gd name="T31" fmla="*/ 26 h 50"/>
                        <a:gd name="T32" fmla="*/ 35 w 60"/>
                        <a:gd name="T33" fmla="*/ 26 h 50"/>
                        <a:gd name="T34" fmla="*/ 31 w 60"/>
                        <a:gd name="T35" fmla="*/ 22 h 50"/>
                        <a:gd name="T36" fmla="*/ 27 w 60"/>
                        <a:gd name="T37" fmla="*/ 17 h 50"/>
                        <a:gd name="T38" fmla="*/ 20 w 60"/>
                        <a:gd name="T39" fmla="*/ 18 h 50"/>
                        <a:gd name="T40" fmla="*/ 16 w 60"/>
                        <a:gd name="T41" fmla="*/ 16 h 50"/>
                        <a:gd name="T42" fmla="*/ 14 w 60"/>
                        <a:gd name="T43" fmla="*/ 16 h 50"/>
                        <a:gd name="T44" fmla="*/ 11 w 60"/>
                        <a:gd name="T45" fmla="*/ 14 h 50"/>
                        <a:gd name="T46" fmla="*/ 11 w 60"/>
                        <a:gd name="T47" fmla="*/ 20 h 50"/>
                        <a:gd name="T48" fmla="*/ 10 w 60"/>
                        <a:gd name="T49" fmla="*/ 24 h 50"/>
                        <a:gd name="T50" fmla="*/ 2 w 60"/>
                        <a:gd name="T51" fmla="*/ 24 h 50"/>
                        <a:gd name="T52" fmla="*/ 1 w 60"/>
                        <a:gd name="T53" fmla="*/ 29 h 50"/>
                        <a:gd name="T54" fmla="*/ 3 w 60"/>
                        <a:gd name="T55" fmla="*/ 43 h 50"/>
                        <a:gd name="T56" fmla="*/ 8 w 60"/>
                        <a:gd name="T57" fmla="*/ 48 h 50"/>
                        <a:gd name="T58" fmla="*/ 16 w 60"/>
                        <a:gd name="T59" fmla="*/ 50 h 50"/>
                        <a:gd name="T60" fmla="*/ 18 w 60"/>
                        <a:gd name="T61" fmla="*/ 50 h 50"/>
                        <a:gd name="T62" fmla="*/ 22 w 60"/>
                        <a:gd name="T63" fmla="*/ 50 h 50"/>
                        <a:gd name="T64" fmla="*/ 28 w 60"/>
                        <a:gd name="T65" fmla="*/ 47 h 50"/>
                        <a:gd name="T66" fmla="*/ 31 w 60"/>
                        <a:gd name="T67" fmla="*/ 44 h 50"/>
                        <a:gd name="T68" fmla="*/ 35 w 60"/>
                        <a:gd name="T69" fmla="*/ 41 h 50"/>
                        <a:gd name="T70" fmla="*/ 37 w 60"/>
                        <a:gd name="T71" fmla="*/ 38 h 50"/>
                        <a:gd name="T72" fmla="*/ 43 w 60"/>
                        <a:gd name="T73" fmla="*/ 38 h 50"/>
                        <a:gd name="T74" fmla="*/ 42 w 60"/>
                        <a:gd name="T75" fmla="*/ 35 h 50"/>
                        <a:gd name="T76" fmla="*/ 46 w 60"/>
                        <a:gd name="T77" fmla="*/ 33 h 50"/>
                        <a:gd name="T78" fmla="*/ 56 w 60"/>
                        <a:gd name="T79" fmla="*/ 30 h 50"/>
                        <a:gd name="T80" fmla="*/ 56 w 60"/>
                        <a:gd name="T81" fmla="*/ 3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6" y="30"/>
                          </a:moveTo>
                          <a:cubicBezTo>
                            <a:pt x="54" y="27"/>
                            <a:pt x="56" y="27"/>
                            <a:pt x="55" y="24"/>
                          </a:cubicBezTo>
                          <a:cubicBezTo>
                            <a:pt x="55" y="23"/>
                            <a:pt x="56" y="23"/>
                            <a:pt x="57" y="22"/>
                          </a:cubicBezTo>
                          <a:cubicBezTo>
                            <a:pt x="58" y="21"/>
                            <a:pt x="57" y="20"/>
                            <a:pt x="57" y="19"/>
                          </a:cubicBezTo>
                          <a:cubicBezTo>
                            <a:pt x="56" y="17"/>
                            <a:pt x="56" y="14"/>
                            <a:pt x="58" y="13"/>
                          </a:cubicBezTo>
                          <a:cubicBezTo>
                            <a:pt x="60" y="12"/>
                            <a:pt x="57" y="9"/>
                            <a:pt x="56" y="8"/>
                          </a:cubicBezTo>
                          <a:cubicBezTo>
                            <a:pt x="55" y="6"/>
                            <a:pt x="53" y="5"/>
                            <a:pt x="51" y="5"/>
                          </a:cubicBezTo>
                          <a:cubicBezTo>
                            <a:pt x="50" y="4"/>
                            <a:pt x="49" y="3"/>
                            <a:pt x="48" y="3"/>
                          </a:cubicBezTo>
                          <a:cubicBezTo>
                            <a:pt x="47" y="2"/>
                            <a:pt x="46" y="1"/>
                            <a:pt x="45" y="0"/>
                          </a:cubicBezTo>
                          <a:cubicBezTo>
                            <a:pt x="45" y="0"/>
                            <a:pt x="39" y="1"/>
                            <a:pt x="38" y="1"/>
                          </a:cubicBezTo>
                          <a:cubicBezTo>
                            <a:pt x="36" y="1"/>
                            <a:pt x="36" y="3"/>
                            <a:pt x="34" y="4"/>
                          </a:cubicBezTo>
                          <a:cubicBezTo>
                            <a:pt x="33" y="6"/>
                            <a:pt x="34" y="9"/>
                            <a:pt x="35" y="10"/>
                          </a:cubicBezTo>
                          <a:cubicBezTo>
                            <a:pt x="35" y="13"/>
                            <a:pt x="33" y="14"/>
                            <a:pt x="33" y="17"/>
                          </a:cubicBezTo>
                          <a:cubicBezTo>
                            <a:pt x="33" y="18"/>
                            <a:pt x="35" y="21"/>
                            <a:pt x="37" y="21"/>
                          </a:cubicBezTo>
                          <a:cubicBezTo>
                            <a:pt x="39" y="21"/>
                            <a:pt x="40" y="20"/>
                            <a:pt x="40" y="23"/>
                          </a:cubicBezTo>
                          <a:cubicBezTo>
                            <a:pt x="40" y="25"/>
                            <a:pt x="40" y="26"/>
                            <a:pt x="39" y="26"/>
                          </a:cubicBezTo>
                          <a:cubicBezTo>
                            <a:pt x="37" y="27"/>
                            <a:pt x="36" y="28"/>
                            <a:pt x="35" y="26"/>
                          </a:cubicBezTo>
                          <a:cubicBezTo>
                            <a:pt x="34" y="24"/>
                            <a:pt x="33" y="22"/>
                            <a:pt x="31" y="22"/>
                          </a:cubicBezTo>
                          <a:cubicBezTo>
                            <a:pt x="29" y="21"/>
                            <a:pt x="28" y="19"/>
                            <a:pt x="27" y="17"/>
                          </a:cubicBezTo>
                          <a:cubicBezTo>
                            <a:pt x="25" y="21"/>
                            <a:pt x="23" y="19"/>
                            <a:pt x="20" y="18"/>
                          </a:cubicBezTo>
                          <a:cubicBezTo>
                            <a:pt x="18" y="18"/>
                            <a:pt x="18" y="16"/>
                            <a:pt x="16" y="16"/>
                          </a:cubicBezTo>
                          <a:cubicBezTo>
                            <a:pt x="16" y="16"/>
                            <a:pt x="15" y="17"/>
                            <a:pt x="14" y="16"/>
                          </a:cubicBezTo>
                          <a:cubicBezTo>
                            <a:pt x="13" y="16"/>
                            <a:pt x="13" y="14"/>
                            <a:pt x="11" y="14"/>
                          </a:cubicBezTo>
                          <a:cubicBezTo>
                            <a:pt x="11" y="16"/>
                            <a:pt x="11" y="18"/>
                            <a:pt x="11" y="20"/>
                          </a:cubicBezTo>
                          <a:cubicBezTo>
                            <a:pt x="11" y="22"/>
                            <a:pt x="12" y="24"/>
                            <a:pt x="10" y="24"/>
                          </a:cubicBezTo>
                          <a:cubicBezTo>
                            <a:pt x="7" y="24"/>
                            <a:pt x="4" y="24"/>
                            <a:pt x="2" y="24"/>
                          </a:cubicBezTo>
                          <a:cubicBezTo>
                            <a:pt x="1" y="24"/>
                            <a:pt x="1" y="28"/>
                            <a:pt x="1" y="29"/>
                          </a:cubicBezTo>
                          <a:cubicBezTo>
                            <a:pt x="1" y="33"/>
                            <a:pt x="0" y="40"/>
                            <a:pt x="3" y="43"/>
                          </a:cubicBezTo>
                          <a:cubicBezTo>
                            <a:pt x="4" y="44"/>
                            <a:pt x="7" y="48"/>
                            <a:pt x="8" y="48"/>
                          </a:cubicBezTo>
                          <a:cubicBezTo>
                            <a:pt x="10" y="47"/>
                            <a:pt x="19" y="47"/>
                            <a:pt x="16" y="50"/>
                          </a:cubicBezTo>
                          <a:cubicBezTo>
                            <a:pt x="18" y="50"/>
                            <a:pt x="17" y="50"/>
                            <a:pt x="18" y="50"/>
                          </a:cubicBezTo>
                          <a:cubicBezTo>
                            <a:pt x="20" y="49"/>
                            <a:pt x="21" y="50"/>
                            <a:pt x="22" y="50"/>
                          </a:cubicBezTo>
                          <a:cubicBezTo>
                            <a:pt x="25" y="50"/>
                            <a:pt x="27" y="50"/>
                            <a:pt x="28" y="47"/>
                          </a:cubicBezTo>
                          <a:cubicBezTo>
                            <a:pt x="29" y="46"/>
                            <a:pt x="30" y="45"/>
                            <a:pt x="31" y="44"/>
                          </a:cubicBezTo>
                          <a:cubicBezTo>
                            <a:pt x="32" y="43"/>
                            <a:pt x="34" y="43"/>
                            <a:pt x="35" y="41"/>
                          </a:cubicBezTo>
                          <a:cubicBezTo>
                            <a:pt x="36" y="40"/>
                            <a:pt x="36" y="39"/>
                            <a:pt x="37" y="38"/>
                          </a:cubicBezTo>
                          <a:cubicBezTo>
                            <a:pt x="39" y="38"/>
                            <a:pt x="41" y="38"/>
                            <a:pt x="43" y="38"/>
                          </a:cubicBezTo>
                          <a:cubicBezTo>
                            <a:pt x="42" y="37"/>
                            <a:pt x="42" y="35"/>
                            <a:pt x="42" y="35"/>
                          </a:cubicBezTo>
                          <a:cubicBezTo>
                            <a:pt x="44" y="34"/>
                            <a:pt x="45" y="34"/>
                            <a:pt x="46" y="33"/>
                          </a:cubicBezTo>
                          <a:cubicBezTo>
                            <a:pt x="49" y="32"/>
                            <a:pt x="53" y="31"/>
                            <a:pt x="56" y="30"/>
                          </a:cubicBezTo>
                          <a:cubicBezTo>
                            <a:pt x="55" y="29"/>
                            <a:pt x="55" y="30"/>
                            <a:pt x="56" y="3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42" name="Freeform 732">
                      <a:extLst>
                        <a:ext uri="{FF2B5EF4-FFF2-40B4-BE49-F238E27FC236}">
                          <a16:creationId xmlns:a16="http://schemas.microsoft.com/office/drawing/2014/main" id="{FA81574A-471A-0C4A-B9BD-7ED29BC4F4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267237" y="9170288"/>
                      <a:ext cx="651689" cy="682258"/>
                    </a:xfrm>
                    <a:custGeom>
                      <a:avLst/>
                      <a:gdLst>
                        <a:gd name="T0" fmla="*/ 33 w 64"/>
                        <a:gd name="T1" fmla="*/ 5 h 63"/>
                        <a:gd name="T2" fmla="*/ 31 w 64"/>
                        <a:gd name="T3" fmla="*/ 2 h 63"/>
                        <a:gd name="T4" fmla="*/ 28 w 64"/>
                        <a:gd name="T5" fmla="*/ 2 h 63"/>
                        <a:gd name="T6" fmla="*/ 18 w 64"/>
                        <a:gd name="T7" fmla="*/ 2 h 63"/>
                        <a:gd name="T8" fmla="*/ 10 w 64"/>
                        <a:gd name="T9" fmla="*/ 2 h 63"/>
                        <a:gd name="T10" fmla="*/ 7 w 64"/>
                        <a:gd name="T11" fmla="*/ 0 h 63"/>
                        <a:gd name="T12" fmla="*/ 4 w 64"/>
                        <a:gd name="T13" fmla="*/ 2 h 63"/>
                        <a:gd name="T14" fmla="*/ 1 w 64"/>
                        <a:gd name="T15" fmla="*/ 2 h 63"/>
                        <a:gd name="T16" fmla="*/ 6 w 64"/>
                        <a:gd name="T17" fmla="*/ 14 h 63"/>
                        <a:gd name="T18" fmla="*/ 9 w 64"/>
                        <a:gd name="T19" fmla="*/ 21 h 63"/>
                        <a:gd name="T20" fmla="*/ 13 w 64"/>
                        <a:gd name="T21" fmla="*/ 29 h 63"/>
                        <a:gd name="T22" fmla="*/ 13 w 64"/>
                        <a:gd name="T23" fmla="*/ 34 h 63"/>
                        <a:gd name="T24" fmla="*/ 14 w 64"/>
                        <a:gd name="T25" fmla="*/ 42 h 63"/>
                        <a:gd name="T26" fmla="*/ 16 w 64"/>
                        <a:gd name="T27" fmla="*/ 51 h 63"/>
                        <a:gd name="T28" fmla="*/ 22 w 64"/>
                        <a:gd name="T29" fmla="*/ 61 h 63"/>
                        <a:gd name="T30" fmla="*/ 28 w 64"/>
                        <a:gd name="T31" fmla="*/ 62 h 63"/>
                        <a:gd name="T32" fmla="*/ 33 w 64"/>
                        <a:gd name="T33" fmla="*/ 62 h 63"/>
                        <a:gd name="T34" fmla="*/ 38 w 64"/>
                        <a:gd name="T35" fmla="*/ 58 h 63"/>
                        <a:gd name="T36" fmla="*/ 38 w 64"/>
                        <a:gd name="T37" fmla="*/ 40 h 63"/>
                        <a:gd name="T38" fmla="*/ 38 w 64"/>
                        <a:gd name="T39" fmla="*/ 28 h 63"/>
                        <a:gd name="T40" fmla="*/ 39 w 64"/>
                        <a:gd name="T41" fmla="*/ 26 h 63"/>
                        <a:gd name="T42" fmla="*/ 43 w 64"/>
                        <a:gd name="T43" fmla="*/ 26 h 63"/>
                        <a:gd name="T44" fmla="*/ 43 w 64"/>
                        <a:gd name="T45" fmla="*/ 7 h 63"/>
                        <a:gd name="T46" fmla="*/ 51 w 64"/>
                        <a:gd name="T47" fmla="*/ 6 h 63"/>
                        <a:gd name="T48" fmla="*/ 53 w 64"/>
                        <a:gd name="T49" fmla="*/ 5 h 63"/>
                        <a:gd name="T50" fmla="*/ 56 w 64"/>
                        <a:gd name="T51" fmla="*/ 8 h 63"/>
                        <a:gd name="T52" fmla="*/ 58 w 64"/>
                        <a:gd name="T53" fmla="*/ 6 h 63"/>
                        <a:gd name="T54" fmla="*/ 62 w 64"/>
                        <a:gd name="T55" fmla="*/ 5 h 63"/>
                        <a:gd name="T56" fmla="*/ 59 w 64"/>
                        <a:gd name="T57" fmla="*/ 2 h 63"/>
                        <a:gd name="T58" fmla="*/ 45 w 64"/>
                        <a:gd name="T59" fmla="*/ 5 h 63"/>
                        <a:gd name="T60" fmla="*/ 33 w 64"/>
                        <a:gd name="T61" fmla="*/ 5 h 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64" h="63">
                          <a:moveTo>
                            <a:pt x="33" y="5"/>
                          </a:moveTo>
                          <a:cubicBezTo>
                            <a:pt x="32" y="5"/>
                            <a:pt x="31" y="2"/>
                            <a:pt x="31" y="2"/>
                          </a:cubicBezTo>
                          <a:cubicBezTo>
                            <a:pt x="30" y="2"/>
                            <a:pt x="29" y="2"/>
                            <a:pt x="28" y="2"/>
                          </a:cubicBezTo>
                          <a:cubicBezTo>
                            <a:pt x="25" y="2"/>
                            <a:pt x="21" y="2"/>
                            <a:pt x="18" y="2"/>
                          </a:cubicBezTo>
                          <a:cubicBezTo>
                            <a:pt x="15" y="2"/>
                            <a:pt x="13" y="2"/>
                            <a:pt x="10" y="2"/>
                          </a:cubicBezTo>
                          <a:cubicBezTo>
                            <a:pt x="9" y="2"/>
                            <a:pt x="9" y="0"/>
                            <a:pt x="7" y="0"/>
                          </a:cubicBezTo>
                          <a:cubicBezTo>
                            <a:pt x="6" y="0"/>
                            <a:pt x="5" y="2"/>
                            <a:pt x="4" y="2"/>
                          </a:cubicBezTo>
                          <a:cubicBezTo>
                            <a:pt x="3" y="2"/>
                            <a:pt x="2" y="2"/>
                            <a:pt x="1" y="2"/>
                          </a:cubicBezTo>
                          <a:cubicBezTo>
                            <a:pt x="0" y="7"/>
                            <a:pt x="4" y="9"/>
                            <a:pt x="6" y="14"/>
                          </a:cubicBezTo>
                          <a:cubicBezTo>
                            <a:pt x="7" y="16"/>
                            <a:pt x="8" y="19"/>
                            <a:pt x="9" y="21"/>
                          </a:cubicBezTo>
                          <a:cubicBezTo>
                            <a:pt x="10" y="24"/>
                            <a:pt x="12" y="26"/>
                            <a:pt x="13" y="29"/>
                          </a:cubicBezTo>
                          <a:cubicBezTo>
                            <a:pt x="13" y="30"/>
                            <a:pt x="13" y="33"/>
                            <a:pt x="13" y="34"/>
                          </a:cubicBezTo>
                          <a:cubicBezTo>
                            <a:pt x="13" y="37"/>
                            <a:pt x="14" y="39"/>
                            <a:pt x="14" y="42"/>
                          </a:cubicBezTo>
                          <a:cubicBezTo>
                            <a:pt x="15" y="45"/>
                            <a:pt x="15" y="48"/>
                            <a:pt x="16" y="51"/>
                          </a:cubicBezTo>
                          <a:cubicBezTo>
                            <a:pt x="17" y="55"/>
                            <a:pt x="20" y="58"/>
                            <a:pt x="22" y="61"/>
                          </a:cubicBezTo>
                          <a:cubicBezTo>
                            <a:pt x="25" y="58"/>
                            <a:pt x="25" y="60"/>
                            <a:pt x="28" y="62"/>
                          </a:cubicBezTo>
                          <a:cubicBezTo>
                            <a:pt x="29" y="63"/>
                            <a:pt x="32" y="63"/>
                            <a:pt x="33" y="62"/>
                          </a:cubicBezTo>
                          <a:cubicBezTo>
                            <a:pt x="36" y="62"/>
                            <a:pt x="38" y="61"/>
                            <a:pt x="38" y="58"/>
                          </a:cubicBezTo>
                          <a:cubicBezTo>
                            <a:pt x="38" y="52"/>
                            <a:pt x="38" y="46"/>
                            <a:pt x="38" y="40"/>
                          </a:cubicBezTo>
                          <a:cubicBezTo>
                            <a:pt x="38" y="36"/>
                            <a:pt x="38" y="32"/>
                            <a:pt x="38" y="28"/>
                          </a:cubicBezTo>
                          <a:cubicBezTo>
                            <a:pt x="38" y="27"/>
                            <a:pt x="38" y="26"/>
                            <a:pt x="39" y="26"/>
                          </a:cubicBezTo>
                          <a:cubicBezTo>
                            <a:pt x="39" y="26"/>
                            <a:pt x="43" y="26"/>
                            <a:pt x="43" y="26"/>
                          </a:cubicBezTo>
                          <a:cubicBezTo>
                            <a:pt x="43" y="20"/>
                            <a:pt x="43" y="13"/>
                            <a:pt x="43" y="7"/>
                          </a:cubicBezTo>
                          <a:cubicBezTo>
                            <a:pt x="46" y="8"/>
                            <a:pt x="48" y="6"/>
                            <a:pt x="51" y="6"/>
                          </a:cubicBezTo>
                          <a:cubicBezTo>
                            <a:pt x="51" y="5"/>
                            <a:pt x="52" y="5"/>
                            <a:pt x="53" y="5"/>
                          </a:cubicBezTo>
                          <a:cubicBezTo>
                            <a:pt x="53" y="5"/>
                            <a:pt x="55" y="8"/>
                            <a:pt x="56" y="8"/>
                          </a:cubicBezTo>
                          <a:cubicBezTo>
                            <a:pt x="57" y="7"/>
                            <a:pt x="56" y="6"/>
                            <a:pt x="58" y="6"/>
                          </a:cubicBezTo>
                          <a:cubicBezTo>
                            <a:pt x="59" y="6"/>
                            <a:pt x="60" y="5"/>
                            <a:pt x="62" y="5"/>
                          </a:cubicBezTo>
                          <a:cubicBezTo>
                            <a:pt x="64" y="4"/>
                            <a:pt x="60" y="2"/>
                            <a:pt x="59" y="2"/>
                          </a:cubicBezTo>
                          <a:cubicBezTo>
                            <a:pt x="54" y="2"/>
                            <a:pt x="50" y="5"/>
                            <a:pt x="45" y="5"/>
                          </a:cubicBezTo>
                          <a:cubicBezTo>
                            <a:pt x="41" y="5"/>
                            <a:pt x="37" y="5"/>
                            <a:pt x="33" y="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43" name="Freeform 733">
                      <a:extLst>
                        <a:ext uri="{FF2B5EF4-FFF2-40B4-BE49-F238E27FC236}">
                          <a16:creationId xmlns:a16="http://schemas.microsoft.com/office/drawing/2014/main" id="{979E9C58-4E20-9741-A687-4EAB94EEBD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284660" y="7945921"/>
                      <a:ext cx="930489" cy="1028915"/>
                    </a:xfrm>
                    <a:custGeom>
                      <a:avLst/>
                      <a:gdLst>
                        <a:gd name="T0" fmla="*/ 89 w 91"/>
                        <a:gd name="T1" fmla="*/ 10 h 95"/>
                        <a:gd name="T2" fmla="*/ 83 w 91"/>
                        <a:gd name="T3" fmla="*/ 4 h 95"/>
                        <a:gd name="T4" fmla="*/ 77 w 91"/>
                        <a:gd name="T5" fmla="*/ 6 h 95"/>
                        <a:gd name="T6" fmla="*/ 72 w 91"/>
                        <a:gd name="T7" fmla="*/ 1 h 95"/>
                        <a:gd name="T8" fmla="*/ 65 w 91"/>
                        <a:gd name="T9" fmla="*/ 1 h 95"/>
                        <a:gd name="T10" fmla="*/ 57 w 91"/>
                        <a:gd name="T11" fmla="*/ 2 h 95"/>
                        <a:gd name="T12" fmla="*/ 48 w 91"/>
                        <a:gd name="T13" fmla="*/ 6 h 95"/>
                        <a:gd name="T14" fmla="*/ 35 w 91"/>
                        <a:gd name="T15" fmla="*/ 2 h 95"/>
                        <a:gd name="T16" fmla="*/ 30 w 91"/>
                        <a:gd name="T17" fmla="*/ 12 h 95"/>
                        <a:gd name="T18" fmla="*/ 19 w 91"/>
                        <a:gd name="T19" fmla="*/ 35 h 95"/>
                        <a:gd name="T20" fmla="*/ 17 w 91"/>
                        <a:gd name="T21" fmla="*/ 48 h 95"/>
                        <a:gd name="T22" fmla="*/ 10 w 91"/>
                        <a:gd name="T23" fmla="*/ 49 h 95"/>
                        <a:gd name="T24" fmla="*/ 2 w 91"/>
                        <a:gd name="T25" fmla="*/ 55 h 95"/>
                        <a:gd name="T26" fmla="*/ 1 w 91"/>
                        <a:gd name="T27" fmla="*/ 59 h 95"/>
                        <a:gd name="T28" fmla="*/ 18 w 91"/>
                        <a:gd name="T29" fmla="*/ 57 h 95"/>
                        <a:gd name="T30" fmla="*/ 26 w 91"/>
                        <a:gd name="T31" fmla="*/ 68 h 95"/>
                        <a:gd name="T32" fmla="*/ 35 w 91"/>
                        <a:gd name="T33" fmla="*/ 63 h 95"/>
                        <a:gd name="T34" fmla="*/ 41 w 91"/>
                        <a:gd name="T35" fmla="*/ 64 h 95"/>
                        <a:gd name="T36" fmla="*/ 46 w 91"/>
                        <a:gd name="T37" fmla="*/ 70 h 95"/>
                        <a:gd name="T38" fmla="*/ 47 w 91"/>
                        <a:gd name="T39" fmla="*/ 78 h 95"/>
                        <a:gd name="T40" fmla="*/ 53 w 91"/>
                        <a:gd name="T41" fmla="*/ 82 h 95"/>
                        <a:gd name="T42" fmla="*/ 60 w 91"/>
                        <a:gd name="T43" fmla="*/ 84 h 95"/>
                        <a:gd name="T44" fmla="*/ 66 w 91"/>
                        <a:gd name="T45" fmla="*/ 87 h 95"/>
                        <a:gd name="T46" fmla="*/ 76 w 91"/>
                        <a:gd name="T47" fmla="*/ 90 h 95"/>
                        <a:gd name="T48" fmla="*/ 84 w 91"/>
                        <a:gd name="T49" fmla="*/ 94 h 95"/>
                        <a:gd name="T50" fmla="*/ 77 w 91"/>
                        <a:gd name="T51" fmla="*/ 85 h 95"/>
                        <a:gd name="T52" fmla="*/ 78 w 91"/>
                        <a:gd name="T53" fmla="*/ 73 h 95"/>
                        <a:gd name="T54" fmla="*/ 80 w 91"/>
                        <a:gd name="T55" fmla="*/ 70 h 95"/>
                        <a:gd name="T56" fmla="*/ 84 w 91"/>
                        <a:gd name="T57" fmla="*/ 63 h 95"/>
                        <a:gd name="T58" fmla="*/ 81 w 91"/>
                        <a:gd name="T59" fmla="*/ 55 h 95"/>
                        <a:gd name="T60" fmla="*/ 81 w 91"/>
                        <a:gd name="T61" fmla="*/ 45 h 95"/>
                        <a:gd name="T62" fmla="*/ 83 w 91"/>
                        <a:gd name="T63" fmla="*/ 28 h 95"/>
                        <a:gd name="T64" fmla="*/ 90 w 91"/>
                        <a:gd name="T65" fmla="*/ 18 h 95"/>
                        <a:gd name="T66" fmla="*/ 90 w 91"/>
                        <a:gd name="T67" fmla="*/ 15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91" h="95">
                          <a:moveTo>
                            <a:pt x="90" y="15"/>
                          </a:moveTo>
                          <a:cubicBezTo>
                            <a:pt x="89" y="14"/>
                            <a:pt x="89" y="12"/>
                            <a:pt x="89" y="10"/>
                          </a:cubicBezTo>
                          <a:cubicBezTo>
                            <a:pt x="89" y="9"/>
                            <a:pt x="87" y="8"/>
                            <a:pt x="86" y="7"/>
                          </a:cubicBezTo>
                          <a:cubicBezTo>
                            <a:pt x="86" y="6"/>
                            <a:pt x="84" y="4"/>
                            <a:pt x="83" y="4"/>
                          </a:cubicBezTo>
                          <a:cubicBezTo>
                            <a:pt x="82" y="4"/>
                            <a:pt x="82" y="6"/>
                            <a:pt x="80" y="5"/>
                          </a:cubicBezTo>
                          <a:cubicBezTo>
                            <a:pt x="78" y="4"/>
                            <a:pt x="79" y="5"/>
                            <a:pt x="77" y="6"/>
                          </a:cubicBezTo>
                          <a:cubicBezTo>
                            <a:pt x="77" y="6"/>
                            <a:pt x="75" y="5"/>
                            <a:pt x="75" y="4"/>
                          </a:cubicBezTo>
                          <a:cubicBezTo>
                            <a:pt x="74" y="3"/>
                            <a:pt x="73" y="2"/>
                            <a:pt x="72" y="1"/>
                          </a:cubicBezTo>
                          <a:cubicBezTo>
                            <a:pt x="71" y="0"/>
                            <a:pt x="70" y="2"/>
                            <a:pt x="69" y="2"/>
                          </a:cubicBezTo>
                          <a:cubicBezTo>
                            <a:pt x="68" y="3"/>
                            <a:pt x="66" y="2"/>
                            <a:pt x="65" y="1"/>
                          </a:cubicBezTo>
                          <a:cubicBezTo>
                            <a:pt x="63" y="0"/>
                            <a:pt x="63" y="1"/>
                            <a:pt x="61" y="2"/>
                          </a:cubicBezTo>
                          <a:cubicBezTo>
                            <a:pt x="60" y="3"/>
                            <a:pt x="58" y="2"/>
                            <a:pt x="57" y="2"/>
                          </a:cubicBezTo>
                          <a:cubicBezTo>
                            <a:pt x="56" y="3"/>
                            <a:pt x="53" y="3"/>
                            <a:pt x="52" y="3"/>
                          </a:cubicBezTo>
                          <a:cubicBezTo>
                            <a:pt x="49" y="1"/>
                            <a:pt x="51" y="6"/>
                            <a:pt x="48" y="6"/>
                          </a:cubicBezTo>
                          <a:cubicBezTo>
                            <a:pt x="46" y="7"/>
                            <a:pt x="42" y="6"/>
                            <a:pt x="40" y="5"/>
                          </a:cubicBezTo>
                          <a:cubicBezTo>
                            <a:pt x="38" y="4"/>
                            <a:pt x="37" y="2"/>
                            <a:pt x="35" y="2"/>
                          </a:cubicBezTo>
                          <a:cubicBezTo>
                            <a:pt x="34" y="1"/>
                            <a:pt x="32" y="3"/>
                            <a:pt x="31" y="4"/>
                          </a:cubicBezTo>
                          <a:cubicBezTo>
                            <a:pt x="29" y="6"/>
                            <a:pt x="31" y="9"/>
                            <a:pt x="30" y="12"/>
                          </a:cubicBezTo>
                          <a:cubicBezTo>
                            <a:pt x="27" y="17"/>
                            <a:pt x="27" y="23"/>
                            <a:pt x="24" y="27"/>
                          </a:cubicBezTo>
                          <a:cubicBezTo>
                            <a:pt x="22" y="30"/>
                            <a:pt x="21" y="32"/>
                            <a:pt x="19" y="35"/>
                          </a:cubicBezTo>
                          <a:cubicBezTo>
                            <a:pt x="18" y="37"/>
                            <a:pt x="18" y="39"/>
                            <a:pt x="18" y="41"/>
                          </a:cubicBezTo>
                          <a:cubicBezTo>
                            <a:pt x="18" y="44"/>
                            <a:pt x="19" y="46"/>
                            <a:pt x="17" y="48"/>
                          </a:cubicBezTo>
                          <a:cubicBezTo>
                            <a:pt x="16" y="48"/>
                            <a:pt x="11" y="51"/>
                            <a:pt x="11" y="51"/>
                          </a:cubicBezTo>
                          <a:cubicBezTo>
                            <a:pt x="10" y="51"/>
                            <a:pt x="12" y="48"/>
                            <a:pt x="10" y="49"/>
                          </a:cubicBezTo>
                          <a:cubicBezTo>
                            <a:pt x="7" y="51"/>
                            <a:pt x="7" y="53"/>
                            <a:pt x="5" y="50"/>
                          </a:cubicBezTo>
                          <a:cubicBezTo>
                            <a:pt x="4" y="51"/>
                            <a:pt x="2" y="53"/>
                            <a:pt x="2" y="55"/>
                          </a:cubicBezTo>
                          <a:cubicBezTo>
                            <a:pt x="2" y="55"/>
                            <a:pt x="2" y="56"/>
                            <a:pt x="1" y="56"/>
                          </a:cubicBezTo>
                          <a:cubicBezTo>
                            <a:pt x="0" y="57"/>
                            <a:pt x="1" y="58"/>
                            <a:pt x="1" y="59"/>
                          </a:cubicBezTo>
                          <a:cubicBezTo>
                            <a:pt x="5" y="56"/>
                            <a:pt x="8" y="57"/>
                            <a:pt x="13" y="57"/>
                          </a:cubicBezTo>
                          <a:cubicBezTo>
                            <a:pt x="15" y="57"/>
                            <a:pt x="16" y="57"/>
                            <a:pt x="18" y="57"/>
                          </a:cubicBezTo>
                          <a:cubicBezTo>
                            <a:pt x="20" y="57"/>
                            <a:pt x="21" y="60"/>
                            <a:pt x="22" y="62"/>
                          </a:cubicBezTo>
                          <a:cubicBezTo>
                            <a:pt x="23" y="64"/>
                            <a:pt x="24" y="67"/>
                            <a:pt x="26" y="68"/>
                          </a:cubicBezTo>
                          <a:cubicBezTo>
                            <a:pt x="27" y="69"/>
                            <a:pt x="31" y="68"/>
                            <a:pt x="33" y="67"/>
                          </a:cubicBezTo>
                          <a:cubicBezTo>
                            <a:pt x="34" y="67"/>
                            <a:pt x="34" y="64"/>
                            <a:pt x="35" y="63"/>
                          </a:cubicBezTo>
                          <a:cubicBezTo>
                            <a:pt x="35" y="61"/>
                            <a:pt x="38" y="62"/>
                            <a:pt x="39" y="62"/>
                          </a:cubicBezTo>
                          <a:cubicBezTo>
                            <a:pt x="39" y="64"/>
                            <a:pt x="39" y="64"/>
                            <a:pt x="41" y="64"/>
                          </a:cubicBezTo>
                          <a:cubicBezTo>
                            <a:pt x="42" y="64"/>
                            <a:pt x="45" y="63"/>
                            <a:pt x="45" y="65"/>
                          </a:cubicBezTo>
                          <a:cubicBezTo>
                            <a:pt x="45" y="67"/>
                            <a:pt x="46" y="68"/>
                            <a:pt x="46" y="70"/>
                          </a:cubicBezTo>
                          <a:cubicBezTo>
                            <a:pt x="46" y="71"/>
                            <a:pt x="46" y="72"/>
                            <a:pt x="45" y="74"/>
                          </a:cubicBezTo>
                          <a:cubicBezTo>
                            <a:pt x="45" y="75"/>
                            <a:pt x="46" y="77"/>
                            <a:pt x="47" y="78"/>
                          </a:cubicBezTo>
                          <a:cubicBezTo>
                            <a:pt x="48" y="79"/>
                            <a:pt x="47" y="81"/>
                            <a:pt x="47" y="82"/>
                          </a:cubicBezTo>
                          <a:cubicBezTo>
                            <a:pt x="47" y="85"/>
                            <a:pt x="52" y="82"/>
                            <a:pt x="53" y="82"/>
                          </a:cubicBezTo>
                          <a:cubicBezTo>
                            <a:pt x="55" y="82"/>
                            <a:pt x="56" y="82"/>
                            <a:pt x="57" y="83"/>
                          </a:cubicBezTo>
                          <a:cubicBezTo>
                            <a:pt x="59" y="85"/>
                            <a:pt x="58" y="84"/>
                            <a:pt x="60" y="84"/>
                          </a:cubicBezTo>
                          <a:cubicBezTo>
                            <a:pt x="62" y="84"/>
                            <a:pt x="62" y="85"/>
                            <a:pt x="63" y="86"/>
                          </a:cubicBezTo>
                          <a:cubicBezTo>
                            <a:pt x="64" y="86"/>
                            <a:pt x="65" y="87"/>
                            <a:pt x="66" y="87"/>
                          </a:cubicBezTo>
                          <a:cubicBezTo>
                            <a:pt x="69" y="88"/>
                            <a:pt x="70" y="88"/>
                            <a:pt x="71" y="85"/>
                          </a:cubicBezTo>
                          <a:cubicBezTo>
                            <a:pt x="72" y="88"/>
                            <a:pt x="73" y="89"/>
                            <a:pt x="76" y="90"/>
                          </a:cubicBezTo>
                          <a:cubicBezTo>
                            <a:pt x="78" y="91"/>
                            <a:pt x="78" y="94"/>
                            <a:pt x="80" y="95"/>
                          </a:cubicBezTo>
                          <a:cubicBezTo>
                            <a:pt x="80" y="95"/>
                            <a:pt x="84" y="94"/>
                            <a:pt x="84" y="94"/>
                          </a:cubicBezTo>
                          <a:cubicBezTo>
                            <a:pt x="84" y="92"/>
                            <a:pt x="85" y="88"/>
                            <a:pt x="83" y="89"/>
                          </a:cubicBezTo>
                          <a:cubicBezTo>
                            <a:pt x="80" y="90"/>
                            <a:pt x="78" y="88"/>
                            <a:pt x="77" y="85"/>
                          </a:cubicBezTo>
                          <a:cubicBezTo>
                            <a:pt x="77" y="83"/>
                            <a:pt x="79" y="80"/>
                            <a:pt x="78" y="77"/>
                          </a:cubicBezTo>
                          <a:cubicBezTo>
                            <a:pt x="78" y="76"/>
                            <a:pt x="77" y="74"/>
                            <a:pt x="78" y="73"/>
                          </a:cubicBezTo>
                          <a:cubicBezTo>
                            <a:pt x="78" y="73"/>
                            <a:pt x="78" y="72"/>
                            <a:pt x="79" y="72"/>
                          </a:cubicBezTo>
                          <a:cubicBezTo>
                            <a:pt x="80" y="72"/>
                            <a:pt x="79" y="70"/>
                            <a:pt x="80" y="70"/>
                          </a:cubicBezTo>
                          <a:cubicBezTo>
                            <a:pt x="81" y="68"/>
                            <a:pt x="86" y="68"/>
                            <a:pt x="87" y="68"/>
                          </a:cubicBezTo>
                          <a:cubicBezTo>
                            <a:pt x="85" y="67"/>
                            <a:pt x="86" y="64"/>
                            <a:pt x="84" y="63"/>
                          </a:cubicBezTo>
                          <a:cubicBezTo>
                            <a:pt x="83" y="62"/>
                            <a:pt x="82" y="61"/>
                            <a:pt x="82" y="60"/>
                          </a:cubicBezTo>
                          <a:cubicBezTo>
                            <a:pt x="82" y="58"/>
                            <a:pt x="82" y="56"/>
                            <a:pt x="81" y="55"/>
                          </a:cubicBezTo>
                          <a:cubicBezTo>
                            <a:pt x="81" y="53"/>
                            <a:pt x="80" y="52"/>
                            <a:pt x="80" y="50"/>
                          </a:cubicBezTo>
                          <a:cubicBezTo>
                            <a:pt x="80" y="49"/>
                            <a:pt x="80" y="44"/>
                            <a:pt x="81" y="45"/>
                          </a:cubicBezTo>
                          <a:cubicBezTo>
                            <a:pt x="80" y="41"/>
                            <a:pt x="80" y="39"/>
                            <a:pt x="82" y="35"/>
                          </a:cubicBezTo>
                          <a:cubicBezTo>
                            <a:pt x="83" y="32"/>
                            <a:pt x="83" y="31"/>
                            <a:pt x="83" y="28"/>
                          </a:cubicBezTo>
                          <a:cubicBezTo>
                            <a:pt x="83" y="25"/>
                            <a:pt x="85" y="23"/>
                            <a:pt x="87" y="21"/>
                          </a:cubicBezTo>
                          <a:cubicBezTo>
                            <a:pt x="88" y="20"/>
                            <a:pt x="89" y="19"/>
                            <a:pt x="90" y="18"/>
                          </a:cubicBezTo>
                          <a:cubicBezTo>
                            <a:pt x="91" y="17"/>
                            <a:pt x="91" y="17"/>
                            <a:pt x="90" y="15"/>
                          </a:cubicBezTo>
                          <a:cubicBezTo>
                            <a:pt x="89" y="15"/>
                            <a:pt x="91" y="16"/>
                            <a:pt x="90" y="1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44" name="Freeform 734">
                      <a:extLst>
                        <a:ext uri="{FF2B5EF4-FFF2-40B4-BE49-F238E27FC236}">
                          <a16:creationId xmlns:a16="http://schemas.microsoft.com/office/drawing/2014/main" id="{714ACA1A-37CD-804F-9E97-ADEF063C501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274206" y="8554418"/>
                      <a:ext cx="575021" cy="682258"/>
                    </a:xfrm>
                    <a:custGeom>
                      <a:avLst/>
                      <a:gdLst>
                        <a:gd name="T0" fmla="*/ 51 w 56"/>
                        <a:gd name="T1" fmla="*/ 27 h 63"/>
                        <a:gd name="T2" fmla="*/ 48 w 56"/>
                        <a:gd name="T3" fmla="*/ 26 h 63"/>
                        <a:gd name="T4" fmla="*/ 47 w 56"/>
                        <a:gd name="T5" fmla="*/ 21 h 63"/>
                        <a:gd name="T6" fmla="*/ 46 w 56"/>
                        <a:gd name="T7" fmla="*/ 12 h 63"/>
                        <a:gd name="T8" fmla="*/ 46 w 56"/>
                        <a:gd name="T9" fmla="*/ 8 h 63"/>
                        <a:gd name="T10" fmla="*/ 43 w 56"/>
                        <a:gd name="T11" fmla="*/ 8 h 63"/>
                        <a:gd name="T12" fmla="*/ 40 w 56"/>
                        <a:gd name="T13" fmla="*/ 6 h 63"/>
                        <a:gd name="T14" fmla="*/ 35 w 56"/>
                        <a:gd name="T15" fmla="*/ 8 h 63"/>
                        <a:gd name="T16" fmla="*/ 34 w 56"/>
                        <a:gd name="T17" fmla="*/ 11 h 63"/>
                        <a:gd name="T18" fmla="*/ 29 w 56"/>
                        <a:gd name="T19" fmla="*/ 12 h 63"/>
                        <a:gd name="T20" fmla="*/ 18 w 56"/>
                        <a:gd name="T21" fmla="*/ 1 h 63"/>
                        <a:gd name="T22" fmla="*/ 3 w 56"/>
                        <a:gd name="T23" fmla="*/ 2 h 63"/>
                        <a:gd name="T24" fmla="*/ 6 w 56"/>
                        <a:gd name="T25" fmla="*/ 12 h 63"/>
                        <a:gd name="T26" fmla="*/ 6 w 56"/>
                        <a:gd name="T27" fmla="*/ 16 h 63"/>
                        <a:gd name="T28" fmla="*/ 6 w 56"/>
                        <a:gd name="T29" fmla="*/ 20 h 63"/>
                        <a:gd name="T30" fmla="*/ 8 w 56"/>
                        <a:gd name="T31" fmla="*/ 33 h 63"/>
                        <a:gd name="T32" fmla="*/ 3 w 56"/>
                        <a:gd name="T33" fmla="*/ 41 h 63"/>
                        <a:gd name="T34" fmla="*/ 0 w 56"/>
                        <a:gd name="T35" fmla="*/ 50 h 63"/>
                        <a:gd name="T36" fmla="*/ 0 w 56"/>
                        <a:gd name="T37" fmla="*/ 55 h 63"/>
                        <a:gd name="T38" fmla="*/ 0 w 56"/>
                        <a:gd name="T39" fmla="*/ 59 h 63"/>
                        <a:gd name="T40" fmla="*/ 3 w 56"/>
                        <a:gd name="T41" fmla="*/ 59 h 63"/>
                        <a:gd name="T42" fmla="*/ 8 w 56"/>
                        <a:gd name="T43" fmla="*/ 58 h 63"/>
                        <a:gd name="T44" fmla="*/ 9 w 56"/>
                        <a:gd name="T45" fmla="*/ 59 h 63"/>
                        <a:gd name="T46" fmla="*/ 16 w 56"/>
                        <a:gd name="T47" fmla="*/ 59 h 63"/>
                        <a:gd name="T48" fmla="*/ 25 w 56"/>
                        <a:gd name="T49" fmla="*/ 59 h 63"/>
                        <a:gd name="T50" fmla="*/ 30 w 56"/>
                        <a:gd name="T51" fmla="*/ 59 h 63"/>
                        <a:gd name="T52" fmla="*/ 39 w 56"/>
                        <a:gd name="T53" fmla="*/ 62 h 63"/>
                        <a:gd name="T54" fmla="*/ 53 w 56"/>
                        <a:gd name="T55" fmla="*/ 60 h 63"/>
                        <a:gd name="T56" fmla="*/ 46 w 56"/>
                        <a:gd name="T57" fmla="*/ 51 h 63"/>
                        <a:gd name="T58" fmla="*/ 46 w 56"/>
                        <a:gd name="T59" fmla="*/ 37 h 63"/>
                        <a:gd name="T60" fmla="*/ 56 w 56"/>
                        <a:gd name="T61" fmla="*/ 35 h 63"/>
                        <a:gd name="T62" fmla="*/ 56 w 56"/>
                        <a:gd name="T63" fmla="*/ 27 h 63"/>
                        <a:gd name="T64" fmla="*/ 51 w 56"/>
                        <a:gd name="T65" fmla="*/ 27 h 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56" h="63">
                          <a:moveTo>
                            <a:pt x="51" y="27"/>
                          </a:moveTo>
                          <a:cubicBezTo>
                            <a:pt x="49" y="27"/>
                            <a:pt x="48" y="28"/>
                            <a:pt x="48" y="26"/>
                          </a:cubicBezTo>
                          <a:cubicBezTo>
                            <a:pt x="48" y="24"/>
                            <a:pt x="48" y="23"/>
                            <a:pt x="47" y="21"/>
                          </a:cubicBezTo>
                          <a:cubicBezTo>
                            <a:pt x="45" y="18"/>
                            <a:pt x="48" y="15"/>
                            <a:pt x="46" y="12"/>
                          </a:cubicBezTo>
                          <a:cubicBezTo>
                            <a:pt x="46" y="11"/>
                            <a:pt x="46" y="8"/>
                            <a:pt x="46" y="8"/>
                          </a:cubicBezTo>
                          <a:cubicBezTo>
                            <a:pt x="46" y="8"/>
                            <a:pt x="43" y="8"/>
                            <a:pt x="43" y="8"/>
                          </a:cubicBezTo>
                          <a:cubicBezTo>
                            <a:pt x="40" y="8"/>
                            <a:pt x="40" y="9"/>
                            <a:pt x="40" y="6"/>
                          </a:cubicBezTo>
                          <a:cubicBezTo>
                            <a:pt x="37" y="6"/>
                            <a:pt x="36" y="5"/>
                            <a:pt x="35" y="8"/>
                          </a:cubicBezTo>
                          <a:cubicBezTo>
                            <a:pt x="35" y="8"/>
                            <a:pt x="35" y="11"/>
                            <a:pt x="34" y="11"/>
                          </a:cubicBezTo>
                          <a:cubicBezTo>
                            <a:pt x="33" y="12"/>
                            <a:pt x="31" y="12"/>
                            <a:pt x="29" y="12"/>
                          </a:cubicBezTo>
                          <a:cubicBezTo>
                            <a:pt x="22" y="13"/>
                            <a:pt x="24" y="1"/>
                            <a:pt x="18" y="1"/>
                          </a:cubicBezTo>
                          <a:cubicBezTo>
                            <a:pt x="13" y="1"/>
                            <a:pt x="7" y="0"/>
                            <a:pt x="3" y="2"/>
                          </a:cubicBezTo>
                          <a:cubicBezTo>
                            <a:pt x="1" y="4"/>
                            <a:pt x="6" y="10"/>
                            <a:pt x="6" y="12"/>
                          </a:cubicBezTo>
                          <a:cubicBezTo>
                            <a:pt x="7" y="13"/>
                            <a:pt x="7" y="15"/>
                            <a:pt x="6" y="16"/>
                          </a:cubicBezTo>
                          <a:cubicBezTo>
                            <a:pt x="4" y="17"/>
                            <a:pt x="6" y="19"/>
                            <a:pt x="6" y="20"/>
                          </a:cubicBezTo>
                          <a:cubicBezTo>
                            <a:pt x="9" y="24"/>
                            <a:pt x="11" y="29"/>
                            <a:pt x="8" y="33"/>
                          </a:cubicBezTo>
                          <a:cubicBezTo>
                            <a:pt x="6" y="36"/>
                            <a:pt x="4" y="38"/>
                            <a:pt x="3" y="41"/>
                          </a:cubicBezTo>
                          <a:cubicBezTo>
                            <a:pt x="2" y="44"/>
                            <a:pt x="1" y="47"/>
                            <a:pt x="0" y="50"/>
                          </a:cubicBezTo>
                          <a:cubicBezTo>
                            <a:pt x="0" y="52"/>
                            <a:pt x="0" y="54"/>
                            <a:pt x="0" y="55"/>
                          </a:cubicBezTo>
                          <a:cubicBezTo>
                            <a:pt x="0" y="56"/>
                            <a:pt x="0" y="58"/>
                            <a:pt x="0" y="59"/>
                          </a:cubicBezTo>
                          <a:cubicBezTo>
                            <a:pt x="1" y="59"/>
                            <a:pt x="2" y="59"/>
                            <a:pt x="3" y="59"/>
                          </a:cubicBezTo>
                          <a:cubicBezTo>
                            <a:pt x="5" y="59"/>
                            <a:pt x="5" y="56"/>
                            <a:pt x="8" y="58"/>
                          </a:cubicBezTo>
                          <a:cubicBezTo>
                            <a:pt x="8" y="58"/>
                            <a:pt x="9" y="59"/>
                            <a:pt x="9" y="59"/>
                          </a:cubicBezTo>
                          <a:cubicBezTo>
                            <a:pt x="12" y="59"/>
                            <a:pt x="14" y="59"/>
                            <a:pt x="16" y="59"/>
                          </a:cubicBezTo>
                          <a:cubicBezTo>
                            <a:pt x="19" y="59"/>
                            <a:pt x="22" y="59"/>
                            <a:pt x="25" y="59"/>
                          </a:cubicBezTo>
                          <a:cubicBezTo>
                            <a:pt x="26" y="59"/>
                            <a:pt x="29" y="59"/>
                            <a:pt x="30" y="59"/>
                          </a:cubicBezTo>
                          <a:cubicBezTo>
                            <a:pt x="32" y="63"/>
                            <a:pt x="36" y="62"/>
                            <a:pt x="39" y="62"/>
                          </a:cubicBezTo>
                          <a:cubicBezTo>
                            <a:pt x="44" y="62"/>
                            <a:pt x="48" y="61"/>
                            <a:pt x="53" y="60"/>
                          </a:cubicBezTo>
                          <a:cubicBezTo>
                            <a:pt x="50" y="57"/>
                            <a:pt x="46" y="55"/>
                            <a:pt x="46" y="51"/>
                          </a:cubicBezTo>
                          <a:cubicBezTo>
                            <a:pt x="46" y="46"/>
                            <a:pt x="46" y="41"/>
                            <a:pt x="46" y="37"/>
                          </a:cubicBezTo>
                          <a:cubicBezTo>
                            <a:pt x="46" y="36"/>
                            <a:pt x="56" y="38"/>
                            <a:pt x="56" y="35"/>
                          </a:cubicBezTo>
                          <a:cubicBezTo>
                            <a:pt x="56" y="33"/>
                            <a:pt x="56" y="30"/>
                            <a:pt x="56" y="27"/>
                          </a:cubicBezTo>
                          <a:cubicBezTo>
                            <a:pt x="56" y="24"/>
                            <a:pt x="53" y="27"/>
                            <a:pt x="51" y="27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45" name="Freeform 735">
                      <a:extLst>
                        <a:ext uri="{FF2B5EF4-FFF2-40B4-BE49-F238E27FC236}">
                          <a16:creationId xmlns:a16="http://schemas.microsoft.com/office/drawing/2014/main" id="{994B0A2C-0597-514E-9FB8-0A0D1EE9C1E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643614" y="9203480"/>
                      <a:ext cx="470472" cy="519990"/>
                    </a:xfrm>
                    <a:custGeom>
                      <a:avLst/>
                      <a:gdLst>
                        <a:gd name="T0" fmla="*/ 25 w 46"/>
                        <a:gd name="T1" fmla="*/ 2 h 48"/>
                        <a:gd name="T2" fmla="*/ 21 w 46"/>
                        <a:gd name="T3" fmla="*/ 3 h 48"/>
                        <a:gd name="T4" fmla="*/ 18 w 46"/>
                        <a:gd name="T5" fmla="*/ 4 h 48"/>
                        <a:gd name="T6" fmla="*/ 6 w 46"/>
                        <a:gd name="T7" fmla="*/ 4 h 48"/>
                        <a:gd name="T8" fmla="*/ 6 w 46"/>
                        <a:gd name="T9" fmla="*/ 18 h 48"/>
                        <a:gd name="T10" fmla="*/ 6 w 46"/>
                        <a:gd name="T11" fmla="*/ 23 h 48"/>
                        <a:gd name="T12" fmla="*/ 1 w 46"/>
                        <a:gd name="T13" fmla="*/ 24 h 48"/>
                        <a:gd name="T14" fmla="*/ 1 w 46"/>
                        <a:gd name="T15" fmla="*/ 31 h 48"/>
                        <a:gd name="T16" fmla="*/ 1 w 46"/>
                        <a:gd name="T17" fmla="*/ 38 h 48"/>
                        <a:gd name="T18" fmla="*/ 4 w 46"/>
                        <a:gd name="T19" fmla="*/ 47 h 48"/>
                        <a:gd name="T20" fmla="*/ 8 w 46"/>
                        <a:gd name="T21" fmla="*/ 48 h 48"/>
                        <a:gd name="T22" fmla="*/ 13 w 46"/>
                        <a:gd name="T23" fmla="*/ 44 h 48"/>
                        <a:gd name="T24" fmla="*/ 19 w 46"/>
                        <a:gd name="T25" fmla="*/ 41 h 48"/>
                        <a:gd name="T26" fmla="*/ 29 w 46"/>
                        <a:gd name="T27" fmla="*/ 39 h 48"/>
                        <a:gd name="T28" fmla="*/ 31 w 46"/>
                        <a:gd name="T29" fmla="*/ 37 h 48"/>
                        <a:gd name="T30" fmla="*/ 34 w 46"/>
                        <a:gd name="T31" fmla="*/ 34 h 48"/>
                        <a:gd name="T32" fmla="*/ 43 w 46"/>
                        <a:gd name="T33" fmla="*/ 26 h 48"/>
                        <a:gd name="T34" fmla="*/ 44 w 46"/>
                        <a:gd name="T35" fmla="*/ 22 h 48"/>
                        <a:gd name="T36" fmla="*/ 40 w 46"/>
                        <a:gd name="T37" fmla="*/ 21 h 48"/>
                        <a:gd name="T38" fmla="*/ 38 w 46"/>
                        <a:gd name="T39" fmla="*/ 17 h 48"/>
                        <a:gd name="T40" fmla="*/ 39 w 46"/>
                        <a:gd name="T41" fmla="*/ 15 h 48"/>
                        <a:gd name="T42" fmla="*/ 36 w 46"/>
                        <a:gd name="T43" fmla="*/ 14 h 48"/>
                        <a:gd name="T44" fmla="*/ 36 w 46"/>
                        <a:gd name="T45" fmla="*/ 13 h 48"/>
                        <a:gd name="T46" fmla="*/ 34 w 46"/>
                        <a:gd name="T47" fmla="*/ 12 h 48"/>
                        <a:gd name="T48" fmla="*/ 30 w 46"/>
                        <a:gd name="T49" fmla="*/ 7 h 48"/>
                        <a:gd name="T50" fmla="*/ 25 w 46"/>
                        <a:gd name="T51" fmla="*/ 2 h 48"/>
                        <a:gd name="T52" fmla="*/ 25 w 46"/>
                        <a:gd name="T53" fmla="*/ 2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46" h="48">
                          <a:moveTo>
                            <a:pt x="25" y="2"/>
                          </a:moveTo>
                          <a:cubicBezTo>
                            <a:pt x="24" y="3"/>
                            <a:pt x="22" y="3"/>
                            <a:pt x="21" y="3"/>
                          </a:cubicBezTo>
                          <a:cubicBezTo>
                            <a:pt x="19" y="3"/>
                            <a:pt x="20" y="6"/>
                            <a:pt x="18" y="4"/>
                          </a:cubicBezTo>
                          <a:cubicBezTo>
                            <a:pt x="15" y="0"/>
                            <a:pt x="10" y="5"/>
                            <a:pt x="6" y="4"/>
                          </a:cubicBezTo>
                          <a:cubicBezTo>
                            <a:pt x="6" y="9"/>
                            <a:pt x="6" y="14"/>
                            <a:pt x="6" y="18"/>
                          </a:cubicBezTo>
                          <a:cubicBezTo>
                            <a:pt x="6" y="19"/>
                            <a:pt x="7" y="23"/>
                            <a:pt x="6" y="23"/>
                          </a:cubicBezTo>
                          <a:cubicBezTo>
                            <a:pt x="5" y="24"/>
                            <a:pt x="1" y="22"/>
                            <a:pt x="1" y="24"/>
                          </a:cubicBezTo>
                          <a:cubicBezTo>
                            <a:pt x="1" y="26"/>
                            <a:pt x="1" y="29"/>
                            <a:pt x="1" y="31"/>
                          </a:cubicBezTo>
                          <a:cubicBezTo>
                            <a:pt x="1" y="33"/>
                            <a:pt x="0" y="36"/>
                            <a:pt x="1" y="38"/>
                          </a:cubicBezTo>
                          <a:cubicBezTo>
                            <a:pt x="5" y="39"/>
                            <a:pt x="6" y="44"/>
                            <a:pt x="4" y="47"/>
                          </a:cubicBezTo>
                          <a:cubicBezTo>
                            <a:pt x="4" y="48"/>
                            <a:pt x="8" y="48"/>
                            <a:pt x="8" y="48"/>
                          </a:cubicBezTo>
                          <a:cubicBezTo>
                            <a:pt x="10" y="48"/>
                            <a:pt x="11" y="46"/>
                            <a:pt x="13" y="44"/>
                          </a:cubicBezTo>
                          <a:cubicBezTo>
                            <a:pt x="15" y="42"/>
                            <a:pt x="15" y="39"/>
                            <a:pt x="19" y="41"/>
                          </a:cubicBezTo>
                          <a:cubicBezTo>
                            <a:pt x="23" y="43"/>
                            <a:pt x="27" y="44"/>
                            <a:pt x="29" y="39"/>
                          </a:cubicBezTo>
                          <a:cubicBezTo>
                            <a:pt x="29" y="38"/>
                            <a:pt x="29" y="37"/>
                            <a:pt x="31" y="37"/>
                          </a:cubicBezTo>
                          <a:cubicBezTo>
                            <a:pt x="33" y="37"/>
                            <a:pt x="34" y="35"/>
                            <a:pt x="34" y="34"/>
                          </a:cubicBezTo>
                          <a:cubicBezTo>
                            <a:pt x="36" y="31"/>
                            <a:pt x="40" y="28"/>
                            <a:pt x="43" y="26"/>
                          </a:cubicBezTo>
                          <a:cubicBezTo>
                            <a:pt x="45" y="25"/>
                            <a:pt x="46" y="24"/>
                            <a:pt x="44" y="22"/>
                          </a:cubicBezTo>
                          <a:cubicBezTo>
                            <a:pt x="43" y="21"/>
                            <a:pt x="40" y="22"/>
                            <a:pt x="40" y="21"/>
                          </a:cubicBezTo>
                          <a:cubicBezTo>
                            <a:pt x="39" y="20"/>
                            <a:pt x="38" y="19"/>
                            <a:pt x="38" y="17"/>
                          </a:cubicBezTo>
                          <a:cubicBezTo>
                            <a:pt x="38" y="17"/>
                            <a:pt x="39" y="16"/>
                            <a:pt x="39" y="15"/>
                          </a:cubicBezTo>
                          <a:cubicBezTo>
                            <a:pt x="38" y="15"/>
                            <a:pt x="37" y="15"/>
                            <a:pt x="36" y="14"/>
                          </a:cubicBezTo>
                          <a:cubicBezTo>
                            <a:pt x="36" y="14"/>
                            <a:pt x="37" y="13"/>
                            <a:pt x="36" y="13"/>
                          </a:cubicBezTo>
                          <a:cubicBezTo>
                            <a:pt x="35" y="13"/>
                            <a:pt x="35" y="12"/>
                            <a:pt x="34" y="12"/>
                          </a:cubicBezTo>
                          <a:cubicBezTo>
                            <a:pt x="32" y="11"/>
                            <a:pt x="31" y="10"/>
                            <a:pt x="30" y="7"/>
                          </a:cubicBezTo>
                          <a:cubicBezTo>
                            <a:pt x="30" y="6"/>
                            <a:pt x="27" y="2"/>
                            <a:pt x="25" y="2"/>
                          </a:cubicBezTo>
                          <a:cubicBezTo>
                            <a:pt x="25" y="2"/>
                            <a:pt x="26" y="2"/>
                            <a:pt x="25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46" name="Freeform 736">
                      <a:extLst>
                        <a:ext uri="{FF2B5EF4-FFF2-40B4-BE49-F238E27FC236}">
                          <a16:creationId xmlns:a16="http://schemas.microsoft.com/office/drawing/2014/main" id="{522C0174-4743-9147-A484-D70ED1AFA2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898016" y="9096529"/>
                      <a:ext cx="400771" cy="376162"/>
                    </a:xfrm>
                    <a:custGeom>
                      <a:avLst/>
                      <a:gdLst>
                        <a:gd name="T0" fmla="*/ 39 w 39"/>
                        <a:gd name="T1" fmla="*/ 22 h 35"/>
                        <a:gd name="T2" fmla="*/ 38 w 39"/>
                        <a:gd name="T3" fmla="*/ 18 h 35"/>
                        <a:gd name="T4" fmla="*/ 39 w 39"/>
                        <a:gd name="T5" fmla="*/ 14 h 35"/>
                        <a:gd name="T6" fmla="*/ 38 w 39"/>
                        <a:gd name="T7" fmla="*/ 7 h 35"/>
                        <a:gd name="T8" fmla="*/ 27 w 39"/>
                        <a:gd name="T9" fmla="*/ 2 h 35"/>
                        <a:gd name="T10" fmla="*/ 24 w 39"/>
                        <a:gd name="T11" fmla="*/ 0 h 35"/>
                        <a:gd name="T12" fmla="*/ 19 w 39"/>
                        <a:gd name="T13" fmla="*/ 3 h 35"/>
                        <a:gd name="T14" fmla="*/ 13 w 39"/>
                        <a:gd name="T15" fmla="*/ 7 h 35"/>
                        <a:gd name="T16" fmla="*/ 9 w 39"/>
                        <a:gd name="T17" fmla="*/ 12 h 35"/>
                        <a:gd name="T18" fmla="*/ 2 w 39"/>
                        <a:gd name="T19" fmla="*/ 12 h 35"/>
                        <a:gd name="T20" fmla="*/ 5 w 39"/>
                        <a:gd name="T21" fmla="*/ 16 h 35"/>
                        <a:gd name="T22" fmla="*/ 8 w 39"/>
                        <a:gd name="T23" fmla="*/ 21 h 35"/>
                        <a:gd name="T24" fmla="*/ 11 w 39"/>
                        <a:gd name="T25" fmla="*/ 23 h 35"/>
                        <a:gd name="T26" fmla="*/ 11 w 39"/>
                        <a:gd name="T27" fmla="*/ 24 h 35"/>
                        <a:gd name="T28" fmla="*/ 14 w 39"/>
                        <a:gd name="T29" fmla="*/ 25 h 35"/>
                        <a:gd name="T30" fmla="*/ 13 w 39"/>
                        <a:gd name="T31" fmla="*/ 28 h 35"/>
                        <a:gd name="T32" fmla="*/ 15 w 39"/>
                        <a:gd name="T33" fmla="*/ 31 h 35"/>
                        <a:gd name="T34" fmla="*/ 20 w 39"/>
                        <a:gd name="T35" fmla="*/ 34 h 35"/>
                        <a:gd name="T36" fmla="*/ 25 w 39"/>
                        <a:gd name="T37" fmla="*/ 35 h 35"/>
                        <a:gd name="T38" fmla="*/ 27 w 39"/>
                        <a:gd name="T39" fmla="*/ 35 h 35"/>
                        <a:gd name="T40" fmla="*/ 34 w 39"/>
                        <a:gd name="T41" fmla="*/ 31 h 35"/>
                        <a:gd name="T42" fmla="*/ 36 w 39"/>
                        <a:gd name="T43" fmla="*/ 27 h 35"/>
                        <a:gd name="T44" fmla="*/ 39 w 39"/>
                        <a:gd name="T45" fmla="*/ 22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39" h="35">
                          <a:moveTo>
                            <a:pt x="39" y="22"/>
                          </a:moveTo>
                          <a:cubicBezTo>
                            <a:pt x="39" y="21"/>
                            <a:pt x="38" y="19"/>
                            <a:pt x="38" y="18"/>
                          </a:cubicBezTo>
                          <a:cubicBezTo>
                            <a:pt x="38" y="16"/>
                            <a:pt x="39" y="15"/>
                            <a:pt x="39" y="14"/>
                          </a:cubicBezTo>
                          <a:cubicBezTo>
                            <a:pt x="39" y="11"/>
                            <a:pt x="39" y="9"/>
                            <a:pt x="38" y="7"/>
                          </a:cubicBezTo>
                          <a:cubicBezTo>
                            <a:pt x="38" y="4"/>
                            <a:pt x="29" y="2"/>
                            <a:pt x="27" y="2"/>
                          </a:cubicBezTo>
                          <a:cubicBezTo>
                            <a:pt x="27" y="0"/>
                            <a:pt x="27" y="0"/>
                            <a:pt x="24" y="0"/>
                          </a:cubicBezTo>
                          <a:cubicBezTo>
                            <a:pt x="21" y="0"/>
                            <a:pt x="21" y="1"/>
                            <a:pt x="19" y="3"/>
                          </a:cubicBezTo>
                          <a:cubicBezTo>
                            <a:pt x="18" y="5"/>
                            <a:pt x="15" y="6"/>
                            <a:pt x="13" y="7"/>
                          </a:cubicBezTo>
                          <a:cubicBezTo>
                            <a:pt x="12" y="9"/>
                            <a:pt x="11" y="12"/>
                            <a:pt x="9" y="12"/>
                          </a:cubicBezTo>
                          <a:cubicBezTo>
                            <a:pt x="7" y="12"/>
                            <a:pt x="5" y="11"/>
                            <a:pt x="2" y="12"/>
                          </a:cubicBezTo>
                          <a:cubicBezTo>
                            <a:pt x="0" y="13"/>
                            <a:pt x="4" y="15"/>
                            <a:pt x="5" y="16"/>
                          </a:cubicBezTo>
                          <a:cubicBezTo>
                            <a:pt x="6" y="18"/>
                            <a:pt x="6" y="20"/>
                            <a:pt x="8" y="21"/>
                          </a:cubicBezTo>
                          <a:cubicBezTo>
                            <a:pt x="9" y="22"/>
                            <a:pt x="10" y="23"/>
                            <a:pt x="11" y="23"/>
                          </a:cubicBezTo>
                          <a:cubicBezTo>
                            <a:pt x="12" y="23"/>
                            <a:pt x="11" y="24"/>
                            <a:pt x="11" y="24"/>
                          </a:cubicBezTo>
                          <a:cubicBezTo>
                            <a:pt x="12" y="24"/>
                            <a:pt x="13" y="25"/>
                            <a:pt x="14" y="25"/>
                          </a:cubicBezTo>
                          <a:cubicBezTo>
                            <a:pt x="14" y="26"/>
                            <a:pt x="13" y="27"/>
                            <a:pt x="13" y="28"/>
                          </a:cubicBezTo>
                          <a:cubicBezTo>
                            <a:pt x="13" y="29"/>
                            <a:pt x="14" y="31"/>
                            <a:pt x="15" y="31"/>
                          </a:cubicBezTo>
                          <a:cubicBezTo>
                            <a:pt x="18" y="31"/>
                            <a:pt x="19" y="31"/>
                            <a:pt x="20" y="34"/>
                          </a:cubicBezTo>
                          <a:cubicBezTo>
                            <a:pt x="21" y="35"/>
                            <a:pt x="23" y="34"/>
                            <a:pt x="25" y="35"/>
                          </a:cubicBezTo>
                          <a:cubicBezTo>
                            <a:pt x="26" y="35"/>
                            <a:pt x="26" y="35"/>
                            <a:pt x="27" y="35"/>
                          </a:cubicBezTo>
                          <a:cubicBezTo>
                            <a:pt x="31" y="35"/>
                            <a:pt x="32" y="34"/>
                            <a:pt x="34" y="31"/>
                          </a:cubicBezTo>
                          <a:cubicBezTo>
                            <a:pt x="35" y="30"/>
                            <a:pt x="36" y="28"/>
                            <a:pt x="36" y="27"/>
                          </a:cubicBezTo>
                          <a:cubicBezTo>
                            <a:pt x="37" y="25"/>
                            <a:pt x="39" y="24"/>
                            <a:pt x="39" y="2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47" name="Freeform 737">
                      <a:extLst>
                        <a:ext uri="{FF2B5EF4-FFF2-40B4-BE49-F238E27FC236}">
                          <a16:creationId xmlns:a16="http://schemas.microsoft.com/office/drawing/2014/main" id="{4C7D0611-EC10-7848-B123-301F9BDF10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166357" y="9657083"/>
                      <a:ext cx="101063" cy="121701"/>
                    </a:xfrm>
                    <a:custGeom>
                      <a:avLst/>
                      <a:gdLst>
                        <a:gd name="T0" fmla="*/ 5 w 10"/>
                        <a:gd name="T1" fmla="*/ 1 h 11"/>
                        <a:gd name="T2" fmla="*/ 7 w 10"/>
                        <a:gd name="T3" fmla="*/ 9 h 11"/>
                        <a:gd name="T4" fmla="*/ 5 w 10"/>
                        <a:gd name="T5" fmla="*/ 1 h 11"/>
                        <a:gd name="T6" fmla="*/ 5 w 10"/>
                        <a:gd name="T7" fmla="*/ 1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0" h="11">
                          <a:moveTo>
                            <a:pt x="5" y="1"/>
                          </a:moveTo>
                          <a:cubicBezTo>
                            <a:pt x="0" y="2"/>
                            <a:pt x="3" y="11"/>
                            <a:pt x="7" y="9"/>
                          </a:cubicBezTo>
                          <a:cubicBezTo>
                            <a:pt x="10" y="8"/>
                            <a:pt x="9" y="0"/>
                            <a:pt x="5" y="1"/>
                          </a:cubicBezTo>
                          <a:cubicBezTo>
                            <a:pt x="3" y="1"/>
                            <a:pt x="6" y="1"/>
                            <a:pt x="5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48" name="Freeform 738">
                      <a:extLst>
                        <a:ext uri="{FF2B5EF4-FFF2-40B4-BE49-F238E27FC236}">
                          <a16:creationId xmlns:a16="http://schemas.microsoft.com/office/drawing/2014/main" id="{420BF0A0-8631-3A43-827E-98AF781D17DB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2479819" y="9461630"/>
                      <a:ext cx="808512" cy="748635"/>
                    </a:xfrm>
                    <a:custGeom>
                      <a:avLst/>
                      <a:gdLst>
                        <a:gd name="T0" fmla="*/ 74 w 79"/>
                        <a:gd name="T1" fmla="*/ 27 h 69"/>
                        <a:gd name="T2" fmla="*/ 69 w 79"/>
                        <a:gd name="T3" fmla="*/ 22 h 69"/>
                        <a:gd name="T4" fmla="*/ 72 w 79"/>
                        <a:gd name="T5" fmla="*/ 19 h 69"/>
                        <a:gd name="T6" fmla="*/ 75 w 79"/>
                        <a:gd name="T7" fmla="*/ 20 h 69"/>
                        <a:gd name="T8" fmla="*/ 75 w 79"/>
                        <a:gd name="T9" fmla="*/ 11 h 69"/>
                        <a:gd name="T10" fmla="*/ 73 w 79"/>
                        <a:gd name="T11" fmla="*/ 7 h 69"/>
                        <a:gd name="T12" fmla="*/ 72 w 79"/>
                        <a:gd name="T13" fmla="*/ 1 h 69"/>
                        <a:gd name="T14" fmla="*/ 66 w 79"/>
                        <a:gd name="T15" fmla="*/ 1 h 69"/>
                        <a:gd name="T16" fmla="*/ 60 w 79"/>
                        <a:gd name="T17" fmla="*/ 2 h 69"/>
                        <a:gd name="T18" fmla="*/ 55 w 79"/>
                        <a:gd name="T19" fmla="*/ 5 h 69"/>
                        <a:gd name="T20" fmla="*/ 51 w 79"/>
                        <a:gd name="T21" fmla="*/ 8 h 69"/>
                        <a:gd name="T22" fmla="*/ 49 w 79"/>
                        <a:gd name="T23" fmla="*/ 12 h 69"/>
                        <a:gd name="T24" fmla="*/ 45 w 79"/>
                        <a:gd name="T25" fmla="*/ 14 h 69"/>
                        <a:gd name="T26" fmla="*/ 44 w 79"/>
                        <a:gd name="T27" fmla="*/ 17 h 69"/>
                        <a:gd name="T28" fmla="*/ 34 w 79"/>
                        <a:gd name="T29" fmla="*/ 17 h 69"/>
                        <a:gd name="T30" fmla="*/ 28 w 79"/>
                        <a:gd name="T31" fmla="*/ 21 h 69"/>
                        <a:gd name="T32" fmla="*/ 24 w 79"/>
                        <a:gd name="T33" fmla="*/ 24 h 69"/>
                        <a:gd name="T34" fmla="*/ 20 w 79"/>
                        <a:gd name="T35" fmla="*/ 23 h 69"/>
                        <a:gd name="T36" fmla="*/ 17 w 79"/>
                        <a:gd name="T37" fmla="*/ 14 h 69"/>
                        <a:gd name="T38" fmla="*/ 17 w 79"/>
                        <a:gd name="T39" fmla="*/ 29 h 69"/>
                        <a:gd name="T40" fmla="*/ 17 w 79"/>
                        <a:gd name="T41" fmla="*/ 33 h 69"/>
                        <a:gd name="T42" fmla="*/ 9 w 79"/>
                        <a:gd name="T43" fmla="*/ 35 h 69"/>
                        <a:gd name="T44" fmla="*/ 6 w 79"/>
                        <a:gd name="T45" fmla="*/ 34 h 69"/>
                        <a:gd name="T46" fmla="*/ 2 w 79"/>
                        <a:gd name="T47" fmla="*/ 33 h 69"/>
                        <a:gd name="T48" fmla="*/ 3 w 79"/>
                        <a:gd name="T49" fmla="*/ 40 h 69"/>
                        <a:gd name="T50" fmla="*/ 5 w 79"/>
                        <a:gd name="T51" fmla="*/ 45 h 69"/>
                        <a:gd name="T52" fmla="*/ 9 w 79"/>
                        <a:gd name="T53" fmla="*/ 56 h 69"/>
                        <a:gd name="T54" fmla="*/ 8 w 79"/>
                        <a:gd name="T55" fmla="*/ 60 h 69"/>
                        <a:gd name="T56" fmla="*/ 9 w 79"/>
                        <a:gd name="T57" fmla="*/ 62 h 69"/>
                        <a:gd name="T58" fmla="*/ 10 w 79"/>
                        <a:gd name="T59" fmla="*/ 66 h 69"/>
                        <a:gd name="T60" fmla="*/ 11 w 79"/>
                        <a:gd name="T61" fmla="*/ 64 h 69"/>
                        <a:gd name="T62" fmla="*/ 15 w 79"/>
                        <a:gd name="T63" fmla="*/ 68 h 69"/>
                        <a:gd name="T64" fmla="*/ 21 w 79"/>
                        <a:gd name="T65" fmla="*/ 66 h 69"/>
                        <a:gd name="T66" fmla="*/ 26 w 79"/>
                        <a:gd name="T67" fmla="*/ 65 h 69"/>
                        <a:gd name="T68" fmla="*/ 31 w 79"/>
                        <a:gd name="T69" fmla="*/ 64 h 69"/>
                        <a:gd name="T70" fmla="*/ 38 w 79"/>
                        <a:gd name="T71" fmla="*/ 64 h 69"/>
                        <a:gd name="T72" fmla="*/ 39 w 79"/>
                        <a:gd name="T73" fmla="*/ 64 h 69"/>
                        <a:gd name="T74" fmla="*/ 41 w 79"/>
                        <a:gd name="T75" fmla="*/ 63 h 69"/>
                        <a:gd name="T76" fmla="*/ 42 w 79"/>
                        <a:gd name="T77" fmla="*/ 62 h 69"/>
                        <a:gd name="T78" fmla="*/ 44 w 79"/>
                        <a:gd name="T79" fmla="*/ 65 h 69"/>
                        <a:gd name="T80" fmla="*/ 46 w 79"/>
                        <a:gd name="T81" fmla="*/ 62 h 69"/>
                        <a:gd name="T82" fmla="*/ 57 w 79"/>
                        <a:gd name="T83" fmla="*/ 56 h 69"/>
                        <a:gd name="T84" fmla="*/ 65 w 79"/>
                        <a:gd name="T85" fmla="*/ 48 h 69"/>
                        <a:gd name="T86" fmla="*/ 72 w 79"/>
                        <a:gd name="T87" fmla="*/ 37 h 69"/>
                        <a:gd name="T88" fmla="*/ 77 w 79"/>
                        <a:gd name="T89" fmla="*/ 33 h 69"/>
                        <a:gd name="T90" fmla="*/ 79 w 79"/>
                        <a:gd name="T91" fmla="*/ 25 h 69"/>
                        <a:gd name="T92" fmla="*/ 76 w 79"/>
                        <a:gd name="T93" fmla="*/ 25 h 69"/>
                        <a:gd name="T94" fmla="*/ 74 w 79"/>
                        <a:gd name="T95" fmla="*/ 27 h 69"/>
                        <a:gd name="T96" fmla="*/ 62 w 79"/>
                        <a:gd name="T97" fmla="*/ 39 h 69"/>
                        <a:gd name="T98" fmla="*/ 61 w 79"/>
                        <a:gd name="T99" fmla="*/ 41 h 69"/>
                        <a:gd name="T100" fmla="*/ 57 w 79"/>
                        <a:gd name="T101" fmla="*/ 43 h 69"/>
                        <a:gd name="T102" fmla="*/ 55 w 79"/>
                        <a:gd name="T103" fmla="*/ 44 h 69"/>
                        <a:gd name="T104" fmla="*/ 52 w 79"/>
                        <a:gd name="T105" fmla="*/ 41 h 69"/>
                        <a:gd name="T106" fmla="*/ 56 w 79"/>
                        <a:gd name="T107" fmla="*/ 35 h 69"/>
                        <a:gd name="T108" fmla="*/ 60 w 79"/>
                        <a:gd name="T109" fmla="*/ 35 h 69"/>
                        <a:gd name="T110" fmla="*/ 62 w 79"/>
                        <a:gd name="T111" fmla="*/ 39 h 69"/>
                        <a:gd name="T112" fmla="*/ 62 w 79"/>
                        <a:gd name="T113" fmla="*/ 3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79" h="69">
                          <a:moveTo>
                            <a:pt x="74" y="27"/>
                          </a:moveTo>
                          <a:cubicBezTo>
                            <a:pt x="71" y="27"/>
                            <a:pt x="68" y="24"/>
                            <a:pt x="69" y="22"/>
                          </a:cubicBezTo>
                          <a:cubicBezTo>
                            <a:pt x="69" y="20"/>
                            <a:pt x="71" y="19"/>
                            <a:pt x="72" y="19"/>
                          </a:cubicBezTo>
                          <a:cubicBezTo>
                            <a:pt x="73" y="19"/>
                            <a:pt x="74" y="20"/>
                            <a:pt x="75" y="20"/>
                          </a:cubicBezTo>
                          <a:cubicBezTo>
                            <a:pt x="75" y="17"/>
                            <a:pt x="76" y="14"/>
                            <a:pt x="75" y="11"/>
                          </a:cubicBezTo>
                          <a:cubicBezTo>
                            <a:pt x="74" y="10"/>
                            <a:pt x="73" y="8"/>
                            <a:pt x="73" y="7"/>
                          </a:cubicBezTo>
                          <a:cubicBezTo>
                            <a:pt x="72" y="5"/>
                            <a:pt x="72" y="3"/>
                            <a:pt x="72" y="1"/>
                          </a:cubicBezTo>
                          <a:cubicBezTo>
                            <a:pt x="70" y="2"/>
                            <a:pt x="67" y="1"/>
                            <a:pt x="66" y="1"/>
                          </a:cubicBezTo>
                          <a:cubicBezTo>
                            <a:pt x="63" y="0"/>
                            <a:pt x="61" y="0"/>
                            <a:pt x="60" y="2"/>
                          </a:cubicBezTo>
                          <a:cubicBezTo>
                            <a:pt x="58" y="3"/>
                            <a:pt x="56" y="3"/>
                            <a:pt x="55" y="5"/>
                          </a:cubicBezTo>
                          <a:cubicBezTo>
                            <a:pt x="54" y="6"/>
                            <a:pt x="52" y="7"/>
                            <a:pt x="51" y="8"/>
                          </a:cubicBezTo>
                          <a:cubicBezTo>
                            <a:pt x="50" y="9"/>
                            <a:pt x="50" y="11"/>
                            <a:pt x="49" y="12"/>
                          </a:cubicBezTo>
                          <a:cubicBezTo>
                            <a:pt x="48" y="14"/>
                            <a:pt x="46" y="12"/>
                            <a:pt x="45" y="14"/>
                          </a:cubicBezTo>
                          <a:cubicBezTo>
                            <a:pt x="44" y="15"/>
                            <a:pt x="45" y="16"/>
                            <a:pt x="44" y="17"/>
                          </a:cubicBezTo>
                          <a:cubicBezTo>
                            <a:pt x="42" y="21"/>
                            <a:pt x="37" y="18"/>
                            <a:pt x="34" y="17"/>
                          </a:cubicBezTo>
                          <a:cubicBezTo>
                            <a:pt x="31" y="15"/>
                            <a:pt x="30" y="19"/>
                            <a:pt x="28" y="21"/>
                          </a:cubicBezTo>
                          <a:cubicBezTo>
                            <a:pt x="27" y="22"/>
                            <a:pt x="26" y="24"/>
                            <a:pt x="24" y="24"/>
                          </a:cubicBezTo>
                          <a:cubicBezTo>
                            <a:pt x="24" y="24"/>
                            <a:pt x="20" y="24"/>
                            <a:pt x="20" y="23"/>
                          </a:cubicBezTo>
                          <a:cubicBezTo>
                            <a:pt x="22" y="20"/>
                            <a:pt x="21" y="15"/>
                            <a:pt x="17" y="14"/>
                          </a:cubicBezTo>
                          <a:cubicBezTo>
                            <a:pt x="17" y="19"/>
                            <a:pt x="17" y="24"/>
                            <a:pt x="17" y="29"/>
                          </a:cubicBezTo>
                          <a:cubicBezTo>
                            <a:pt x="17" y="29"/>
                            <a:pt x="18" y="32"/>
                            <a:pt x="17" y="33"/>
                          </a:cubicBezTo>
                          <a:cubicBezTo>
                            <a:pt x="14" y="35"/>
                            <a:pt x="13" y="36"/>
                            <a:pt x="9" y="35"/>
                          </a:cubicBezTo>
                          <a:cubicBezTo>
                            <a:pt x="8" y="35"/>
                            <a:pt x="7" y="35"/>
                            <a:pt x="6" y="34"/>
                          </a:cubicBezTo>
                          <a:cubicBezTo>
                            <a:pt x="5" y="32"/>
                            <a:pt x="4" y="31"/>
                            <a:pt x="2" y="33"/>
                          </a:cubicBezTo>
                          <a:cubicBezTo>
                            <a:pt x="0" y="35"/>
                            <a:pt x="2" y="38"/>
                            <a:pt x="3" y="40"/>
                          </a:cubicBezTo>
                          <a:cubicBezTo>
                            <a:pt x="4" y="41"/>
                            <a:pt x="5" y="43"/>
                            <a:pt x="5" y="45"/>
                          </a:cubicBezTo>
                          <a:cubicBezTo>
                            <a:pt x="7" y="49"/>
                            <a:pt x="11" y="51"/>
                            <a:pt x="9" y="56"/>
                          </a:cubicBezTo>
                          <a:cubicBezTo>
                            <a:pt x="8" y="58"/>
                            <a:pt x="7" y="58"/>
                            <a:pt x="8" y="60"/>
                          </a:cubicBezTo>
                          <a:cubicBezTo>
                            <a:pt x="9" y="61"/>
                            <a:pt x="9" y="62"/>
                            <a:pt x="9" y="62"/>
                          </a:cubicBezTo>
                          <a:cubicBezTo>
                            <a:pt x="10" y="63"/>
                            <a:pt x="9" y="65"/>
                            <a:pt x="10" y="66"/>
                          </a:cubicBezTo>
                          <a:cubicBezTo>
                            <a:pt x="10" y="66"/>
                            <a:pt x="10" y="64"/>
                            <a:pt x="11" y="64"/>
                          </a:cubicBezTo>
                          <a:cubicBezTo>
                            <a:pt x="11" y="64"/>
                            <a:pt x="14" y="67"/>
                            <a:pt x="15" y="68"/>
                          </a:cubicBezTo>
                          <a:cubicBezTo>
                            <a:pt x="17" y="69"/>
                            <a:pt x="19" y="66"/>
                            <a:pt x="21" y="66"/>
                          </a:cubicBezTo>
                          <a:cubicBezTo>
                            <a:pt x="23" y="65"/>
                            <a:pt x="25" y="67"/>
                            <a:pt x="26" y="65"/>
                          </a:cubicBezTo>
                          <a:cubicBezTo>
                            <a:pt x="28" y="64"/>
                            <a:pt x="29" y="64"/>
                            <a:pt x="31" y="64"/>
                          </a:cubicBezTo>
                          <a:cubicBezTo>
                            <a:pt x="33" y="64"/>
                            <a:pt x="35" y="64"/>
                            <a:pt x="38" y="64"/>
                          </a:cubicBezTo>
                          <a:cubicBezTo>
                            <a:pt x="38" y="64"/>
                            <a:pt x="39" y="64"/>
                            <a:pt x="39" y="64"/>
                          </a:cubicBezTo>
                          <a:cubicBezTo>
                            <a:pt x="40" y="64"/>
                            <a:pt x="40" y="63"/>
                            <a:pt x="41" y="63"/>
                          </a:cubicBezTo>
                          <a:cubicBezTo>
                            <a:pt x="41" y="63"/>
                            <a:pt x="41" y="62"/>
                            <a:pt x="42" y="62"/>
                          </a:cubicBezTo>
                          <a:cubicBezTo>
                            <a:pt x="42" y="63"/>
                            <a:pt x="42" y="65"/>
                            <a:pt x="44" y="65"/>
                          </a:cubicBezTo>
                          <a:cubicBezTo>
                            <a:pt x="44" y="65"/>
                            <a:pt x="43" y="61"/>
                            <a:pt x="46" y="62"/>
                          </a:cubicBezTo>
                          <a:cubicBezTo>
                            <a:pt x="50" y="63"/>
                            <a:pt x="54" y="59"/>
                            <a:pt x="57" y="56"/>
                          </a:cubicBezTo>
                          <a:cubicBezTo>
                            <a:pt x="60" y="54"/>
                            <a:pt x="62" y="51"/>
                            <a:pt x="65" y="48"/>
                          </a:cubicBezTo>
                          <a:cubicBezTo>
                            <a:pt x="68" y="45"/>
                            <a:pt x="69" y="41"/>
                            <a:pt x="72" y="37"/>
                          </a:cubicBezTo>
                          <a:cubicBezTo>
                            <a:pt x="73" y="36"/>
                            <a:pt x="76" y="35"/>
                            <a:pt x="77" y="33"/>
                          </a:cubicBezTo>
                          <a:cubicBezTo>
                            <a:pt x="78" y="31"/>
                            <a:pt x="79" y="27"/>
                            <a:pt x="79" y="25"/>
                          </a:cubicBezTo>
                          <a:cubicBezTo>
                            <a:pt x="78" y="25"/>
                            <a:pt x="77" y="25"/>
                            <a:pt x="76" y="25"/>
                          </a:cubicBezTo>
                          <a:cubicBezTo>
                            <a:pt x="75" y="25"/>
                            <a:pt x="75" y="27"/>
                            <a:pt x="74" y="27"/>
                          </a:cubicBezTo>
                          <a:close/>
                          <a:moveTo>
                            <a:pt x="62" y="39"/>
                          </a:moveTo>
                          <a:cubicBezTo>
                            <a:pt x="61" y="39"/>
                            <a:pt x="61" y="41"/>
                            <a:pt x="61" y="41"/>
                          </a:cubicBezTo>
                          <a:cubicBezTo>
                            <a:pt x="60" y="43"/>
                            <a:pt x="58" y="42"/>
                            <a:pt x="57" y="43"/>
                          </a:cubicBezTo>
                          <a:cubicBezTo>
                            <a:pt x="56" y="43"/>
                            <a:pt x="56" y="44"/>
                            <a:pt x="55" y="44"/>
                          </a:cubicBezTo>
                          <a:cubicBezTo>
                            <a:pt x="53" y="44"/>
                            <a:pt x="52" y="42"/>
                            <a:pt x="52" y="41"/>
                          </a:cubicBezTo>
                          <a:cubicBezTo>
                            <a:pt x="51" y="39"/>
                            <a:pt x="54" y="36"/>
                            <a:pt x="56" y="35"/>
                          </a:cubicBezTo>
                          <a:cubicBezTo>
                            <a:pt x="57" y="34"/>
                            <a:pt x="59" y="34"/>
                            <a:pt x="60" y="35"/>
                          </a:cubicBezTo>
                          <a:cubicBezTo>
                            <a:pt x="61" y="36"/>
                            <a:pt x="64" y="38"/>
                            <a:pt x="62" y="39"/>
                          </a:cubicBezTo>
                          <a:cubicBezTo>
                            <a:pt x="61" y="39"/>
                            <a:pt x="63" y="38"/>
                            <a:pt x="62" y="39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49" name="Freeform 739">
                      <a:extLst>
                        <a:ext uri="{FF2B5EF4-FFF2-40B4-BE49-F238E27FC236}">
                          <a16:creationId xmlns:a16="http://schemas.microsoft.com/office/drawing/2014/main" id="{006EE659-8980-2441-A6A5-D575E5543D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002562" y="9819354"/>
                      <a:ext cx="132428" cy="143827"/>
                    </a:xfrm>
                    <a:custGeom>
                      <a:avLst/>
                      <a:gdLst>
                        <a:gd name="T0" fmla="*/ 11 w 13"/>
                        <a:gd name="T1" fmla="*/ 4 h 13"/>
                        <a:gd name="T2" fmla="*/ 3 w 13"/>
                        <a:gd name="T3" fmla="*/ 3 h 13"/>
                        <a:gd name="T4" fmla="*/ 2 w 13"/>
                        <a:gd name="T5" fmla="*/ 9 h 13"/>
                        <a:gd name="T6" fmla="*/ 7 w 13"/>
                        <a:gd name="T7" fmla="*/ 9 h 13"/>
                        <a:gd name="T8" fmla="*/ 11 w 13"/>
                        <a:gd name="T9" fmla="*/ 4 h 13"/>
                        <a:gd name="T10" fmla="*/ 11 w 13"/>
                        <a:gd name="T11" fmla="*/ 4 h 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3" h="13">
                          <a:moveTo>
                            <a:pt x="11" y="4"/>
                          </a:moveTo>
                          <a:cubicBezTo>
                            <a:pt x="9" y="2"/>
                            <a:pt x="5" y="0"/>
                            <a:pt x="3" y="3"/>
                          </a:cubicBezTo>
                          <a:cubicBezTo>
                            <a:pt x="1" y="5"/>
                            <a:pt x="0" y="7"/>
                            <a:pt x="2" y="9"/>
                          </a:cubicBezTo>
                          <a:cubicBezTo>
                            <a:pt x="4" y="13"/>
                            <a:pt x="5" y="9"/>
                            <a:pt x="7" y="9"/>
                          </a:cubicBezTo>
                          <a:cubicBezTo>
                            <a:pt x="10" y="9"/>
                            <a:pt x="13" y="5"/>
                            <a:pt x="11" y="4"/>
                          </a:cubicBezTo>
                          <a:cubicBezTo>
                            <a:pt x="10" y="3"/>
                            <a:pt x="12" y="4"/>
                            <a:pt x="11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50" name="Freeform 740">
                      <a:extLst>
                        <a:ext uri="{FF2B5EF4-FFF2-40B4-BE49-F238E27FC236}">
                          <a16:creationId xmlns:a16="http://schemas.microsoft.com/office/drawing/2014/main" id="{B7E03DD9-06CB-7F4E-B666-FFD3037259B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284660" y="8476968"/>
                      <a:ext cx="52274" cy="88507"/>
                    </a:xfrm>
                    <a:custGeom>
                      <a:avLst/>
                      <a:gdLst>
                        <a:gd name="T0" fmla="*/ 2 w 5"/>
                        <a:gd name="T1" fmla="*/ 5 h 8"/>
                        <a:gd name="T2" fmla="*/ 5 w 5"/>
                        <a:gd name="T3" fmla="*/ 1 h 8"/>
                        <a:gd name="T4" fmla="*/ 1 w 5"/>
                        <a:gd name="T5" fmla="*/ 3 h 8"/>
                        <a:gd name="T6" fmla="*/ 0 w 5"/>
                        <a:gd name="T7" fmla="*/ 8 h 8"/>
                        <a:gd name="T8" fmla="*/ 2 w 5"/>
                        <a:gd name="T9" fmla="*/ 5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" h="8">
                          <a:moveTo>
                            <a:pt x="2" y="5"/>
                          </a:moveTo>
                          <a:cubicBezTo>
                            <a:pt x="2" y="4"/>
                            <a:pt x="4" y="2"/>
                            <a:pt x="5" y="1"/>
                          </a:cubicBezTo>
                          <a:cubicBezTo>
                            <a:pt x="4" y="0"/>
                            <a:pt x="2" y="2"/>
                            <a:pt x="1" y="3"/>
                          </a:cubicBezTo>
                          <a:cubicBezTo>
                            <a:pt x="0" y="4"/>
                            <a:pt x="0" y="6"/>
                            <a:pt x="0" y="8"/>
                          </a:cubicBezTo>
                          <a:cubicBezTo>
                            <a:pt x="2" y="7"/>
                            <a:pt x="2" y="6"/>
                            <a:pt x="2" y="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51" name="Freeform 741">
                      <a:extLst>
                        <a:ext uri="{FF2B5EF4-FFF2-40B4-BE49-F238E27FC236}">
                          <a16:creationId xmlns:a16="http://schemas.microsoft.com/office/drawing/2014/main" id="{767783D3-3E51-EA4B-8007-16CC0D8DB5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235869" y="8034428"/>
                      <a:ext cx="355468" cy="486798"/>
                    </a:xfrm>
                    <a:custGeom>
                      <a:avLst/>
                      <a:gdLst>
                        <a:gd name="T0" fmla="*/ 11 w 35"/>
                        <a:gd name="T1" fmla="*/ 44 h 45"/>
                        <a:gd name="T2" fmla="*/ 15 w 35"/>
                        <a:gd name="T3" fmla="*/ 41 h 45"/>
                        <a:gd name="T4" fmla="*/ 16 w 35"/>
                        <a:gd name="T5" fmla="*/ 43 h 45"/>
                        <a:gd name="T6" fmla="*/ 23 w 35"/>
                        <a:gd name="T7" fmla="*/ 37 h 45"/>
                        <a:gd name="T8" fmla="*/ 25 w 35"/>
                        <a:gd name="T9" fmla="*/ 26 h 45"/>
                        <a:gd name="T10" fmla="*/ 31 w 35"/>
                        <a:gd name="T11" fmla="*/ 16 h 45"/>
                        <a:gd name="T12" fmla="*/ 33 w 35"/>
                        <a:gd name="T13" fmla="*/ 8 h 45"/>
                        <a:gd name="T14" fmla="*/ 35 w 35"/>
                        <a:gd name="T15" fmla="*/ 2 h 45"/>
                        <a:gd name="T16" fmla="*/ 29 w 35"/>
                        <a:gd name="T17" fmla="*/ 1 h 45"/>
                        <a:gd name="T18" fmla="*/ 26 w 35"/>
                        <a:gd name="T19" fmla="*/ 2 h 45"/>
                        <a:gd name="T20" fmla="*/ 25 w 35"/>
                        <a:gd name="T21" fmla="*/ 6 h 45"/>
                        <a:gd name="T22" fmla="*/ 20 w 35"/>
                        <a:gd name="T23" fmla="*/ 10 h 45"/>
                        <a:gd name="T24" fmla="*/ 10 w 35"/>
                        <a:gd name="T25" fmla="*/ 8 h 45"/>
                        <a:gd name="T26" fmla="*/ 13 w 35"/>
                        <a:gd name="T27" fmla="*/ 13 h 45"/>
                        <a:gd name="T28" fmla="*/ 14 w 35"/>
                        <a:gd name="T29" fmla="*/ 19 h 45"/>
                        <a:gd name="T30" fmla="*/ 15 w 35"/>
                        <a:gd name="T31" fmla="*/ 22 h 45"/>
                        <a:gd name="T32" fmla="*/ 16 w 35"/>
                        <a:gd name="T33" fmla="*/ 25 h 45"/>
                        <a:gd name="T34" fmla="*/ 15 w 35"/>
                        <a:gd name="T35" fmla="*/ 32 h 45"/>
                        <a:gd name="T36" fmla="*/ 13 w 35"/>
                        <a:gd name="T37" fmla="*/ 31 h 45"/>
                        <a:gd name="T38" fmla="*/ 10 w 35"/>
                        <a:gd name="T39" fmla="*/ 32 h 45"/>
                        <a:gd name="T40" fmla="*/ 8 w 35"/>
                        <a:gd name="T41" fmla="*/ 29 h 45"/>
                        <a:gd name="T42" fmla="*/ 6 w 35"/>
                        <a:gd name="T43" fmla="*/ 32 h 45"/>
                        <a:gd name="T44" fmla="*/ 4 w 35"/>
                        <a:gd name="T45" fmla="*/ 32 h 45"/>
                        <a:gd name="T46" fmla="*/ 3 w 35"/>
                        <a:gd name="T47" fmla="*/ 35 h 45"/>
                        <a:gd name="T48" fmla="*/ 0 w 35"/>
                        <a:gd name="T49" fmla="*/ 39 h 45"/>
                        <a:gd name="T50" fmla="*/ 5 w 35"/>
                        <a:gd name="T51" fmla="*/ 45 h 45"/>
                        <a:gd name="T52" fmla="*/ 8 w 35"/>
                        <a:gd name="T53" fmla="*/ 42 h 45"/>
                        <a:gd name="T54" fmla="*/ 11 w 35"/>
                        <a:gd name="T55" fmla="*/ 44 h 45"/>
                        <a:gd name="T56" fmla="*/ 11 w 35"/>
                        <a:gd name="T57" fmla="*/ 44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35" h="45">
                          <a:moveTo>
                            <a:pt x="11" y="44"/>
                          </a:moveTo>
                          <a:cubicBezTo>
                            <a:pt x="12" y="44"/>
                            <a:pt x="14" y="42"/>
                            <a:pt x="15" y="41"/>
                          </a:cubicBezTo>
                          <a:cubicBezTo>
                            <a:pt x="17" y="40"/>
                            <a:pt x="15" y="43"/>
                            <a:pt x="16" y="43"/>
                          </a:cubicBezTo>
                          <a:cubicBezTo>
                            <a:pt x="16" y="43"/>
                            <a:pt x="23" y="39"/>
                            <a:pt x="23" y="37"/>
                          </a:cubicBezTo>
                          <a:cubicBezTo>
                            <a:pt x="23" y="33"/>
                            <a:pt x="23" y="29"/>
                            <a:pt x="25" y="26"/>
                          </a:cubicBezTo>
                          <a:cubicBezTo>
                            <a:pt x="27" y="22"/>
                            <a:pt x="30" y="19"/>
                            <a:pt x="31" y="16"/>
                          </a:cubicBezTo>
                          <a:cubicBezTo>
                            <a:pt x="32" y="13"/>
                            <a:pt x="32" y="11"/>
                            <a:pt x="33" y="8"/>
                          </a:cubicBezTo>
                          <a:cubicBezTo>
                            <a:pt x="33" y="6"/>
                            <a:pt x="35" y="4"/>
                            <a:pt x="35" y="2"/>
                          </a:cubicBezTo>
                          <a:cubicBezTo>
                            <a:pt x="33" y="2"/>
                            <a:pt x="31" y="0"/>
                            <a:pt x="29" y="1"/>
                          </a:cubicBezTo>
                          <a:cubicBezTo>
                            <a:pt x="28" y="1"/>
                            <a:pt x="26" y="1"/>
                            <a:pt x="26" y="2"/>
                          </a:cubicBezTo>
                          <a:cubicBezTo>
                            <a:pt x="25" y="4"/>
                            <a:pt x="25" y="5"/>
                            <a:pt x="25" y="6"/>
                          </a:cubicBezTo>
                          <a:cubicBezTo>
                            <a:pt x="24" y="9"/>
                            <a:pt x="23" y="10"/>
                            <a:pt x="20" y="10"/>
                          </a:cubicBezTo>
                          <a:cubicBezTo>
                            <a:pt x="17" y="9"/>
                            <a:pt x="13" y="8"/>
                            <a:pt x="10" y="8"/>
                          </a:cubicBezTo>
                          <a:cubicBezTo>
                            <a:pt x="10" y="10"/>
                            <a:pt x="9" y="14"/>
                            <a:pt x="13" y="13"/>
                          </a:cubicBezTo>
                          <a:cubicBezTo>
                            <a:pt x="17" y="11"/>
                            <a:pt x="14" y="17"/>
                            <a:pt x="14" y="19"/>
                          </a:cubicBezTo>
                          <a:cubicBezTo>
                            <a:pt x="14" y="20"/>
                            <a:pt x="14" y="21"/>
                            <a:pt x="15" y="22"/>
                          </a:cubicBezTo>
                          <a:cubicBezTo>
                            <a:pt x="16" y="23"/>
                            <a:pt x="16" y="24"/>
                            <a:pt x="16" y="25"/>
                          </a:cubicBezTo>
                          <a:cubicBezTo>
                            <a:pt x="16" y="27"/>
                            <a:pt x="16" y="30"/>
                            <a:pt x="15" y="32"/>
                          </a:cubicBezTo>
                          <a:cubicBezTo>
                            <a:pt x="15" y="33"/>
                            <a:pt x="13" y="31"/>
                            <a:pt x="13" y="31"/>
                          </a:cubicBezTo>
                          <a:cubicBezTo>
                            <a:pt x="11" y="31"/>
                            <a:pt x="11" y="33"/>
                            <a:pt x="10" y="32"/>
                          </a:cubicBezTo>
                          <a:cubicBezTo>
                            <a:pt x="10" y="31"/>
                            <a:pt x="9" y="30"/>
                            <a:pt x="8" y="29"/>
                          </a:cubicBezTo>
                          <a:cubicBezTo>
                            <a:pt x="7" y="29"/>
                            <a:pt x="7" y="31"/>
                            <a:pt x="6" y="32"/>
                          </a:cubicBezTo>
                          <a:cubicBezTo>
                            <a:pt x="6" y="32"/>
                            <a:pt x="4" y="32"/>
                            <a:pt x="4" y="32"/>
                          </a:cubicBezTo>
                          <a:cubicBezTo>
                            <a:pt x="2" y="32"/>
                            <a:pt x="3" y="34"/>
                            <a:pt x="3" y="35"/>
                          </a:cubicBezTo>
                          <a:cubicBezTo>
                            <a:pt x="4" y="38"/>
                            <a:pt x="3" y="37"/>
                            <a:pt x="0" y="39"/>
                          </a:cubicBezTo>
                          <a:cubicBezTo>
                            <a:pt x="2" y="41"/>
                            <a:pt x="4" y="42"/>
                            <a:pt x="5" y="45"/>
                          </a:cubicBezTo>
                          <a:cubicBezTo>
                            <a:pt x="6" y="44"/>
                            <a:pt x="7" y="43"/>
                            <a:pt x="8" y="42"/>
                          </a:cubicBezTo>
                          <a:cubicBezTo>
                            <a:pt x="10" y="41"/>
                            <a:pt x="10" y="43"/>
                            <a:pt x="11" y="44"/>
                          </a:cubicBezTo>
                          <a:cubicBezTo>
                            <a:pt x="12" y="44"/>
                            <a:pt x="10" y="43"/>
                            <a:pt x="11" y="4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52" name="Freeform 742">
                      <a:extLst>
                        <a:ext uri="{FF2B5EF4-FFF2-40B4-BE49-F238E27FC236}">
                          <a16:creationId xmlns:a16="http://schemas.microsoft.com/office/drawing/2014/main" id="{5C38012D-6E8D-8940-8119-3C9CB9EAA86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389209" y="7643512"/>
                      <a:ext cx="651689" cy="486798"/>
                    </a:xfrm>
                    <a:custGeom>
                      <a:avLst/>
                      <a:gdLst>
                        <a:gd name="T0" fmla="*/ 12 w 64"/>
                        <a:gd name="T1" fmla="*/ 37 h 45"/>
                        <a:gd name="T2" fmla="*/ 17 w 64"/>
                        <a:gd name="T3" fmla="*/ 37 h 45"/>
                        <a:gd name="T4" fmla="*/ 20 w 64"/>
                        <a:gd name="T5" fmla="*/ 38 h 45"/>
                        <a:gd name="T6" fmla="*/ 21 w 64"/>
                        <a:gd name="T7" fmla="*/ 33 h 45"/>
                        <a:gd name="T8" fmla="*/ 25 w 64"/>
                        <a:gd name="T9" fmla="*/ 30 h 45"/>
                        <a:gd name="T10" fmla="*/ 30 w 64"/>
                        <a:gd name="T11" fmla="*/ 33 h 45"/>
                        <a:gd name="T12" fmla="*/ 36 w 64"/>
                        <a:gd name="T13" fmla="*/ 34 h 45"/>
                        <a:gd name="T14" fmla="*/ 39 w 64"/>
                        <a:gd name="T15" fmla="*/ 34 h 45"/>
                        <a:gd name="T16" fmla="*/ 41 w 64"/>
                        <a:gd name="T17" fmla="*/ 30 h 45"/>
                        <a:gd name="T18" fmla="*/ 45 w 64"/>
                        <a:gd name="T19" fmla="*/ 31 h 45"/>
                        <a:gd name="T20" fmla="*/ 50 w 64"/>
                        <a:gd name="T21" fmla="*/ 31 h 45"/>
                        <a:gd name="T22" fmla="*/ 55 w 64"/>
                        <a:gd name="T23" fmla="*/ 29 h 45"/>
                        <a:gd name="T24" fmla="*/ 60 w 64"/>
                        <a:gd name="T25" fmla="*/ 30 h 45"/>
                        <a:gd name="T26" fmla="*/ 58 w 64"/>
                        <a:gd name="T27" fmla="*/ 24 h 45"/>
                        <a:gd name="T28" fmla="*/ 55 w 64"/>
                        <a:gd name="T29" fmla="*/ 20 h 45"/>
                        <a:gd name="T30" fmla="*/ 51 w 64"/>
                        <a:gd name="T31" fmla="*/ 16 h 45"/>
                        <a:gd name="T32" fmla="*/ 47 w 64"/>
                        <a:gd name="T33" fmla="*/ 13 h 45"/>
                        <a:gd name="T34" fmla="*/ 46 w 64"/>
                        <a:gd name="T35" fmla="*/ 12 h 45"/>
                        <a:gd name="T36" fmla="*/ 44 w 64"/>
                        <a:gd name="T37" fmla="*/ 12 h 45"/>
                        <a:gd name="T38" fmla="*/ 44 w 64"/>
                        <a:gd name="T39" fmla="*/ 6 h 45"/>
                        <a:gd name="T40" fmla="*/ 41 w 64"/>
                        <a:gd name="T41" fmla="*/ 1 h 45"/>
                        <a:gd name="T42" fmla="*/ 41 w 64"/>
                        <a:gd name="T43" fmla="*/ 0 h 45"/>
                        <a:gd name="T44" fmla="*/ 38 w 64"/>
                        <a:gd name="T45" fmla="*/ 0 h 45"/>
                        <a:gd name="T46" fmla="*/ 35 w 64"/>
                        <a:gd name="T47" fmla="*/ 3 h 45"/>
                        <a:gd name="T48" fmla="*/ 26 w 64"/>
                        <a:gd name="T49" fmla="*/ 10 h 45"/>
                        <a:gd name="T50" fmla="*/ 22 w 64"/>
                        <a:gd name="T51" fmla="*/ 11 h 45"/>
                        <a:gd name="T52" fmla="*/ 19 w 64"/>
                        <a:gd name="T53" fmla="*/ 15 h 45"/>
                        <a:gd name="T54" fmla="*/ 13 w 64"/>
                        <a:gd name="T55" fmla="*/ 17 h 45"/>
                        <a:gd name="T56" fmla="*/ 9 w 64"/>
                        <a:gd name="T57" fmla="*/ 17 h 45"/>
                        <a:gd name="T58" fmla="*/ 6 w 64"/>
                        <a:gd name="T59" fmla="*/ 18 h 45"/>
                        <a:gd name="T60" fmla="*/ 3 w 64"/>
                        <a:gd name="T61" fmla="*/ 23 h 45"/>
                        <a:gd name="T62" fmla="*/ 4 w 64"/>
                        <a:gd name="T63" fmla="*/ 34 h 45"/>
                        <a:gd name="T64" fmla="*/ 6 w 64"/>
                        <a:gd name="T65" fmla="*/ 39 h 45"/>
                        <a:gd name="T66" fmla="*/ 9 w 64"/>
                        <a:gd name="T67" fmla="*/ 45 h 45"/>
                        <a:gd name="T68" fmla="*/ 12 w 64"/>
                        <a:gd name="T69" fmla="*/ 3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64" h="45">
                          <a:moveTo>
                            <a:pt x="12" y="37"/>
                          </a:moveTo>
                          <a:cubicBezTo>
                            <a:pt x="13" y="37"/>
                            <a:pt x="16" y="36"/>
                            <a:pt x="17" y="37"/>
                          </a:cubicBezTo>
                          <a:cubicBezTo>
                            <a:pt x="17" y="38"/>
                            <a:pt x="20" y="38"/>
                            <a:pt x="20" y="38"/>
                          </a:cubicBezTo>
                          <a:cubicBezTo>
                            <a:pt x="21" y="36"/>
                            <a:pt x="20" y="34"/>
                            <a:pt x="21" y="33"/>
                          </a:cubicBezTo>
                          <a:cubicBezTo>
                            <a:pt x="21" y="32"/>
                            <a:pt x="23" y="29"/>
                            <a:pt x="25" y="30"/>
                          </a:cubicBezTo>
                          <a:cubicBezTo>
                            <a:pt x="27" y="30"/>
                            <a:pt x="28" y="32"/>
                            <a:pt x="30" y="33"/>
                          </a:cubicBezTo>
                          <a:cubicBezTo>
                            <a:pt x="32" y="34"/>
                            <a:pt x="34" y="34"/>
                            <a:pt x="36" y="34"/>
                          </a:cubicBezTo>
                          <a:cubicBezTo>
                            <a:pt x="37" y="34"/>
                            <a:pt x="39" y="35"/>
                            <a:pt x="39" y="34"/>
                          </a:cubicBezTo>
                          <a:cubicBezTo>
                            <a:pt x="40" y="33"/>
                            <a:pt x="40" y="29"/>
                            <a:pt x="41" y="30"/>
                          </a:cubicBezTo>
                          <a:cubicBezTo>
                            <a:pt x="43" y="31"/>
                            <a:pt x="43" y="31"/>
                            <a:pt x="45" y="31"/>
                          </a:cubicBezTo>
                          <a:cubicBezTo>
                            <a:pt x="47" y="30"/>
                            <a:pt x="48" y="31"/>
                            <a:pt x="50" y="31"/>
                          </a:cubicBezTo>
                          <a:cubicBezTo>
                            <a:pt x="52" y="31"/>
                            <a:pt x="53" y="28"/>
                            <a:pt x="55" y="29"/>
                          </a:cubicBezTo>
                          <a:cubicBezTo>
                            <a:pt x="56" y="29"/>
                            <a:pt x="58" y="31"/>
                            <a:pt x="60" y="30"/>
                          </a:cubicBezTo>
                          <a:cubicBezTo>
                            <a:pt x="64" y="28"/>
                            <a:pt x="59" y="26"/>
                            <a:pt x="58" y="24"/>
                          </a:cubicBezTo>
                          <a:cubicBezTo>
                            <a:pt x="57" y="22"/>
                            <a:pt x="57" y="21"/>
                            <a:pt x="55" y="20"/>
                          </a:cubicBezTo>
                          <a:cubicBezTo>
                            <a:pt x="53" y="19"/>
                            <a:pt x="52" y="18"/>
                            <a:pt x="51" y="16"/>
                          </a:cubicBezTo>
                          <a:cubicBezTo>
                            <a:pt x="51" y="14"/>
                            <a:pt x="49" y="14"/>
                            <a:pt x="47" y="13"/>
                          </a:cubicBezTo>
                          <a:cubicBezTo>
                            <a:pt x="47" y="13"/>
                            <a:pt x="47" y="12"/>
                            <a:pt x="46" y="12"/>
                          </a:cubicBezTo>
                          <a:cubicBezTo>
                            <a:pt x="46" y="12"/>
                            <a:pt x="44" y="12"/>
                            <a:pt x="44" y="12"/>
                          </a:cubicBezTo>
                          <a:cubicBezTo>
                            <a:pt x="43" y="11"/>
                            <a:pt x="44" y="7"/>
                            <a:pt x="44" y="6"/>
                          </a:cubicBezTo>
                          <a:cubicBezTo>
                            <a:pt x="44" y="4"/>
                            <a:pt x="42" y="3"/>
                            <a:pt x="41" y="1"/>
                          </a:cubicBezTo>
                          <a:cubicBezTo>
                            <a:pt x="41" y="1"/>
                            <a:pt x="41" y="0"/>
                            <a:pt x="41" y="0"/>
                          </a:cubicBezTo>
                          <a:cubicBezTo>
                            <a:pt x="40" y="0"/>
                            <a:pt x="39" y="0"/>
                            <a:pt x="38" y="0"/>
                          </a:cubicBezTo>
                          <a:cubicBezTo>
                            <a:pt x="36" y="1"/>
                            <a:pt x="36" y="1"/>
                            <a:pt x="35" y="3"/>
                          </a:cubicBezTo>
                          <a:cubicBezTo>
                            <a:pt x="35" y="6"/>
                            <a:pt x="28" y="10"/>
                            <a:pt x="26" y="10"/>
                          </a:cubicBezTo>
                          <a:cubicBezTo>
                            <a:pt x="25" y="10"/>
                            <a:pt x="21" y="10"/>
                            <a:pt x="22" y="11"/>
                          </a:cubicBezTo>
                          <a:cubicBezTo>
                            <a:pt x="23" y="13"/>
                            <a:pt x="20" y="15"/>
                            <a:pt x="19" y="15"/>
                          </a:cubicBezTo>
                          <a:cubicBezTo>
                            <a:pt x="17" y="16"/>
                            <a:pt x="15" y="17"/>
                            <a:pt x="13" y="17"/>
                          </a:cubicBezTo>
                          <a:cubicBezTo>
                            <a:pt x="11" y="18"/>
                            <a:pt x="11" y="16"/>
                            <a:pt x="9" y="17"/>
                          </a:cubicBezTo>
                          <a:cubicBezTo>
                            <a:pt x="7" y="18"/>
                            <a:pt x="6" y="17"/>
                            <a:pt x="6" y="18"/>
                          </a:cubicBezTo>
                          <a:cubicBezTo>
                            <a:pt x="5" y="20"/>
                            <a:pt x="4" y="22"/>
                            <a:pt x="3" y="23"/>
                          </a:cubicBezTo>
                          <a:cubicBezTo>
                            <a:pt x="0" y="27"/>
                            <a:pt x="2" y="30"/>
                            <a:pt x="4" y="34"/>
                          </a:cubicBezTo>
                          <a:cubicBezTo>
                            <a:pt x="5" y="36"/>
                            <a:pt x="5" y="37"/>
                            <a:pt x="6" y="39"/>
                          </a:cubicBezTo>
                          <a:cubicBezTo>
                            <a:pt x="8" y="41"/>
                            <a:pt x="9" y="42"/>
                            <a:pt x="9" y="45"/>
                          </a:cubicBezTo>
                          <a:cubicBezTo>
                            <a:pt x="9" y="44"/>
                            <a:pt x="10" y="37"/>
                            <a:pt x="12" y="37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53" name="Freeform 743">
                      <a:extLst>
                        <a:ext uri="{FF2B5EF4-FFF2-40B4-BE49-F238E27FC236}">
                          <a16:creationId xmlns:a16="http://schemas.microsoft.com/office/drawing/2014/main" id="{D4976B1C-A257-6142-A966-DB36897FEEF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64335" y="6950195"/>
                      <a:ext cx="1195346" cy="888775"/>
                    </a:xfrm>
                    <a:custGeom>
                      <a:avLst/>
                      <a:gdLst>
                        <a:gd name="T0" fmla="*/ 83 w 117"/>
                        <a:gd name="T1" fmla="*/ 82 h 82"/>
                        <a:gd name="T2" fmla="*/ 93 w 117"/>
                        <a:gd name="T3" fmla="*/ 76 h 82"/>
                        <a:gd name="T4" fmla="*/ 105 w 117"/>
                        <a:gd name="T5" fmla="*/ 68 h 82"/>
                        <a:gd name="T6" fmla="*/ 112 w 117"/>
                        <a:gd name="T7" fmla="*/ 64 h 82"/>
                        <a:gd name="T8" fmla="*/ 107 w 117"/>
                        <a:gd name="T9" fmla="*/ 55 h 82"/>
                        <a:gd name="T10" fmla="*/ 110 w 117"/>
                        <a:gd name="T11" fmla="*/ 46 h 82"/>
                        <a:gd name="T12" fmla="*/ 114 w 117"/>
                        <a:gd name="T13" fmla="*/ 40 h 82"/>
                        <a:gd name="T14" fmla="*/ 117 w 117"/>
                        <a:gd name="T15" fmla="*/ 21 h 82"/>
                        <a:gd name="T16" fmla="*/ 81 w 117"/>
                        <a:gd name="T17" fmla="*/ 1 h 82"/>
                        <a:gd name="T18" fmla="*/ 75 w 117"/>
                        <a:gd name="T19" fmla="*/ 2 h 82"/>
                        <a:gd name="T20" fmla="*/ 67 w 117"/>
                        <a:gd name="T21" fmla="*/ 2 h 82"/>
                        <a:gd name="T22" fmla="*/ 59 w 117"/>
                        <a:gd name="T23" fmla="*/ 1 h 82"/>
                        <a:gd name="T24" fmla="*/ 29 w 117"/>
                        <a:gd name="T25" fmla="*/ 21 h 82"/>
                        <a:gd name="T26" fmla="*/ 22 w 117"/>
                        <a:gd name="T27" fmla="*/ 25 h 82"/>
                        <a:gd name="T28" fmla="*/ 19 w 117"/>
                        <a:gd name="T29" fmla="*/ 42 h 82"/>
                        <a:gd name="T30" fmla="*/ 8 w 117"/>
                        <a:gd name="T31" fmla="*/ 43 h 82"/>
                        <a:gd name="T32" fmla="*/ 5 w 117"/>
                        <a:gd name="T33" fmla="*/ 51 h 82"/>
                        <a:gd name="T34" fmla="*/ 11 w 117"/>
                        <a:gd name="T35" fmla="*/ 56 h 82"/>
                        <a:gd name="T36" fmla="*/ 19 w 117"/>
                        <a:gd name="T37" fmla="*/ 62 h 82"/>
                        <a:gd name="T38" fmla="*/ 21 w 117"/>
                        <a:gd name="T39" fmla="*/ 55 h 82"/>
                        <a:gd name="T40" fmla="*/ 28 w 117"/>
                        <a:gd name="T41" fmla="*/ 50 h 82"/>
                        <a:gd name="T42" fmla="*/ 35 w 117"/>
                        <a:gd name="T43" fmla="*/ 53 h 82"/>
                        <a:gd name="T44" fmla="*/ 46 w 117"/>
                        <a:gd name="T45" fmla="*/ 55 h 82"/>
                        <a:gd name="T46" fmla="*/ 64 w 117"/>
                        <a:gd name="T47" fmla="*/ 53 h 82"/>
                        <a:gd name="T48" fmla="*/ 68 w 117"/>
                        <a:gd name="T49" fmla="*/ 47 h 82"/>
                        <a:gd name="T50" fmla="*/ 77 w 117"/>
                        <a:gd name="T51" fmla="*/ 31 h 82"/>
                        <a:gd name="T52" fmla="*/ 79 w 117"/>
                        <a:gd name="T53" fmla="*/ 16 h 82"/>
                        <a:gd name="T54" fmla="*/ 75 w 117"/>
                        <a:gd name="T55" fmla="*/ 2 h 82"/>
                        <a:gd name="T56" fmla="*/ 78 w 117"/>
                        <a:gd name="T57" fmla="*/ 16 h 82"/>
                        <a:gd name="T58" fmla="*/ 77 w 117"/>
                        <a:gd name="T59" fmla="*/ 35 h 82"/>
                        <a:gd name="T60" fmla="*/ 68 w 117"/>
                        <a:gd name="T61" fmla="*/ 46 h 82"/>
                        <a:gd name="T62" fmla="*/ 72 w 117"/>
                        <a:gd name="T63" fmla="*/ 55 h 82"/>
                        <a:gd name="T64" fmla="*/ 75 w 117"/>
                        <a:gd name="T65" fmla="*/ 65 h 82"/>
                        <a:gd name="T66" fmla="*/ 72 w 117"/>
                        <a:gd name="T67" fmla="*/ 74 h 82"/>
                        <a:gd name="T68" fmla="*/ 77 w 117"/>
                        <a:gd name="T69" fmla="*/ 81 h 82"/>
                        <a:gd name="T70" fmla="*/ 80 w 117"/>
                        <a:gd name="T71" fmla="*/ 8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117" h="82">
                          <a:moveTo>
                            <a:pt x="80" y="81"/>
                          </a:moveTo>
                          <a:cubicBezTo>
                            <a:pt x="81" y="80"/>
                            <a:pt x="82" y="82"/>
                            <a:pt x="83" y="82"/>
                          </a:cubicBezTo>
                          <a:cubicBezTo>
                            <a:pt x="85" y="81"/>
                            <a:pt x="87" y="80"/>
                            <a:pt x="89" y="79"/>
                          </a:cubicBezTo>
                          <a:cubicBezTo>
                            <a:pt x="90" y="79"/>
                            <a:pt x="93" y="78"/>
                            <a:pt x="93" y="76"/>
                          </a:cubicBezTo>
                          <a:cubicBezTo>
                            <a:pt x="93" y="74"/>
                            <a:pt x="94" y="75"/>
                            <a:pt x="96" y="74"/>
                          </a:cubicBezTo>
                          <a:cubicBezTo>
                            <a:pt x="99" y="74"/>
                            <a:pt x="103" y="71"/>
                            <a:pt x="105" y="68"/>
                          </a:cubicBezTo>
                          <a:cubicBezTo>
                            <a:pt x="106" y="67"/>
                            <a:pt x="106" y="66"/>
                            <a:pt x="107" y="65"/>
                          </a:cubicBezTo>
                          <a:cubicBezTo>
                            <a:pt x="108" y="64"/>
                            <a:pt x="110" y="64"/>
                            <a:pt x="112" y="64"/>
                          </a:cubicBezTo>
                          <a:cubicBezTo>
                            <a:pt x="112" y="62"/>
                            <a:pt x="110" y="61"/>
                            <a:pt x="109" y="59"/>
                          </a:cubicBezTo>
                          <a:cubicBezTo>
                            <a:pt x="109" y="58"/>
                            <a:pt x="110" y="55"/>
                            <a:pt x="107" y="55"/>
                          </a:cubicBezTo>
                          <a:cubicBezTo>
                            <a:pt x="106" y="55"/>
                            <a:pt x="109" y="53"/>
                            <a:pt x="108" y="52"/>
                          </a:cubicBezTo>
                          <a:cubicBezTo>
                            <a:pt x="108" y="49"/>
                            <a:pt x="109" y="48"/>
                            <a:pt x="110" y="46"/>
                          </a:cubicBezTo>
                          <a:cubicBezTo>
                            <a:pt x="110" y="44"/>
                            <a:pt x="112" y="44"/>
                            <a:pt x="112" y="42"/>
                          </a:cubicBezTo>
                          <a:cubicBezTo>
                            <a:pt x="112" y="41"/>
                            <a:pt x="113" y="40"/>
                            <a:pt x="114" y="40"/>
                          </a:cubicBezTo>
                          <a:cubicBezTo>
                            <a:pt x="117" y="40"/>
                            <a:pt x="117" y="40"/>
                            <a:pt x="117" y="38"/>
                          </a:cubicBezTo>
                          <a:cubicBezTo>
                            <a:pt x="117" y="32"/>
                            <a:pt x="117" y="27"/>
                            <a:pt x="117" y="21"/>
                          </a:cubicBezTo>
                          <a:cubicBezTo>
                            <a:pt x="117" y="19"/>
                            <a:pt x="113" y="18"/>
                            <a:pt x="111" y="17"/>
                          </a:cubicBezTo>
                          <a:cubicBezTo>
                            <a:pt x="101" y="12"/>
                            <a:pt x="91" y="6"/>
                            <a:pt x="81" y="1"/>
                          </a:cubicBezTo>
                          <a:cubicBezTo>
                            <a:pt x="80" y="1"/>
                            <a:pt x="80" y="0"/>
                            <a:pt x="79" y="0"/>
                          </a:cubicBezTo>
                          <a:cubicBezTo>
                            <a:pt x="78" y="1"/>
                            <a:pt x="76" y="2"/>
                            <a:pt x="75" y="2"/>
                          </a:cubicBezTo>
                          <a:cubicBezTo>
                            <a:pt x="74" y="3"/>
                            <a:pt x="72" y="5"/>
                            <a:pt x="71" y="5"/>
                          </a:cubicBezTo>
                          <a:cubicBezTo>
                            <a:pt x="70" y="5"/>
                            <a:pt x="69" y="3"/>
                            <a:pt x="67" y="2"/>
                          </a:cubicBezTo>
                          <a:cubicBezTo>
                            <a:pt x="66" y="1"/>
                            <a:pt x="65" y="1"/>
                            <a:pt x="64" y="1"/>
                          </a:cubicBezTo>
                          <a:cubicBezTo>
                            <a:pt x="62" y="0"/>
                            <a:pt x="61" y="0"/>
                            <a:pt x="59" y="1"/>
                          </a:cubicBezTo>
                          <a:cubicBezTo>
                            <a:pt x="52" y="5"/>
                            <a:pt x="45" y="10"/>
                            <a:pt x="38" y="14"/>
                          </a:cubicBezTo>
                          <a:cubicBezTo>
                            <a:pt x="35" y="16"/>
                            <a:pt x="32" y="18"/>
                            <a:pt x="29" y="21"/>
                          </a:cubicBezTo>
                          <a:cubicBezTo>
                            <a:pt x="28" y="22"/>
                            <a:pt x="27" y="22"/>
                            <a:pt x="26" y="22"/>
                          </a:cubicBezTo>
                          <a:cubicBezTo>
                            <a:pt x="23" y="22"/>
                            <a:pt x="22" y="22"/>
                            <a:pt x="22" y="25"/>
                          </a:cubicBezTo>
                          <a:cubicBezTo>
                            <a:pt x="22" y="28"/>
                            <a:pt x="22" y="31"/>
                            <a:pt x="22" y="34"/>
                          </a:cubicBezTo>
                          <a:cubicBezTo>
                            <a:pt x="22" y="37"/>
                            <a:pt x="21" y="40"/>
                            <a:pt x="19" y="42"/>
                          </a:cubicBezTo>
                          <a:cubicBezTo>
                            <a:pt x="18" y="43"/>
                            <a:pt x="15" y="43"/>
                            <a:pt x="14" y="43"/>
                          </a:cubicBezTo>
                          <a:cubicBezTo>
                            <a:pt x="12" y="43"/>
                            <a:pt x="10" y="43"/>
                            <a:pt x="8" y="43"/>
                          </a:cubicBezTo>
                          <a:cubicBezTo>
                            <a:pt x="6" y="43"/>
                            <a:pt x="4" y="44"/>
                            <a:pt x="2" y="44"/>
                          </a:cubicBezTo>
                          <a:cubicBezTo>
                            <a:pt x="0" y="44"/>
                            <a:pt x="5" y="51"/>
                            <a:pt x="5" y="51"/>
                          </a:cubicBezTo>
                          <a:cubicBezTo>
                            <a:pt x="6" y="54"/>
                            <a:pt x="7" y="56"/>
                            <a:pt x="10" y="57"/>
                          </a:cubicBezTo>
                          <a:cubicBezTo>
                            <a:pt x="10" y="57"/>
                            <a:pt x="11" y="56"/>
                            <a:pt x="11" y="56"/>
                          </a:cubicBezTo>
                          <a:cubicBezTo>
                            <a:pt x="12" y="57"/>
                            <a:pt x="12" y="60"/>
                            <a:pt x="14" y="58"/>
                          </a:cubicBezTo>
                          <a:cubicBezTo>
                            <a:pt x="16" y="56"/>
                            <a:pt x="18" y="61"/>
                            <a:pt x="19" y="62"/>
                          </a:cubicBezTo>
                          <a:cubicBezTo>
                            <a:pt x="19" y="61"/>
                            <a:pt x="20" y="59"/>
                            <a:pt x="20" y="58"/>
                          </a:cubicBezTo>
                          <a:cubicBezTo>
                            <a:pt x="20" y="57"/>
                            <a:pt x="21" y="56"/>
                            <a:pt x="21" y="55"/>
                          </a:cubicBezTo>
                          <a:cubicBezTo>
                            <a:pt x="22" y="52"/>
                            <a:pt x="22" y="52"/>
                            <a:pt x="25" y="51"/>
                          </a:cubicBezTo>
                          <a:cubicBezTo>
                            <a:pt x="26" y="50"/>
                            <a:pt x="27" y="50"/>
                            <a:pt x="28" y="50"/>
                          </a:cubicBezTo>
                          <a:cubicBezTo>
                            <a:pt x="29" y="49"/>
                            <a:pt x="30" y="51"/>
                            <a:pt x="31" y="51"/>
                          </a:cubicBezTo>
                          <a:cubicBezTo>
                            <a:pt x="33" y="51"/>
                            <a:pt x="34" y="52"/>
                            <a:pt x="35" y="53"/>
                          </a:cubicBezTo>
                          <a:cubicBezTo>
                            <a:pt x="36" y="54"/>
                            <a:pt x="37" y="54"/>
                            <a:pt x="39" y="54"/>
                          </a:cubicBezTo>
                          <a:cubicBezTo>
                            <a:pt x="42" y="52"/>
                            <a:pt x="43" y="55"/>
                            <a:pt x="46" y="55"/>
                          </a:cubicBezTo>
                          <a:cubicBezTo>
                            <a:pt x="49" y="55"/>
                            <a:pt x="52" y="53"/>
                            <a:pt x="55" y="53"/>
                          </a:cubicBezTo>
                          <a:cubicBezTo>
                            <a:pt x="57" y="53"/>
                            <a:pt x="61" y="54"/>
                            <a:pt x="64" y="53"/>
                          </a:cubicBezTo>
                          <a:cubicBezTo>
                            <a:pt x="65" y="53"/>
                            <a:pt x="66" y="52"/>
                            <a:pt x="67" y="51"/>
                          </a:cubicBezTo>
                          <a:cubicBezTo>
                            <a:pt x="69" y="50"/>
                            <a:pt x="68" y="49"/>
                            <a:pt x="68" y="47"/>
                          </a:cubicBezTo>
                          <a:cubicBezTo>
                            <a:pt x="68" y="42"/>
                            <a:pt x="73" y="39"/>
                            <a:pt x="77" y="35"/>
                          </a:cubicBezTo>
                          <a:cubicBezTo>
                            <a:pt x="78" y="34"/>
                            <a:pt x="77" y="32"/>
                            <a:pt x="77" y="31"/>
                          </a:cubicBezTo>
                          <a:cubicBezTo>
                            <a:pt x="77" y="28"/>
                            <a:pt x="77" y="26"/>
                            <a:pt x="77" y="23"/>
                          </a:cubicBezTo>
                          <a:cubicBezTo>
                            <a:pt x="78" y="21"/>
                            <a:pt x="79" y="18"/>
                            <a:pt x="79" y="16"/>
                          </a:cubicBezTo>
                          <a:cubicBezTo>
                            <a:pt x="78" y="14"/>
                            <a:pt x="77" y="12"/>
                            <a:pt x="76" y="11"/>
                          </a:cubicBezTo>
                          <a:cubicBezTo>
                            <a:pt x="74" y="8"/>
                            <a:pt x="75" y="5"/>
                            <a:pt x="75" y="2"/>
                          </a:cubicBezTo>
                          <a:cubicBezTo>
                            <a:pt x="75" y="5"/>
                            <a:pt x="75" y="7"/>
                            <a:pt x="75" y="9"/>
                          </a:cubicBezTo>
                          <a:cubicBezTo>
                            <a:pt x="75" y="11"/>
                            <a:pt x="78" y="14"/>
                            <a:pt x="78" y="16"/>
                          </a:cubicBezTo>
                          <a:cubicBezTo>
                            <a:pt x="79" y="19"/>
                            <a:pt x="77" y="23"/>
                            <a:pt x="77" y="26"/>
                          </a:cubicBezTo>
                          <a:cubicBezTo>
                            <a:pt x="77" y="28"/>
                            <a:pt x="78" y="32"/>
                            <a:pt x="77" y="35"/>
                          </a:cubicBezTo>
                          <a:cubicBezTo>
                            <a:pt x="76" y="37"/>
                            <a:pt x="72" y="39"/>
                            <a:pt x="71" y="41"/>
                          </a:cubicBezTo>
                          <a:cubicBezTo>
                            <a:pt x="69" y="42"/>
                            <a:pt x="68" y="44"/>
                            <a:pt x="68" y="46"/>
                          </a:cubicBezTo>
                          <a:cubicBezTo>
                            <a:pt x="67" y="49"/>
                            <a:pt x="69" y="50"/>
                            <a:pt x="70" y="53"/>
                          </a:cubicBezTo>
                          <a:cubicBezTo>
                            <a:pt x="70" y="54"/>
                            <a:pt x="71" y="54"/>
                            <a:pt x="72" y="55"/>
                          </a:cubicBezTo>
                          <a:cubicBezTo>
                            <a:pt x="74" y="56"/>
                            <a:pt x="75" y="57"/>
                            <a:pt x="75" y="59"/>
                          </a:cubicBezTo>
                          <a:cubicBezTo>
                            <a:pt x="75" y="61"/>
                            <a:pt x="75" y="63"/>
                            <a:pt x="75" y="65"/>
                          </a:cubicBezTo>
                          <a:cubicBezTo>
                            <a:pt x="75" y="66"/>
                            <a:pt x="76" y="68"/>
                            <a:pt x="77" y="70"/>
                          </a:cubicBezTo>
                          <a:cubicBezTo>
                            <a:pt x="74" y="70"/>
                            <a:pt x="67" y="70"/>
                            <a:pt x="72" y="74"/>
                          </a:cubicBezTo>
                          <a:cubicBezTo>
                            <a:pt x="74" y="75"/>
                            <a:pt x="75" y="76"/>
                            <a:pt x="76" y="78"/>
                          </a:cubicBezTo>
                          <a:cubicBezTo>
                            <a:pt x="76" y="79"/>
                            <a:pt x="77" y="80"/>
                            <a:pt x="77" y="81"/>
                          </a:cubicBezTo>
                          <a:cubicBezTo>
                            <a:pt x="77" y="82"/>
                            <a:pt x="80" y="81"/>
                            <a:pt x="80" y="81"/>
                          </a:cubicBezTo>
                          <a:cubicBezTo>
                            <a:pt x="82" y="80"/>
                            <a:pt x="80" y="81"/>
                            <a:pt x="80" y="8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54" name="Freeform 744">
                      <a:extLst>
                        <a:ext uri="{FF2B5EF4-FFF2-40B4-BE49-F238E27FC236}">
                          <a16:creationId xmlns:a16="http://schemas.microsoft.com/office/drawing/2014/main" id="{7F68D9E9-E37A-BE4F-8A1B-B275CA4394D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744674" y="6972323"/>
                      <a:ext cx="839878" cy="1095295"/>
                    </a:xfrm>
                    <a:custGeom>
                      <a:avLst/>
                      <a:gdLst>
                        <a:gd name="T0" fmla="*/ 6 w 82"/>
                        <a:gd name="T1" fmla="*/ 39 h 101"/>
                        <a:gd name="T2" fmla="*/ 6 w 82"/>
                        <a:gd name="T3" fmla="*/ 41 h 101"/>
                        <a:gd name="T4" fmla="*/ 4 w 82"/>
                        <a:gd name="T5" fmla="*/ 43 h 101"/>
                        <a:gd name="T6" fmla="*/ 2 w 82"/>
                        <a:gd name="T7" fmla="*/ 49 h 101"/>
                        <a:gd name="T8" fmla="*/ 2 w 82"/>
                        <a:gd name="T9" fmla="*/ 51 h 101"/>
                        <a:gd name="T10" fmla="*/ 1 w 82"/>
                        <a:gd name="T11" fmla="*/ 53 h 101"/>
                        <a:gd name="T12" fmla="*/ 4 w 82"/>
                        <a:gd name="T13" fmla="*/ 58 h 101"/>
                        <a:gd name="T14" fmla="*/ 6 w 82"/>
                        <a:gd name="T15" fmla="*/ 60 h 101"/>
                        <a:gd name="T16" fmla="*/ 6 w 82"/>
                        <a:gd name="T17" fmla="*/ 63 h 101"/>
                        <a:gd name="T18" fmla="*/ 9 w 82"/>
                        <a:gd name="T19" fmla="*/ 68 h 101"/>
                        <a:gd name="T20" fmla="*/ 9 w 82"/>
                        <a:gd name="T21" fmla="*/ 74 h 101"/>
                        <a:gd name="T22" fmla="*/ 15 w 82"/>
                        <a:gd name="T23" fmla="*/ 76 h 101"/>
                        <a:gd name="T24" fmla="*/ 18 w 82"/>
                        <a:gd name="T25" fmla="*/ 81 h 101"/>
                        <a:gd name="T26" fmla="*/ 22 w 82"/>
                        <a:gd name="T27" fmla="*/ 84 h 101"/>
                        <a:gd name="T28" fmla="*/ 26 w 82"/>
                        <a:gd name="T29" fmla="*/ 88 h 101"/>
                        <a:gd name="T30" fmla="*/ 26 w 82"/>
                        <a:gd name="T31" fmla="*/ 91 h 101"/>
                        <a:gd name="T32" fmla="*/ 28 w 82"/>
                        <a:gd name="T33" fmla="*/ 92 h 101"/>
                        <a:gd name="T34" fmla="*/ 32 w 82"/>
                        <a:gd name="T35" fmla="*/ 96 h 101"/>
                        <a:gd name="T36" fmla="*/ 35 w 82"/>
                        <a:gd name="T37" fmla="*/ 95 h 101"/>
                        <a:gd name="T38" fmla="*/ 39 w 82"/>
                        <a:gd name="T39" fmla="*/ 94 h 101"/>
                        <a:gd name="T40" fmla="*/ 44 w 82"/>
                        <a:gd name="T41" fmla="*/ 100 h 101"/>
                        <a:gd name="T42" fmla="*/ 51 w 82"/>
                        <a:gd name="T43" fmla="*/ 100 h 101"/>
                        <a:gd name="T44" fmla="*/ 55 w 82"/>
                        <a:gd name="T45" fmla="*/ 98 h 101"/>
                        <a:gd name="T46" fmla="*/ 59 w 82"/>
                        <a:gd name="T47" fmla="*/ 97 h 101"/>
                        <a:gd name="T48" fmla="*/ 69 w 82"/>
                        <a:gd name="T49" fmla="*/ 94 h 101"/>
                        <a:gd name="T50" fmla="*/ 69 w 82"/>
                        <a:gd name="T51" fmla="*/ 91 h 101"/>
                        <a:gd name="T52" fmla="*/ 66 w 82"/>
                        <a:gd name="T53" fmla="*/ 90 h 101"/>
                        <a:gd name="T54" fmla="*/ 61 w 82"/>
                        <a:gd name="T55" fmla="*/ 83 h 101"/>
                        <a:gd name="T56" fmla="*/ 59 w 82"/>
                        <a:gd name="T57" fmla="*/ 80 h 101"/>
                        <a:gd name="T58" fmla="*/ 56 w 82"/>
                        <a:gd name="T59" fmla="*/ 78 h 101"/>
                        <a:gd name="T60" fmla="*/ 59 w 82"/>
                        <a:gd name="T61" fmla="*/ 75 h 101"/>
                        <a:gd name="T62" fmla="*/ 61 w 82"/>
                        <a:gd name="T63" fmla="*/ 67 h 101"/>
                        <a:gd name="T64" fmla="*/ 62 w 82"/>
                        <a:gd name="T65" fmla="*/ 64 h 101"/>
                        <a:gd name="T66" fmla="*/ 65 w 82"/>
                        <a:gd name="T67" fmla="*/ 62 h 101"/>
                        <a:gd name="T68" fmla="*/ 65 w 82"/>
                        <a:gd name="T69" fmla="*/ 58 h 101"/>
                        <a:gd name="T70" fmla="*/ 67 w 82"/>
                        <a:gd name="T71" fmla="*/ 55 h 101"/>
                        <a:gd name="T72" fmla="*/ 71 w 82"/>
                        <a:gd name="T73" fmla="*/ 52 h 101"/>
                        <a:gd name="T74" fmla="*/ 72 w 82"/>
                        <a:gd name="T75" fmla="*/ 45 h 101"/>
                        <a:gd name="T76" fmla="*/ 72 w 82"/>
                        <a:gd name="T77" fmla="*/ 42 h 101"/>
                        <a:gd name="T78" fmla="*/ 74 w 82"/>
                        <a:gd name="T79" fmla="*/ 37 h 101"/>
                        <a:gd name="T80" fmla="*/ 79 w 82"/>
                        <a:gd name="T81" fmla="*/ 29 h 101"/>
                        <a:gd name="T82" fmla="*/ 82 w 82"/>
                        <a:gd name="T83" fmla="*/ 27 h 101"/>
                        <a:gd name="T84" fmla="*/ 79 w 82"/>
                        <a:gd name="T85" fmla="*/ 23 h 101"/>
                        <a:gd name="T86" fmla="*/ 76 w 82"/>
                        <a:gd name="T87" fmla="*/ 17 h 101"/>
                        <a:gd name="T88" fmla="*/ 76 w 82"/>
                        <a:gd name="T89" fmla="*/ 11 h 101"/>
                        <a:gd name="T90" fmla="*/ 75 w 82"/>
                        <a:gd name="T91" fmla="*/ 9 h 101"/>
                        <a:gd name="T92" fmla="*/ 74 w 82"/>
                        <a:gd name="T93" fmla="*/ 5 h 101"/>
                        <a:gd name="T94" fmla="*/ 68 w 82"/>
                        <a:gd name="T95" fmla="*/ 0 h 101"/>
                        <a:gd name="T96" fmla="*/ 64 w 82"/>
                        <a:gd name="T97" fmla="*/ 2 h 101"/>
                        <a:gd name="T98" fmla="*/ 60 w 82"/>
                        <a:gd name="T99" fmla="*/ 5 h 101"/>
                        <a:gd name="T100" fmla="*/ 56 w 82"/>
                        <a:gd name="T101" fmla="*/ 5 h 101"/>
                        <a:gd name="T102" fmla="*/ 46 w 82"/>
                        <a:gd name="T103" fmla="*/ 5 h 101"/>
                        <a:gd name="T104" fmla="*/ 17 w 82"/>
                        <a:gd name="T105" fmla="*/ 5 h 101"/>
                        <a:gd name="T106" fmla="*/ 16 w 82"/>
                        <a:gd name="T107" fmla="*/ 14 h 101"/>
                        <a:gd name="T108" fmla="*/ 13 w 82"/>
                        <a:gd name="T109" fmla="*/ 16 h 101"/>
                        <a:gd name="T110" fmla="*/ 11 w 82"/>
                        <a:gd name="T111" fmla="*/ 18 h 101"/>
                        <a:gd name="T112" fmla="*/ 11 w 82"/>
                        <a:gd name="T113" fmla="*/ 32 h 101"/>
                        <a:gd name="T114" fmla="*/ 11 w 82"/>
                        <a:gd name="T115" fmla="*/ 37 h 101"/>
                        <a:gd name="T116" fmla="*/ 6 w 82"/>
                        <a:gd name="T117" fmla="*/ 39 h 1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82" h="101">
                          <a:moveTo>
                            <a:pt x="6" y="39"/>
                          </a:moveTo>
                          <a:cubicBezTo>
                            <a:pt x="6" y="39"/>
                            <a:pt x="6" y="40"/>
                            <a:pt x="6" y="41"/>
                          </a:cubicBezTo>
                          <a:cubicBezTo>
                            <a:pt x="5" y="42"/>
                            <a:pt x="4" y="42"/>
                            <a:pt x="4" y="43"/>
                          </a:cubicBezTo>
                          <a:cubicBezTo>
                            <a:pt x="4" y="45"/>
                            <a:pt x="2" y="47"/>
                            <a:pt x="2" y="49"/>
                          </a:cubicBezTo>
                          <a:cubicBezTo>
                            <a:pt x="2" y="50"/>
                            <a:pt x="3" y="51"/>
                            <a:pt x="2" y="51"/>
                          </a:cubicBezTo>
                          <a:cubicBezTo>
                            <a:pt x="2" y="52"/>
                            <a:pt x="0" y="53"/>
                            <a:pt x="1" y="53"/>
                          </a:cubicBezTo>
                          <a:cubicBezTo>
                            <a:pt x="4" y="53"/>
                            <a:pt x="3" y="57"/>
                            <a:pt x="4" y="58"/>
                          </a:cubicBezTo>
                          <a:cubicBezTo>
                            <a:pt x="4" y="59"/>
                            <a:pt x="5" y="59"/>
                            <a:pt x="6" y="60"/>
                          </a:cubicBezTo>
                          <a:cubicBezTo>
                            <a:pt x="6" y="61"/>
                            <a:pt x="6" y="62"/>
                            <a:pt x="6" y="63"/>
                          </a:cubicBezTo>
                          <a:cubicBezTo>
                            <a:pt x="7" y="65"/>
                            <a:pt x="9" y="66"/>
                            <a:pt x="9" y="68"/>
                          </a:cubicBezTo>
                          <a:cubicBezTo>
                            <a:pt x="9" y="69"/>
                            <a:pt x="8" y="74"/>
                            <a:pt x="9" y="74"/>
                          </a:cubicBezTo>
                          <a:cubicBezTo>
                            <a:pt x="12" y="74"/>
                            <a:pt x="13" y="75"/>
                            <a:pt x="15" y="76"/>
                          </a:cubicBezTo>
                          <a:cubicBezTo>
                            <a:pt x="17" y="77"/>
                            <a:pt x="16" y="80"/>
                            <a:pt x="18" y="81"/>
                          </a:cubicBezTo>
                          <a:cubicBezTo>
                            <a:pt x="19" y="82"/>
                            <a:pt x="22" y="82"/>
                            <a:pt x="22" y="84"/>
                          </a:cubicBezTo>
                          <a:cubicBezTo>
                            <a:pt x="22" y="86"/>
                            <a:pt x="25" y="87"/>
                            <a:pt x="26" y="88"/>
                          </a:cubicBezTo>
                          <a:cubicBezTo>
                            <a:pt x="26" y="89"/>
                            <a:pt x="26" y="90"/>
                            <a:pt x="26" y="91"/>
                          </a:cubicBezTo>
                          <a:cubicBezTo>
                            <a:pt x="27" y="91"/>
                            <a:pt x="28" y="92"/>
                            <a:pt x="28" y="92"/>
                          </a:cubicBezTo>
                          <a:cubicBezTo>
                            <a:pt x="29" y="93"/>
                            <a:pt x="30" y="95"/>
                            <a:pt x="32" y="96"/>
                          </a:cubicBezTo>
                          <a:cubicBezTo>
                            <a:pt x="33" y="97"/>
                            <a:pt x="33" y="93"/>
                            <a:pt x="35" y="95"/>
                          </a:cubicBezTo>
                          <a:cubicBezTo>
                            <a:pt x="37" y="96"/>
                            <a:pt x="37" y="94"/>
                            <a:pt x="39" y="94"/>
                          </a:cubicBezTo>
                          <a:cubicBezTo>
                            <a:pt x="41" y="95"/>
                            <a:pt x="42" y="98"/>
                            <a:pt x="44" y="100"/>
                          </a:cubicBezTo>
                          <a:cubicBezTo>
                            <a:pt x="46" y="95"/>
                            <a:pt x="49" y="101"/>
                            <a:pt x="51" y="100"/>
                          </a:cubicBezTo>
                          <a:cubicBezTo>
                            <a:pt x="52" y="99"/>
                            <a:pt x="53" y="98"/>
                            <a:pt x="55" y="98"/>
                          </a:cubicBezTo>
                          <a:cubicBezTo>
                            <a:pt x="56" y="98"/>
                            <a:pt x="58" y="98"/>
                            <a:pt x="59" y="97"/>
                          </a:cubicBezTo>
                          <a:cubicBezTo>
                            <a:pt x="61" y="93"/>
                            <a:pt x="65" y="91"/>
                            <a:pt x="69" y="94"/>
                          </a:cubicBezTo>
                          <a:cubicBezTo>
                            <a:pt x="69" y="93"/>
                            <a:pt x="69" y="92"/>
                            <a:pt x="69" y="91"/>
                          </a:cubicBezTo>
                          <a:cubicBezTo>
                            <a:pt x="69" y="90"/>
                            <a:pt x="66" y="90"/>
                            <a:pt x="66" y="90"/>
                          </a:cubicBezTo>
                          <a:cubicBezTo>
                            <a:pt x="64" y="88"/>
                            <a:pt x="63" y="85"/>
                            <a:pt x="61" y="83"/>
                          </a:cubicBezTo>
                          <a:cubicBezTo>
                            <a:pt x="60" y="82"/>
                            <a:pt x="60" y="81"/>
                            <a:pt x="59" y="80"/>
                          </a:cubicBezTo>
                          <a:cubicBezTo>
                            <a:pt x="58" y="79"/>
                            <a:pt x="57" y="79"/>
                            <a:pt x="56" y="78"/>
                          </a:cubicBezTo>
                          <a:cubicBezTo>
                            <a:pt x="53" y="75"/>
                            <a:pt x="59" y="75"/>
                            <a:pt x="59" y="75"/>
                          </a:cubicBezTo>
                          <a:cubicBezTo>
                            <a:pt x="61" y="74"/>
                            <a:pt x="60" y="69"/>
                            <a:pt x="61" y="67"/>
                          </a:cubicBezTo>
                          <a:cubicBezTo>
                            <a:pt x="61" y="66"/>
                            <a:pt x="61" y="64"/>
                            <a:pt x="62" y="64"/>
                          </a:cubicBezTo>
                          <a:cubicBezTo>
                            <a:pt x="63" y="63"/>
                            <a:pt x="65" y="63"/>
                            <a:pt x="65" y="62"/>
                          </a:cubicBezTo>
                          <a:cubicBezTo>
                            <a:pt x="65" y="61"/>
                            <a:pt x="65" y="60"/>
                            <a:pt x="65" y="58"/>
                          </a:cubicBezTo>
                          <a:cubicBezTo>
                            <a:pt x="65" y="57"/>
                            <a:pt x="66" y="56"/>
                            <a:pt x="67" y="55"/>
                          </a:cubicBezTo>
                          <a:cubicBezTo>
                            <a:pt x="68" y="53"/>
                            <a:pt x="70" y="54"/>
                            <a:pt x="71" y="52"/>
                          </a:cubicBezTo>
                          <a:cubicBezTo>
                            <a:pt x="71" y="50"/>
                            <a:pt x="72" y="48"/>
                            <a:pt x="72" y="45"/>
                          </a:cubicBezTo>
                          <a:cubicBezTo>
                            <a:pt x="72" y="44"/>
                            <a:pt x="72" y="43"/>
                            <a:pt x="72" y="42"/>
                          </a:cubicBezTo>
                          <a:cubicBezTo>
                            <a:pt x="72" y="40"/>
                            <a:pt x="74" y="38"/>
                            <a:pt x="74" y="37"/>
                          </a:cubicBezTo>
                          <a:cubicBezTo>
                            <a:pt x="74" y="33"/>
                            <a:pt x="75" y="30"/>
                            <a:pt x="79" y="29"/>
                          </a:cubicBezTo>
                          <a:cubicBezTo>
                            <a:pt x="80" y="29"/>
                            <a:pt x="81" y="29"/>
                            <a:pt x="82" y="27"/>
                          </a:cubicBezTo>
                          <a:cubicBezTo>
                            <a:pt x="82" y="26"/>
                            <a:pt x="80" y="24"/>
                            <a:pt x="79" y="23"/>
                          </a:cubicBezTo>
                          <a:cubicBezTo>
                            <a:pt x="77" y="21"/>
                            <a:pt x="76" y="19"/>
                            <a:pt x="76" y="17"/>
                          </a:cubicBezTo>
                          <a:cubicBezTo>
                            <a:pt x="76" y="16"/>
                            <a:pt x="75" y="11"/>
                            <a:pt x="76" y="11"/>
                          </a:cubicBezTo>
                          <a:cubicBezTo>
                            <a:pt x="77" y="10"/>
                            <a:pt x="76" y="10"/>
                            <a:pt x="75" y="9"/>
                          </a:cubicBezTo>
                          <a:cubicBezTo>
                            <a:pt x="74" y="8"/>
                            <a:pt x="74" y="7"/>
                            <a:pt x="74" y="5"/>
                          </a:cubicBezTo>
                          <a:cubicBezTo>
                            <a:pt x="72" y="3"/>
                            <a:pt x="69" y="2"/>
                            <a:pt x="68" y="0"/>
                          </a:cubicBezTo>
                          <a:cubicBezTo>
                            <a:pt x="67" y="0"/>
                            <a:pt x="65" y="1"/>
                            <a:pt x="64" y="2"/>
                          </a:cubicBezTo>
                          <a:cubicBezTo>
                            <a:pt x="63" y="5"/>
                            <a:pt x="61" y="3"/>
                            <a:pt x="60" y="5"/>
                          </a:cubicBezTo>
                          <a:cubicBezTo>
                            <a:pt x="59" y="9"/>
                            <a:pt x="58" y="5"/>
                            <a:pt x="56" y="5"/>
                          </a:cubicBezTo>
                          <a:cubicBezTo>
                            <a:pt x="52" y="5"/>
                            <a:pt x="49" y="5"/>
                            <a:pt x="46" y="5"/>
                          </a:cubicBezTo>
                          <a:cubicBezTo>
                            <a:pt x="37" y="5"/>
                            <a:pt x="27" y="5"/>
                            <a:pt x="17" y="5"/>
                          </a:cubicBezTo>
                          <a:cubicBezTo>
                            <a:pt x="15" y="5"/>
                            <a:pt x="16" y="12"/>
                            <a:pt x="16" y="14"/>
                          </a:cubicBezTo>
                          <a:cubicBezTo>
                            <a:pt x="16" y="16"/>
                            <a:pt x="15" y="16"/>
                            <a:pt x="13" y="16"/>
                          </a:cubicBezTo>
                          <a:cubicBezTo>
                            <a:pt x="10" y="16"/>
                            <a:pt x="11" y="16"/>
                            <a:pt x="11" y="18"/>
                          </a:cubicBezTo>
                          <a:cubicBezTo>
                            <a:pt x="11" y="23"/>
                            <a:pt x="11" y="27"/>
                            <a:pt x="11" y="32"/>
                          </a:cubicBezTo>
                          <a:cubicBezTo>
                            <a:pt x="11" y="34"/>
                            <a:pt x="11" y="36"/>
                            <a:pt x="11" y="37"/>
                          </a:cubicBezTo>
                          <a:cubicBezTo>
                            <a:pt x="11" y="39"/>
                            <a:pt x="7" y="38"/>
                            <a:pt x="6" y="39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55" name="Freeform 745">
                      <a:extLst>
                        <a:ext uri="{FF2B5EF4-FFF2-40B4-BE49-F238E27FC236}">
                          <a16:creationId xmlns:a16="http://schemas.microsoft.com/office/drawing/2014/main" id="{50452467-3728-3943-990B-FC257B77789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480009" y="7252600"/>
                      <a:ext cx="327588" cy="313470"/>
                    </a:xfrm>
                    <a:custGeom>
                      <a:avLst/>
                      <a:gdLst>
                        <a:gd name="T0" fmla="*/ 3 w 32"/>
                        <a:gd name="T1" fmla="*/ 19 h 29"/>
                        <a:gd name="T2" fmla="*/ 7 w 32"/>
                        <a:gd name="T3" fmla="*/ 20 h 29"/>
                        <a:gd name="T4" fmla="*/ 7 w 32"/>
                        <a:gd name="T5" fmla="*/ 17 h 29"/>
                        <a:gd name="T6" fmla="*/ 10 w 32"/>
                        <a:gd name="T7" fmla="*/ 19 h 29"/>
                        <a:gd name="T8" fmla="*/ 12 w 32"/>
                        <a:gd name="T9" fmla="*/ 18 h 29"/>
                        <a:gd name="T10" fmla="*/ 14 w 32"/>
                        <a:gd name="T11" fmla="*/ 18 h 29"/>
                        <a:gd name="T12" fmla="*/ 29 w 32"/>
                        <a:gd name="T13" fmla="*/ 29 h 29"/>
                        <a:gd name="T14" fmla="*/ 32 w 32"/>
                        <a:gd name="T15" fmla="*/ 27 h 29"/>
                        <a:gd name="T16" fmla="*/ 24 w 32"/>
                        <a:gd name="T17" fmla="*/ 19 h 29"/>
                        <a:gd name="T18" fmla="*/ 19 w 32"/>
                        <a:gd name="T19" fmla="*/ 16 h 29"/>
                        <a:gd name="T20" fmla="*/ 17 w 32"/>
                        <a:gd name="T21" fmla="*/ 14 h 29"/>
                        <a:gd name="T22" fmla="*/ 17 w 32"/>
                        <a:gd name="T23" fmla="*/ 16 h 29"/>
                        <a:gd name="T24" fmla="*/ 16 w 32"/>
                        <a:gd name="T25" fmla="*/ 14 h 29"/>
                        <a:gd name="T26" fmla="*/ 14 w 32"/>
                        <a:gd name="T27" fmla="*/ 9 h 29"/>
                        <a:gd name="T28" fmla="*/ 10 w 32"/>
                        <a:gd name="T29" fmla="*/ 0 h 29"/>
                        <a:gd name="T30" fmla="*/ 2 w 32"/>
                        <a:gd name="T31" fmla="*/ 7 h 29"/>
                        <a:gd name="T32" fmla="*/ 1 w 32"/>
                        <a:gd name="T33" fmla="*/ 13 h 29"/>
                        <a:gd name="T34" fmla="*/ 0 w 32"/>
                        <a:gd name="T35" fmla="*/ 20 h 29"/>
                        <a:gd name="T36" fmla="*/ 3 w 32"/>
                        <a:gd name="T37" fmla="*/ 1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32" h="29">
                          <a:moveTo>
                            <a:pt x="3" y="19"/>
                          </a:moveTo>
                          <a:cubicBezTo>
                            <a:pt x="4" y="19"/>
                            <a:pt x="6" y="21"/>
                            <a:pt x="7" y="20"/>
                          </a:cubicBezTo>
                          <a:cubicBezTo>
                            <a:pt x="7" y="19"/>
                            <a:pt x="6" y="17"/>
                            <a:pt x="7" y="17"/>
                          </a:cubicBezTo>
                          <a:cubicBezTo>
                            <a:pt x="9" y="17"/>
                            <a:pt x="9" y="19"/>
                            <a:pt x="10" y="19"/>
                          </a:cubicBezTo>
                          <a:cubicBezTo>
                            <a:pt x="11" y="19"/>
                            <a:pt x="12" y="18"/>
                            <a:pt x="12" y="18"/>
                          </a:cubicBezTo>
                          <a:cubicBezTo>
                            <a:pt x="13" y="17"/>
                            <a:pt x="14" y="18"/>
                            <a:pt x="14" y="18"/>
                          </a:cubicBezTo>
                          <a:cubicBezTo>
                            <a:pt x="22" y="18"/>
                            <a:pt x="25" y="24"/>
                            <a:pt x="29" y="29"/>
                          </a:cubicBezTo>
                          <a:cubicBezTo>
                            <a:pt x="30" y="29"/>
                            <a:pt x="31" y="28"/>
                            <a:pt x="32" y="27"/>
                          </a:cubicBezTo>
                          <a:cubicBezTo>
                            <a:pt x="29" y="25"/>
                            <a:pt x="26" y="22"/>
                            <a:pt x="24" y="19"/>
                          </a:cubicBezTo>
                          <a:cubicBezTo>
                            <a:pt x="23" y="17"/>
                            <a:pt x="21" y="17"/>
                            <a:pt x="19" y="16"/>
                          </a:cubicBezTo>
                          <a:cubicBezTo>
                            <a:pt x="18" y="16"/>
                            <a:pt x="18" y="14"/>
                            <a:pt x="17" y="14"/>
                          </a:cubicBezTo>
                          <a:cubicBezTo>
                            <a:pt x="16" y="14"/>
                            <a:pt x="17" y="15"/>
                            <a:pt x="17" y="16"/>
                          </a:cubicBezTo>
                          <a:cubicBezTo>
                            <a:pt x="17" y="16"/>
                            <a:pt x="16" y="14"/>
                            <a:pt x="16" y="14"/>
                          </a:cubicBezTo>
                          <a:cubicBezTo>
                            <a:pt x="15" y="12"/>
                            <a:pt x="14" y="11"/>
                            <a:pt x="14" y="9"/>
                          </a:cubicBezTo>
                          <a:cubicBezTo>
                            <a:pt x="13" y="6"/>
                            <a:pt x="13" y="3"/>
                            <a:pt x="10" y="0"/>
                          </a:cubicBezTo>
                          <a:cubicBezTo>
                            <a:pt x="9" y="4"/>
                            <a:pt x="4" y="4"/>
                            <a:pt x="2" y="7"/>
                          </a:cubicBezTo>
                          <a:cubicBezTo>
                            <a:pt x="1" y="9"/>
                            <a:pt x="2" y="11"/>
                            <a:pt x="1" y="13"/>
                          </a:cubicBezTo>
                          <a:cubicBezTo>
                            <a:pt x="0" y="15"/>
                            <a:pt x="0" y="17"/>
                            <a:pt x="0" y="20"/>
                          </a:cubicBezTo>
                          <a:cubicBezTo>
                            <a:pt x="1" y="19"/>
                            <a:pt x="2" y="19"/>
                            <a:pt x="3" y="19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56" name="Freeform 746">
                      <a:extLst>
                        <a:ext uri="{FF2B5EF4-FFF2-40B4-BE49-F238E27FC236}">
                          <a16:creationId xmlns:a16="http://schemas.microsoft.com/office/drawing/2014/main" id="{ACE2FB74-1817-3C4C-A559-18CEC7EB776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309241" y="7403805"/>
                      <a:ext cx="756238" cy="663815"/>
                    </a:xfrm>
                    <a:custGeom>
                      <a:avLst/>
                      <a:gdLst>
                        <a:gd name="T0" fmla="*/ 70 w 74"/>
                        <a:gd name="T1" fmla="*/ 38 h 61"/>
                        <a:gd name="T2" fmla="*/ 57 w 74"/>
                        <a:gd name="T3" fmla="*/ 33 h 61"/>
                        <a:gd name="T4" fmla="*/ 51 w 74"/>
                        <a:gd name="T5" fmla="*/ 29 h 61"/>
                        <a:gd name="T6" fmla="*/ 48 w 74"/>
                        <a:gd name="T7" fmla="*/ 24 h 61"/>
                        <a:gd name="T8" fmla="*/ 51 w 74"/>
                        <a:gd name="T9" fmla="*/ 20 h 61"/>
                        <a:gd name="T10" fmla="*/ 45 w 74"/>
                        <a:gd name="T11" fmla="*/ 23 h 61"/>
                        <a:gd name="T12" fmla="*/ 44 w 74"/>
                        <a:gd name="T13" fmla="*/ 18 h 61"/>
                        <a:gd name="T14" fmla="*/ 44 w 74"/>
                        <a:gd name="T15" fmla="*/ 12 h 61"/>
                        <a:gd name="T16" fmla="*/ 37 w 74"/>
                        <a:gd name="T17" fmla="*/ 5 h 61"/>
                        <a:gd name="T18" fmla="*/ 28 w 74"/>
                        <a:gd name="T19" fmla="*/ 4 h 61"/>
                        <a:gd name="T20" fmla="*/ 24 w 74"/>
                        <a:gd name="T21" fmla="*/ 5 h 61"/>
                        <a:gd name="T22" fmla="*/ 21 w 74"/>
                        <a:gd name="T23" fmla="*/ 5 h 61"/>
                        <a:gd name="T24" fmla="*/ 18 w 74"/>
                        <a:gd name="T25" fmla="*/ 5 h 61"/>
                        <a:gd name="T26" fmla="*/ 17 w 74"/>
                        <a:gd name="T27" fmla="*/ 8 h 61"/>
                        <a:gd name="T28" fmla="*/ 15 w 74"/>
                        <a:gd name="T29" fmla="*/ 13 h 61"/>
                        <a:gd name="T30" fmla="*/ 12 w 74"/>
                        <a:gd name="T31" fmla="*/ 14 h 61"/>
                        <a:gd name="T32" fmla="*/ 10 w 74"/>
                        <a:gd name="T33" fmla="*/ 18 h 61"/>
                        <a:gd name="T34" fmla="*/ 10 w 74"/>
                        <a:gd name="T35" fmla="*/ 23 h 61"/>
                        <a:gd name="T36" fmla="*/ 5 w 74"/>
                        <a:gd name="T37" fmla="*/ 34 h 61"/>
                        <a:gd name="T38" fmla="*/ 1 w 74"/>
                        <a:gd name="T39" fmla="*/ 35 h 61"/>
                        <a:gd name="T40" fmla="*/ 2 w 74"/>
                        <a:gd name="T41" fmla="*/ 38 h 61"/>
                        <a:gd name="T42" fmla="*/ 9 w 74"/>
                        <a:gd name="T43" fmla="*/ 47 h 61"/>
                        <a:gd name="T44" fmla="*/ 13 w 74"/>
                        <a:gd name="T45" fmla="*/ 50 h 61"/>
                        <a:gd name="T46" fmla="*/ 14 w 74"/>
                        <a:gd name="T47" fmla="*/ 54 h 61"/>
                        <a:gd name="T48" fmla="*/ 20 w 74"/>
                        <a:gd name="T49" fmla="*/ 55 h 61"/>
                        <a:gd name="T50" fmla="*/ 25 w 74"/>
                        <a:gd name="T51" fmla="*/ 59 h 61"/>
                        <a:gd name="T52" fmla="*/ 33 w 74"/>
                        <a:gd name="T53" fmla="*/ 60 h 61"/>
                        <a:gd name="T54" fmla="*/ 39 w 74"/>
                        <a:gd name="T55" fmla="*/ 57 h 61"/>
                        <a:gd name="T56" fmla="*/ 47 w 74"/>
                        <a:gd name="T57" fmla="*/ 56 h 61"/>
                        <a:gd name="T58" fmla="*/ 54 w 74"/>
                        <a:gd name="T59" fmla="*/ 53 h 61"/>
                        <a:gd name="T60" fmla="*/ 59 w 74"/>
                        <a:gd name="T61" fmla="*/ 53 h 61"/>
                        <a:gd name="T62" fmla="*/ 74 w 74"/>
                        <a:gd name="T63" fmla="*/ 38 h 61"/>
                        <a:gd name="T64" fmla="*/ 70 w 74"/>
                        <a:gd name="T65" fmla="*/ 38 h 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4" h="61">
                          <a:moveTo>
                            <a:pt x="70" y="38"/>
                          </a:moveTo>
                          <a:cubicBezTo>
                            <a:pt x="65" y="36"/>
                            <a:pt x="61" y="35"/>
                            <a:pt x="57" y="33"/>
                          </a:cubicBezTo>
                          <a:cubicBezTo>
                            <a:pt x="54" y="32"/>
                            <a:pt x="53" y="31"/>
                            <a:pt x="51" y="29"/>
                          </a:cubicBezTo>
                          <a:cubicBezTo>
                            <a:pt x="50" y="28"/>
                            <a:pt x="49" y="26"/>
                            <a:pt x="48" y="24"/>
                          </a:cubicBezTo>
                          <a:cubicBezTo>
                            <a:pt x="48" y="23"/>
                            <a:pt x="51" y="21"/>
                            <a:pt x="51" y="20"/>
                          </a:cubicBezTo>
                          <a:cubicBezTo>
                            <a:pt x="49" y="21"/>
                            <a:pt x="47" y="22"/>
                            <a:pt x="45" y="23"/>
                          </a:cubicBezTo>
                          <a:cubicBezTo>
                            <a:pt x="43" y="23"/>
                            <a:pt x="43" y="19"/>
                            <a:pt x="44" y="18"/>
                          </a:cubicBezTo>
                          <a:cubicBezTo>
                            <a:pt x="47" y="15"/>
                            <a:pt x="46" y="15"/>
                            <a:pt x="44" y="12"/>
                          </a:cubicBezTo>
                          <a:cubicBezTo>
                            <a:pt x="42" y="10"/>
                            <a:pt x="40" y="6"/>
                            <a:pt x="37" y="5"/>
                          </a:cubicBezTo>
                          <a:cubicBezTo>
                            <a:pt x="35" y="5"/>
                            <a:pt x="30" y="3"/>
                            <a:pt x="28" y="4"/>
                          </a:cubicBezTo>
                          <a:cubicBezTo>
                            <a:pt x="26" y="7"/>
                            <a:pt x="24" y="0"/>
                            <a:pt x="24" y="5"/>
                          </a:cubicBezTo>
                          <a:cubicBezTo>
                            <a:pt x="24" y="7"/>
                            <a:pt x="22" y="6"/>
                            <a:pt x="21" y="5"/>
                          </a:cubicBezTo>
                          <a:cubicBezTo>
                            <a:pt x="20" y="5"/>
                            <a:pt x="19" y="5"/>
                            <a:pt x="18" y="5"/>
                          </a:cubicBezTo>
                          <a:cubicBezTo>
                            <a:pt x="16" y="6"/>
                            <a:pt x="17" y="6"/>
                            <a:pt x="17" y="8"/>
                          </a:cubicBezTo>
                          <a:cubicBezTo>
                            <a:pt x="17" y="9"/>
                            <a:pt x="16" y="12"/>
                            <a:pt x="15" y="13"/>
                          </a:cubicBezTo>
                          <a:cubicBezTo>
                            <a:pt x="15" y="14"/>
                            <a:pt x="12" y="13"/>
                            <a:pt x="12" y="14"/>
                          </a:cubicBezTo>
                          <a:cubicBezTo>
                            <a:pt x="12" y="16"/>
                            <a:pt x="10" y="17"/>
                            <a:pt x="10" y="18"/>
                          </a:cubicBezTo>
                          <a:cubicBezTo>
                            <a:pt x="10" y="19"/>
                            <a:pt x="11" y="22"/>
                            <a:pt x="10" y="23"/>
                          </a:cubicBezTo>
                          <a:cubicBezTo>
                            <a:pt x="4" y="24"/>
                            <a:pt x="6" y="30"/>
                            <a:pt x="5" y="34"/>
                          </a:cubicBezTo>
                          <a:cubicBezTo>
                            <a:pt x="4" y="35"/>
                            <a:pt x="3" y="35"/>
                            <a:pt x="1" y="35"/>
                          </a:cubicBezTo>
                          <a:cubicBezTo>
                            <a:pt x="0" y="36"/>
                            <a:pt x="0" y="38"/>
                            <a:pt x="2" y="38"/>
                          </a:cubicBezTo>
                          <a:cubicBezTo>
                            <a:pt x="5" y="39"/>
                            <a:pt x="8" y="45"/>
                            <a:pt x="9" y="47"/>
                          </a:cubicBezTo>
                          <a:cubicBezTo>
                            <a:pt x="10" y="49"/>
                            <a:pt x="11" y="49"/>
                            <a:pt x="13" y="50"/>
                          </a:cubicBezTo>
                          <a:cubicBezTo>
                            <a:pt x="14" y="51"/>
                            <a:pt x="13" y="53"/>
                            <a:pt x="14" y="54"/>
                          </a:cubicBezTo>
                          <a:cubicBezTo>
                            <a:pt x="16" y="56"/>
                            <a:pt x="18" y="54"/>
                            <a:pt x="20" y="55"/>
                          </a:cubicBezTo>
                          <a:cubicBezTo>
                            <a:pt x="21" y="56"/>
                            <a:pt x="23" y="58"/>
                            <a:pt x="25" y="59"/>
                          </a:cubicBezTo>
                          <a:cubicBezTo>
                            <a:pt x="27" y="59"/>
                            <a:pt x="31" y="61"/>
                            <a:pt x="33" y="60"/>
                          </a:cubicBezTo>
                          <a:cubicBezTo>
                            <a:pt x="35" y="58"/>
                            <a:pt x="36" y="56"/>
                            <a:pt x="39" y="57"/>
                          </a:cubicBezTo>
                          <a:cubicBezTo>
                            <a:pt x="42" y="58"/>
                            <a:pt x="45" y="57"/>
                            <a:pt x="47" y="56"/>
                          </a:cubicBezTo>
                          <a:cubicBezTo>
                            <a:pt x="49" y="54"/>
                            <a:pt x="51" y="53"/>
                            <a:pt x="54" y="53"/>
                          </a:cubicBezTo>
                          <a:cubicBezTo>
                            <a:pt x="55" y="53"/>
                            <a:pt x="59" y="53"/>
                            <a:pt x="59" y="53"/>
                          </a:cubicBezTo>
                          <a:cubicBezTo>
                            <a:pt x="64" y="48"/>
                            <a:pt x="69" y="43"/>
                            <a:pt x="74" y="38"/>
                          </a:cubicBezTo>
                          <a:cubicBezTo>
                            <a:pt x="73" y="38"/>
                            <a:pt x="71" y="38"/>
                            <a:pt x="70" y="38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57" name="Freeform 747">
                      <a:extLst>
                        <a:ext uri="{FF2B5EF4-FFF2-40B4-BE49-F238E27FC236}">
                          <a16:creationId xmlns:a16="http://schemas.microsoft.com/office/drawing/2014/main" id="{EA81C5DD-4D09-D44F-842C-11A07F5A22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347577" y="7599261"/>
                      <a:ext cx="888668" cy="899837"/>
                    </a:xfrm>
                    <a:custGeom>
                      <a:avLst/>
                      <a:gdLst>
                        <a:gd name="T0" fmla="*/ 86 w 87"/>
                        <a:gd name="T1" fmla="*/ 1 h 83"/>
                        <a:gd name="T2" fmla="*/ 83 w 87"/>
                        <a:gd name="T3" fmla="*/ 0 h 83"/>
                        <a:gd name="T4" fmla="*/ 79 w 87"/>
                        <a:gd name="T5" fmla="*/ 3 h 83"/>
                        <a:gd name="T6" fmla="*/ 71 w 87"/>
                        <a:gd name="T7" fmla="*/ 3 h 83"/>
                        <a:gd name="T8" fmla="*/ 69 w 87"/>
                        <a:gd name="T9" fmla="*/ 4 h 83"/>
                        <a:gd name="T10" fmla="*/ 68 w 87"/>
                        <a:gd name="T11" fmla="*/ 3 h 83"/>
                        <a:gd name="T12" fmla="*/ 63 w 87"/>
                        <a:gd name="T13" fmla="*/ 6 h 83"/>
                        <a:gd name="T14" fmla="*/ 58 w 87"/>
                        <a:gd name="T15" fmla="*/ 5 h 83"/>
                        <a:gd name="T16" fmla="*/ 53 w 87"/>
                        <a:gd name="T17" fmla="*/ 7 h 83"/>
                        <a:gd name="T18" fmla="*/ 47 w 87"/>
                        <a:gd name="T19" fmla="*/ 2 h 83"/>
                        <a:gd name="T20" fmla="*/ 44 w 87"/>
                        <a:gd name="T21" fmla="*/ 6 h 83"/>
                        <a:gd name="T22" fmla="*/ 48 w 87"/>
                        <a:gd name="T23" fmla="*/ 12 h 83"/>
                        <a:gd name="T24" fmla="*/ 56 w 87"/>
                        <a:gd name="T25" fmla="*/ 16 h 83"/>
                        <a:gd name="T26" fmla="*/ 70 w 87"/>
                        <a:gd name="T27" fmla="*/ 20 h 83"/>
                        <a:gd name="T28" fmla="*/ 63 w 87"/>
                        <a:gd name="T29" fmla="*/ 27 h 83"/>
                        <a:gd name="T30" fmla="*/ 58 w 87"/>
                        <a:gd name="T31" fmla="*/ 33 h 83"/>
                        <a:gd name="T32" fmla="*/ 55 w 87"/>
                        <a:gd name="T33" fmla="*/ 35 h 83"/>
                        <a:gd name="T34" fmla="*/ 48 w 87"/>
                        <a:gd name="T35" fmla="*/ 35 h 83"/>
                        <a:gd name="T36" fmla="*/ 42 w 87"/>
                        <a:gd name="T37" fmla="*/ 38 h 83"/>
                        <a:gd name="T38" fmla="*/ 36 w 87"/>
                        <a:gd name="T39" fmla="*/ 39 h 83"/>
                        <a:gd name="T40" fmla="*/ 32 w 87"/>
                        <a:gd name="T41" fmla="*/ 39 h 83"/>
                        <a:gd name="T42" fmla="*/ 26 w 87"/>
                        <a:gd name="T43" fmla="*/ 42 h 83"/>
                        <a:gd name="T44" fmla="*/ 21 w 87"/>
                        <a:gd name="T45" fmla="*/ 41 h 83"/>
                        <a:gd name="T46" fmla="*/ 16 w 87"/>
                        <a:gd name="T47" fmla="*/ 37 h 83"/>
                        <a:gd name="T48" fmla="*/ 11 w 87"/>
                        <a:gd name="T49" fmla="*/ 37 h 83"/>
                        <a:gd name="T50" fmla="*/ 7 w 87"/>
                        <a:gd name="T51" fmla="*/ 34 h 83"/>
                        <a:gd name="T52" fmla="*/ 0 w 87"/>
                        <a:gd name="T53" fmla="*/ 39 h 83"/>
                        <a:gd name="T54" fmla="*/ 3 w 87"/>
                        <a:gd name="T55" fmla="*/ 41 h 83"/>
                        <a:gd name="T56" fmla="*/ 4 w 87"/>
                        <a:gd name="T57" fmla="*/ 45 h 83"/>
                        <a:gd name="T58" fmla="*/ 3 w 87"/>
                        <a:gd name="T59" fmla="*/ 54 h 83"/>
                        <a:gd name="T60" fmla="*/ 0 w 87"/>
                        <a:gd name="T61" fmla="*/ 58 h 83"/>
                        <a:gd name="T62" fmla="*/ 3 w 87"/>
                        <a:gd name="T63" fmla="*/ 60 h 83"/>
                        <a:gd name="T64" fmla="*/ 1 w 87"/>
                        <a:gd name="T65" fmla="*/ 65 h 83"/>
                        <a:gd name="T66" fmla="*/ 4 w 87"/>
                        <a:gd name="T67" fmla="*/ 66 h 83"/>
                        <a:gd name="T68" fmla="*/ 15 w 87"/>
                        <a:gd name="T69" fmla="*/ 73 h 83"/>
                        <a:gd name="T70" fmla="*/ 19 w 87"/>
                        <a:gd name="T71" fmla="*/ 77 h 83"/>
                        <a:gd name="T72" fmla="*/ 26 w 87"/>
                        <a:gd name="T73" fmla="*/ 83 h 83"/>
                        <a:gd name="T74" fmla="*/ 30 w 87"/>
                        <a:gd name="T75" fmla="*/ 76 h 83"/>
                        <a:gd name="T76" fmla="*/ 33 w 87"/>
                        <a:gd name="T77" fmla="*/ 72 h 83"/>
                        <a:gd name="T78" fmla="*/ 35 w 87"/>
                        <a:gd name="T79" fmla="*/ 69 h 83"/>
                        <a:gd name="T80" fmla="*/ 40 w 87"/>
                        <a:gd name="T81" fmla="*/ 65 h 83"/>
                        <a:gd name="T82" fmla="*/ 59 w 87"/>
                        <a:gd name="T83" fmla="*/ 48 h 83"/>
                        <a:gd name="T84" fmla="*/ 77 w 87"/>
                        <a:gd name="T85" fmla="*/ 24 h 83"/>
                        <a:gd name="T86" fmla="*/ 84 w 87"/>
                        <a:gd name="T87" fmla="*/ 14 h 83"/>
                        <a:gd name="T88" fmla="*/ 86 w 87"/>
                        <a:gd name="T89" fmla="*/ 7 h 83"/>
                        <a:gd name="T90" fmla="*/ 86 w 87"/>
                        <a:gd name="T91" fmla="*/ 1 h 83"/>
                        <a:gd name="T92" fmla="*/ 86 w 87"/>
                        <a:gd name="T93" fmla="*/ 1 h 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87" h="83">
                          <a:moveTo>
                            <a:pt x="86" y="1"/>
                          </a:moveTo>
                          <a:cubicBezTo>
                            <a:pt x="87" y="0"/>
                            <a:pt x="84" y="0"/>
                            <a:pt x="83" y="0"/>
                          </a:cubicBezTo>
                          <a:cubicBezTo>
                            <a:pt x="82" y="1"/>
                            <a:pt x="81" y="2"/>
                            <a:pt x="79" y="3"/>
                          </a:cubicBezTo>
                          <a:cubicBezTo>
                            <a:pt x="77" y="3"/>
                            <a:pt x="74" y="3"/>
                            <a:pt x="71" y="3"/>
                          </a:cubicBezTo>
                          <a:cubicBezTo>
                            <a:pt x="71" y="4"/>
                            <a:pt x="70" y="4"/>
                            <a:pt x="69" y="4"/>
                          </a:cubicBezTo>
                          <a:cubicBezTo>
                            <a:pt x="68" y="4"/>
                            <a:pt x="68" y="3"/>
                            <a:pt x="68" y="3"/>
                          </a:cubicBezTo>
                          <a:cubicBezTo>
                            <a:pt x="66" y="4"/>
                            <a:pt x="65" y="6"/>
                            <a:pt x="63" y="6"/>
                          </a:cubicBezTo>
                          <a:cubicBezTo>
                            <a:pt x="61" y="6"/>
                            <a:pt x="61" y="5"/>
                            <a:pt x="58" y="5"/>
                          </a:cubicBezTo>
                          <a:cubicBezTo>
                            <a:pt x="57" y="6"/>
                            <a:pt x="55" y="8"/>
                            <a:pt x="53" y="7"/>
                          </a:cubicBezTo>
                          <a:cubicBezTo>
                            <a:pt x="50" y="6"/>
                            <a:pt x="49" y="5"/>
                            <a:pt x="47" y="2"/>
                          </a:cubicBezTo>
                          <a:cubicBezTo>
                            <a:pt x="47" y="3"/>
                            <a:pt x="44" y="5"/>
                            <a:pt x="44" y="6"/>
                          </a:cubicBezTo>
                          <a:cubicBezTo>
                            <a:pt x="45" y="8"/>
                            <a:pt x="46" y="10"/>
                            <a:pt x="48" y="12"/>
                          </a:cubicBezTo>
                          <a:cubicBezTo>
                            <a:pt x="50" y="14"/>
                            <a:pt x="53" y="15"/>
                            <a:pt x="56" y="16"/>
                          </a:cubicBezTo>
                          <a:cubicBezTo>
                            <a:pt x="61" y="18"/>
                            <a:pt x="65" y="20"/>
                            <a:pt x="70" y="20"/>
                          </a:cubicBezTo>
                          <a:cubicBezTo>
                            <a:pt x="68" y="22"/>
                            <a:pt x="65" y="25"/>
                            <a:pt x="63" y="27"/>
                          </a:cubicBezTo>
                          <a:cubicBezTo>
                            <a:pt x="61" y="29"/>
                            <a:pt x="59" y="31"/>
                            <a:pt x="58" y="33"/>
                          </a:cubicBezTo>
                          <a:cubicBezTo>
                            <a:pt x="57" y="33"/>
                            <a:pt x="56" y="35"/>
                            <a:pt x="55" y="35"/>
                          </a:cubicBezTo>
                          <a:cubicBezTo>
                            <a:pt x="53" y="36"/>
                            <a:pt x="50" y="34"/>
                            <a:pt x="48" y="35"/>
                          </a:cubicBezTo>
                          <a:cubicBezTo>
                            <a:pt x="46" y="35"/>
                            <a:pt x="44" y="37"/>
                            <a:pt x="42" y="38"/>
                          </a:cubicBezTo>
                          <a:cubicBezTo>
                            <a:pt x="40" y="39"/>
                            <a:pt x="38" y="40"/>
                            <a:pt x="36" y="39"/>
                          </a:cubicBezTo>
                          <a:cubicBezTo>
                            <a:pt x="35" y="39"/>
                            <a:pt x="33" y="38"/>
                            <a:pt x="32" y="39"/>
                          </a:cubicBezTo>
                          <a:cubicBezTo>
                            <a:pt x="29" y="41"/>
                            <a:pt x="29" y="43"/>
                            <a:pt x="26" y="42"/>
                          </a:cubicBezTo>
                          <a:cubicBezTo>
                            <a:pt x="24" y="41"/>
                            <a:pt x="22" y="41"/>
                            <a:pt x="21" y="41"/>
                          </a:cubicBezTo>
                          <a:cubicBezTo>
                            <a:pt x="19" y="40"/>
                            <a:pt x="17" y="38"/>
                            <a:pt x="16" y="37"/>
                          </a:cubicBezTo>
                          <a:cubicBezTo>
                            <a:pt x="15" y="37"/>
                            <a:pt x="12" y="38"/>
                            <a:pt x="11" y="37"/>
                          </a:cubicBezTo>
                          <a:cubicBezTo>
                            <a:pt x="10" y="36"/>
                            <a:pt x="8" y="34"/>
                            <a:pt x="7" y="34"/>
                          </a:cubicBezTo>
                          <a:cubicBezTo>
                            <a:pt x="3" y="35"/>
                            <a:pt x="2" y="36"/>
                            <a:pt x="0" y="39"/>
                          </a:cubicBezTo>
                          <a:cubicBezTo>
                            <a:pt x="0" y="40"/>
                            <a:pt x="3" y="40"/>
                            <a:pt x="3" y="41"/>
                          </a:cubicBezTo>
                          <a:cubicBezTo>
                            <a:pt x="3" y="43"/>
                            <a:pt x="3" y="44"/>
                            <a:pt x="4" y="45"/>
                          </a:cubicBezTo>
                          <a:cubicBezTo>
                            <a:pt x="6" y="47"/>
                            <a:pt x="5" y="52"/>
                            <a:pt x="3" y="54"/>
                          </a:cubicBezTo>
                          <a:cubicBezTo>
                            <a:pt x="2" y="55"/>
                            <a:pt x="1" y="56"/>
                            <a:pt x="0" y="58"/>
                          </a:cubicBezTo>
                          <a:cubicBezTo>
                            <a:pt x="0" y="61"/>
                            <a:pt x="2" y="59"/>
                            <a:pt x="3" y="60"/>
                          </a:cubicBezTo>
                          <a:cubicBezTo>
                            <a:pt x="3" y="60"/>
                            <a:pt x="0" y="64"/>
                            <a:pt x="1" y="65"/>
                          </a:cubicBezTo>
                          <a:cubicBezTo>
                            <a:pt x="2" y="65"/>
                            <a:pt x="3" y="66"/>
                            <a:pt x="4" y="66"/>
                          </a:cubicBezTo>
                          <a:cubicBezTo>
                            <a:pt x="8" y="69"/>
                            <a:pt x="12" y="71"/>
                            <a:pt x="15" y="73"/>
                          </a:cubicBezTo>
                          <a:cubicBezTo>
                            <a:pt x="18" y="74"/>
                            <a:pt x="19" y="74"/>
                            <a:pt x="19" y="77"/>
                          </a:cubicBezTo>
                          <a:cubicBezTo>
                            <a:pt x="19" y="79"/>
                            <a:pt x="25" y="82"/>
                            <a:pt x="26" y="83"/>
                          </a:cubicBezTo>
                          <a:cubicBezTo>
                            <a:pt x="28" y="80"/>
                            <a:pt x="29" y="78"/>
                            <a:pt x="30" y="76"/>
                          </a:cubicBezTo>
                          <a:cubicBezTo>
                            <a:pt x="30" y="74"/>
                            <a:pt x="31" y="72"/>
                            <a:pt x="33" y="72"/>
                          </a:cubicBezTo>
                          <a:cubicBezTo>
                            <a:pt x="34" y="71"/>
                            <a:pt x="34" y="70"/>
                            <a:pt x="35" y="69"/>
                          </a:cubicBezTo>
                          <a:cubicBezTo>
                            <a:pt x="37" y="68"/>
                            <a:pt x="38" y="67"/>
                            <a:pt x="40" y="65"/>
                          </a:cubicBezTo>
                          <a:cubicBezTo>
                            <a:pt x="45" y="57"/>
                            <a:pt x="52" y="53"/>
                            <a:pt x="59" y="48"/>
                          </a:cubicBezTo>
                          <a:cubicBezTo>
                            <a:pt x="68" y="42"/>
                            <a:pt x="73" y="33"/>
                            <a:pt x="77" y="24"/>
                          </a:cubicBezTo>
                          <a:cubicBezTo>
                            <a:pt x="79" y="20"/>
                            <a:pt x="82" y="18"/>
                            <a:pt x="84" y="14"/>
                          </a:cubicBezTo>
                          <a:cubicBezTo>
                            <a:pt x="85" y="12"/>
                            <a:pt x="85" y="9"/>
                            <a:pt x="86" y="7"/>
                          </a:cubicBezTo>
                          <a:cubicBezTo>
                            <a:pt x="86" y="6"/>
                            <a:pt x="85" y="2"/>
                            <a:pt x="86" y="1"/>
                          </a:cubicBezTo>
                          <a:cubicBezTo>
                            <a:pt x="86" y="1"/>
                            <a:pt x="86" y="1"/>
                            <a:pt x="86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58" name="Freeform 748">
                      <a:extLst>
                        <a:ext uri="{FF2B5EF4-FFF2-40B4-BE49-F238E27FC236}">
                          <a16:creationId xmlns:a16="http://schemas.microsoft.com/office/drawing/2014/main" id="{8B41EB93-A33C-B146-9DEB-327D4CA7C60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748350" y="7547630"/>
                      <a:ext cx="90610" cy="118010"/>
                    </a:xfrm>
                    <a:custGeom>
                      <a:avLst/>
                      <a:gdLst>
                        <a:gd name="T0" fmla="*/ 3 w 9"/>
                        <a:gd name="T1" fmla="*/ 2 h 11"/>
                        <a:gd name="T2" fmla="*/ 1 w 9"/>
                        <a:gd name="T3" fmla="*/ 5 h 11"/>
                        <a:gd name="T4" fmla="*/ 0 w 9"/>
                        <a:gd name="T5" fmla="*/ 10 h 11"/>
                        <a:gd name="T6" fmla="*/ 8 w 9"/>
                        <a:gd name="T7" fmla="*/ 7 h 11"/>
                        <a:gd name="T8" fmla="*/ 4 w 9"/>
                        <a:gd name="T9" fmla="*/ 6 h 11"/>
                        <a:gd name="T10" fmla="*/ 8 w 9"/>
                        <a:gd name="T11" fmla="*/ 3 h 11"/>
                        <a:gd name="T12" fmla="*/ 3 w 9"/>
                        <a:gd name="T13" fmla="*/ 2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" h="11">
                          <a:moveTo>
                            <a:pt x="3" y="2"/>
                          </a:moveTo>
                          <a:cubicBezTo>
                            <a:pt x="2" y="3"/>
                            <a:pt x="1" y="4"/>
                            <a:pt x="1" y="5"/>
                          </a:cubicBezTo>
                          <a:cubicBezTo>
                            <a:pt x="0" y="5"/>
                            <a:pt x="0" y="9"/>
                            <a:pt x="0" y="10"/>
                          </a:cubicBezTo>
                          <a:cubicBezTo>
                            <a:pt x="2" y="11"/>
                            <a:pt x="7" y="7"/>
                            <a:pt x="8" y="7"/>
                          </a:cubicBezTo>
                          <a:cubicBezTo>
                            <a:pt x="8" y="6"/>
                            <a:pt x="5" y="5"/>
                            <a:pt x="4" y="6"/>
                          </a:cubicBezTo>
                          <a:cubicBezTo>
                            <a:pt x="5" y="5"/>
                            <a:pt x="9" y="4"/>
                            <a:pt x="8" y="3"/>
                          </a:cubicBezTo>
                          <a:cubicBezTo>
                            <a:pt x="7" y="0"/>
                            <a:pt x="5" y="0"/>
                            <a:pt x="3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59" name="Freeform 749">
                      <a:extLst>
                        <a:ext uri="{FF2B5EF4-FFF2-40B4-BE49-F238E27FC236}">
                          <a16:creationId xmlns:a16="http://schemas.microsoft.com/office/drawing/2014/main" id="{E00E2D24-4FA5-6D46-BED6-A3B7F8C19CB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134995" y="8023365"/>
                      <a:ext cx="264855" cy="302405"/>
                    </a:xfrm>
                    <a:custGeom>
                      <a:avLst/>
                      <a:gdLst>
                        <a:gd name="T0" fmla="*/ 22 w 26"/>
                        <a:gd name="T1" fmla="*/ 18 h 28"/>
                        <a:gd name="T2" fmla="*/ 25 w 26"/>
                        <a:gd name="T3" fmla="*/ 14 h 28"/>
                        <a:gd name="T4" fmla="*/ 26 w 26"/>
                        <a:gd name="T5" fmla="*/ 8 h 28"/>
                        <a:gd name="T6" fmla="*/ 24 w 26"/>
                        <a:gd name="T7" fmla="*/ 3 h 28"/>
                        <a:gd name="T8" fmla="*/ 21 w 26"/>
                        <a:gd name="T9" fmla="*/ 0 h 28"/>
                        <a:gd name="T10" fmla="*/ 16 w 26"/>
                        <a:gd name="T11" fmla="*/ 1 h 28"/>
                        <a:gd name="T12" fmla="*/ 12 w 26"/>
                        <a:gd name="T13" fmla="*/ 3 h 28"/>
                        <a:gd name="T14" fmla="*/ 6 w 26"/>
                        <a:gd name="T15" fmla="*/ 2 h 28"/>
                        <a:gd name="T16" fmla="*/ 7 w 26"/>
                        <a:gd name="T17" fmla="*/ 8 h 28"/>
                        <a:gd name="T18" fmla="*/ 6 w 26"/>
                        <a:gd name="T19" fmla="*/ 12 h 28"/>
                        <a:gd name="T20" fmla="*/ 2 w 26"/>
                        <a:gd name="T21" fmla="*/ 16 h 28"/>
                        <a:gd name="T22" fmla="*/ 0 w 26"/>
                        <a:gd name="T23" fmla="*/ 22 h 28"/>
                        <a:gd name="T24" fmla="*/ 0 w 26"/>
                        <a:gd name="T25" fmla="*/ 27 h 28"/>
                        <a:gd name="T26" fmla="*/ 4 w 26"/>
                        <a:gd name="T27" fmla="*/ 26 h 28"/>
                        <a:gd name="T28" fmla="*/ 11 w 26"/>
                        <a:gd name="T29" fmla="*/ 25 h 28"/>
                        <a:gd name="T30" fmla="*/ 14 w 26"/>
                        <a:gd name="T31" fmla="*/ 20 h 28"/>
                        <a:gd name="T32" fmla="*/ 21 w 26"/>
                        <a:gd name="T33" fmla="*/ 20 h 28"/>
                        <a:gd name="T34" fmla="*/ 22 w 26"/>
                        <a:gd name="T35" fmla="*/ 18 h 28"/>
                        <a:gd name="T36" fmla="*/ 22 w 26"/>
                        <a:gd name="T37" fmla="*/ 1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6" h="28">
                          <a:moveTo>
                            <a:pt x="22" y="18"/>
                          </a:moveTo>
                          <a:cubicBezTo>
                            <a:pt x="22" y="16"/>
                            <a:pt x="24" y="15"/>
                            <a:pt x="25" y="14"/>
                          </a:cubicBezTo>
                          <a:cubicBezTo>
                            <a:pt x="26" y="13"/>
                            <a:pt x="26" y="10"/>
                            <a:pt x="26" y="8"/>
                          </a:cubicBezTo>
                          <a:cubicBezTo>
                            <a:pt x="26" y="6"/>
                            <a:pt x="24" y="5"/>
                            <a:pt x="24" y="3"/>
                          </a:cubicBezTo>
                          <a:cubicBezTo>
                            <a:pt x="24" y="1"/>
                            <a:pt x="22" y="1"/>
                            <a:pt x="21" y="0"/>
                          </a:cubicBezTo>
                          <a:cubicBezTo>
                            <a:pt x="20" y="1"/>
                            <a:pt x="18" y="0"/>
                            <a:pt x="16" y="1"/>
                          </a:cubicBezTo>
                          <a:cubicBezTo>
                            <a:pt x="15" y="2"/>
                            <a:pt x="13" y="4"/>
                            <a:pt x="12" y="3"/>
                          </a:cubicBezTo>
                          <a:cubicBezTo>
                            <a:pt x="10" y="1"/>
                            <a:pt x="7" y="0"/>
                            <a:pt x="6" y="2"/>
                          </a:cubicBezTo>
                          <a:cubicBezTo>
                            <a:pt x="5" y="4"/>
                            <a:pt x="6" y="7"/>
                            <a:pt x="7" y="8"/>
                          </a:cubicBezTo>
                          <a:cubicBezTo>
                            <a:pt x="8" y="10"/>
                            <a:pt x="7" y="10"/>
                            <a:pt x="6" y="12"/>
                          </a:cubicBezTo>
                          <a:cubicBezTo>
                            <a:pt x="5" y="14"/>
                            <a:pt x="3" y="15"/>
                            <a:pt x="2" y="16"/>
                          </a:cubicBezTo>
                          <a:cubicBezTo>
                            <a:pt x="1" y="18"/>
                            <a:pt x="0" y="19"/>
                            <a:pt x="0" y="22"/>
                          </a:cubicBezTo>
                          <a:cubicBezTo>
                            <a:pt x="0" y="23"/>
                            <a:pt x="1" y="25"/>
                            <a:pt x="0" y="27"/>
                          </a:cubicBezTo>
                          <a:cubicBezTo>
                            <a:pt x="2" y="28"/>
                            <a:pt x="2" y="27"/>
                            <a:pt x="4" y="26"/>
                          </a:cubicBezTo>
                          <a:cubicBezTo>
                            <a:pt x="6" y="25"/>
                            <a:pt x="9" y="25"/>
                            <a:pt x="11" y="25"/>
                          </a:cubicBezTo>
                          <a:cubicBezTo>
                            <a:pt x="10" y="22"/>
                            <a:pt x="12" y="21"/>
                            <a:pt x="14" y="20"/>
                          </a:cubicBezTo>
                          <a:cubicBezTo>
                            <a:pt x="16" y="19"/>
                            <a:pt x="20" y="17"/>
                            <a:pt x="21" y="20"/>
                          </a:cubicBezTo>
                          <a:cubicBezTo>
                            <a:pt x="21" y="19"/>
                            <a:pt x="21" y="18"/>
                            <a:pt x="22" y="18"/>
                          </a:cubicBezTo>
                          <a:cubicBezTo>
                            <a:pt x="22" y="16"/>
                            <a:pt x="21" y="18"/>
                            <a:pt x="22" y="18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60" name="Freeform 750">
                      <a:extLst>
                        <a:ext uri="{FF2B5EF4-FFF2-40B4-BE49-F238E27FC236}">
                          <a16:creationId xmlns:a16="http://schemas.microsoft.com/office/drawing/2014/main" id="{EAA69CFD-EE48-9F4F-88C5-31DA20541B6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103629" y="8370023"/>
                      <a:ext cx="101063" cy="106947"/>
                    </a:xfrm>
                    <a:custGeom>
                      <a:avLst/>
                      <a:gdLst>
                        <a:gd name="T0" fmla="*/ 1 w 10"/>
                        <a:gd name="T1" fmla="*/ 6 h 10"/>
                        <a:gd name="T2" fmla="*/ 3 w 10"/>
                        <a:gd name="T3" fmla="*/ 10 h 10"/>
                        <a:gd name="T4" fmla="*/ 9 w 10"/>
                        <a:gd name="T5" fmla="*/ 5 h 10"/>
                        <a:gd name="T6" fmla="*/ 8 w 10"/>
                        <a:gd name="T7" fmla="*/ 0 h 10"/>
                        <a:gd name="T8" fmla="*/ 4 w 10"/>
                        <a:gd name="T9" fmla="*/ 1 h 10"/>
                        <a:gd name="T10" fmla="*/ 0 w 10"/>
                        <a:gd name="T11" fmla="*/ 1 h 10"/>
                        <a:gd name="T12" fmla="*/ 1 w 10"/>
                        <a:gd name="T13" fmla="*/ 6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" h="10">
                          <a:moveTo>
                            <a:pt x="1" y="6"/>
                          </a:moveTo>
                          <a:cubicBezTo>
                            <a:pt x="2" y="7"/>
                            <a:pt x="2" y="9"/>
                            <a:pt x="3" y="10"/>
                          </a:cubicBezTo>
                          <a:cubicBezTo>
                            <a:pt x="5" y="9"/>
                            <a:pt x="7" y="7"/>
                            <a:pt x="9" y="5"/>
                          </a:cubicBezTo>
                          <a:cubicBezTo>
                            <a:pt x="10" y="3"/>
                            <a:pt x="5" y="4"/>
                            <a:pt x="8" y="0"/>
                          </a:cubicBezTo>
                          <a:cubicBezTo>
                            <a:pt x="7" y="0"/>
                            <a:pt x="3" y="0"/>
                            <a:pt x="4" y="1"/>
                          </a:cubicBezTo>
                          <a:cubicBezTo>
                            <a:pt x="5" y="3"/>
                            <a:pt x="1" y="2"/>
                            <a:pt x="0" y="1"/>
                          </a:cubicBezTo>
                          <a:cubicBezTo>
                            <a:pt x="0" y="3"/>
                            <a:pt x="1" y="4"/>
                            <a:pt x="1" y="6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61" name="Freeform 751">
                      <a:extLst>
                        <a:ext uri="{FF2B5EF4-FFF2-40B4-BE49-F238E27FC236}">
                          <a16:creationId xmlns:a16="http://schemas.microsoft.com/office/drawing/2014/main" id="{40CDB16A-DF89-CC4C-9B0C-4A3A50DA30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103629" y="8303643"/>
                      <a:ext cx="111517" cy="99573"/>
                    </a:xfrm>
                    <a:custGeom>
                      <a:avLst/>
                      <a:gdLst>
                        <a:gd name="T0" fmla="*/ 3 w 11"/>
                        <a:gd name="T1" fmla="*/ 1 h 9"/>
                        <a:gd name="T2" fmla="*/ 0 w 11"/>
                        <a:gd name="T3" fmla="*/ 7 h 9"/>
                        <a:gd name="T4" fmla="*/ 4 w 11"/>
                        <a:gd name="T5" fmla="*/ 7 h 9"/>
                        <a:gd name="T6" fmla="*/ 8 w 11"/>
                        <a:gd name="T7" fmla="*/ 6 h 9"/>
                        <a:gd name="T8" fmla="*/ 7 w 11"/>
                        <a:gd name="T9" fmla="*/ 0 h 9"/>
                        <a:gd name="T10" fmla="*/ 3 w 11"/>
                        <a:gd name="T11" fmla="*/ 1 h 9"/>
                        <a:gd name="T12" fmla="*/ 3 w 11"/>
                        <a:gd name="T13" fmla="*/ 1 h 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" h="9">
                          <a:moveTo>
                            <a:pt x="3" y="1"/>
                          </a:moveTo>
                          <a:cubicBezTo>
                            <a:pt x="1" y="2"/>
                            <a:pt x="0" y="5"/>
                            <a:pt x="0" y="7"/>
                          </a:cubicBezTo>
                          <a:cubicBezTo>
                            <a:pt x="1" y="8"/>
                            <a:pt x="5" y="9"/>
                            <a:pt x="4" y="7"/>
                          </a:cubicBezTo>
                          <a:cubicBezTo>
                            <a:pt x="3" y="6"/>
                            <a:pt x="7" y="6"/>
                            <a:pt x="8" y="6"/>
                          </a:cubicBezTo>
                          <a:cubicBezTo>
                            <a:pt x="11" y="5"/>
                            <a:pt x="8" y="1"/>
                            <a:pt x="7" y="0"/>
                          </a:cubicBezTo>
                          <a:cubicBezTo>
                            <a:pt x="5" y="1"/>
                            <a:pt x="5" y="2"/>
                            <a:pt x="3" y="1"/>
                          </a:cubicBezTo>
                          <a:cubicBezTo>
                            <a:pt x="2" y="1"/>
                            <a:pt x="4" y="1"/>
                            <a:pt x="3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62" name="Freeform 752">
                      <a:extLst>
                        <a:ext uri="{FF2B5EF4-FFF2-40B4-BE49-F238E27FC236}">
                          <a16:creationId xmlns:a16="http://schemas.microsoft.com/office/drawing/2014/main" id="{1D7A09ED-2F24-1148-8D0C-882D28DB19F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124540" y="8270450"/>
                      <a:ext cx="550626" cy="630625"/>
                    </a:xfrm>
                    <a:custGeom>
                      <a:avLst/>
                      <a:gdLst>
                        <a:gd name="T0" fmla="*/ 41 w 54"/>
                        <a:gd name="T1" fmla="*/ 13 h 58"/>
                        <a:gd name="T2" fmla="*/ 23 w 54"/>
                        <a:gd name="T3" fmla="*/ 3 h 58"/>
                        <a:gd name="T4" fmla="*/ 17 w 54"/>
                        <a:gd name="T5" fmla="*/ 7 h 58"/>
                        <a:gd name="T6" fmla="*/ 21 w 54"/>
                        <a:gd name="T7" fmla="*/ 9 h 58"/>
                        <a:gd name="T8" fmla="*/ 17 w 54"/>
                        <a:gd name="T9" fmla="*/ 9 h 58"/>
                        <a:gd name="T10" fmla="*/ 13 w 54"/>
                        <a:gd name="T11" fmla="*/ 10 h 58"/>
                        <a:gd name="T12" fmla="*/ 11 w 54"/>
                        <a:gd name="T13" fmla="*/ 8 h 58"/>
                        <a:gd name="T14" fmla="*/ 12 w 54"/>
                        <a:gd name="T15" fmla="*/ 4 h 58"/>
                        <a:gd name="T16" fmla="*/ 5 w 54"/>
                        <a:gd name="T17" fmla="*/ 3 h 58"/>
                        <a:gd name="T18" fmla="*/ 7 w 54"/>
                        <a:gd name="T19" fmla="*/ 8 h 58"/>
                        <a:gd name="T20" fmla="*/ 5 w 54"/>
                        <a:gd name="T21" fmla="*/ 12 h 58"/>
                        <a:gd name="T22" fmla="*/ 6 w 54"/>
                        <a:gd name="T23" fmla="*/ 16 h 58"/>
                        <a:gd name="T24" fmla="*/ 2 w 54"/>
                        <a:gd name="T25" fmla="*/ 18 h 58"/>
                        <a:gd name="T26" fmla="*/ 1 w 54"/>
                        <a:gd name="T27" fmla="*/ 21 h 58"/>
                        <a:gd name="T28" fmla="*/ 5 w 54"/>
                        <a:gd name="T29" fmla="*/ 33 h 58"/>
                        <a:gd name="T30" fmla="*/ 12 w 54"/>
                        <a:gd name="T31" fmla="*/ 42 h 58"/>
                        <a:gd name="T32" fmla="*/ 15 w 54"/>
                        <a:gd name="T33" fmla="*/ 43 h 58"/>
                        <a:gd name="T34" fmla="*/ 17 w 54"/>
                        <a:gd name="T35" fmla="*/ 45 h 58"/>
                        <a:gd name="T36" fmla="*/ 24 w 54"/>
                        <a:gd name="T37" fmla="*/ 47 h 58"/>
                        <a:gd name="T38" fmla="*/ 25 w 54"/>
                        <a:gd name="T39" fmla="*/ 53 h 58"/>
                        <a:gd name="T40" fmla="*/ 27 w 54"/>
                        <a:gd name="T41" fmla="*/ 55 h 58"/>
                        <a:gd name="T42" fmla="*/ 30 w 54"/>
                        <a:gd name="T43" fmla="*/ 55 h 58"/>
                        <a:gd name="T44" fmla="*/ 33 w 54"/>
                        <a:gd name="T45" fmla="*/ 56 h 58"/>
                        <a:gd name="T46" fmla="*/ 36 w 54"/>
                        <a:gd name="T47" fmla="*/ 55 h 58"/>
                        <a:gd name="T48" fmla="*/ 42 w 54"/>
                        <a:gd name="T49" fmla="*/ 55 h 58"/>
                        <a:gd name="T50" fmla="*/ 46 w 54"/>
                        <a:gd name="T51" fmla="*/ 54 h 58"/>
                        <a:gd name="T52" fmla="*/ 54 w 54"/>
                        <a:gd name="T53" fmla="*/ 49 h 58"/>
                        <a:gd name="T54" fmla="*/ 49 w 54"/>
                        <a:gd name="T55" fmla="*/ 36 h 58"/>
                        <a:gd name="T56" fmla="*/ 49 w 54"/>
                        <a:gd name="T57" fmla="*/ 32 h 58"/>
                        <a:gd name="T58" fmla="*/ 46 w 54"/>
                        <a:gd name="T59" fmla="*/ 28 h 58"/>
                        <a:gd name="T60" fmla="*/ 48 w 54"/>
                        <a:gd name="T61" fmla="*/ 20 h 58"/>
                        <a:gd name="T62" fmla="*/ 45 w 54"/>
                        <a:gd name="T63" fmla="*/ 18 h 58"/>
                        <a:gd name="T64" fmla="*/ 41 w 54"/>
                        <a:gd name="T65" fmla="*/ 16 h 58"/>
                        <a:gd name="T66" fmla="*/ 41 w 54"/>
                        <a:gd name="T67" fmla="*/ 13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54" h="58">
                          <a:moveTo>
                            <a:pt x="41" y="13"/>
                          </a:moveTo>
                          <a:cubicBezTo>
                            <a:pt x="35" y="9"/>
                            <a:pt x="29" y="6"/>
                            <a:pt x="23" y="3"/>
                          </a:cubicBezTo>
                          <a:cubicBezTo>
                            <a:pt x="22" y="5"/>
                            <a:pt x="19" y="7"/>
                            <a:pt x="17" y="7"/>
                          </a:cubicBezTo>
                          <a:cubicBezTo>
                            <a:pt x="17" y="7"/>
                            <a:pt x="21" y="8"/>
                            <a:pt x="21" y="9"/>
                          </a:cubicBezTo>
                          <a:cubicBezTo>
                            <a:pt x="20" y="10"/>
                            <a:pt x="18" y="9"/>
                            <a:pt x="17" y="9"/>
                          </a:cubicBezTo>
                          <a:cubicBezTo>
                            <a:pt x="15" y="8"/>
                            <a:pt x="15" y="9"/>
                            <a:pt x="13" y="10"/>
                          </a:cubicBezTo>
                          <a:cubicBezTo>
                            <a:pt x="13" y="10"/>
                            <a:pt x="11" y="9"/>
                            <a:pt x="11" y="8"/>
                          </a:cubicBezTo>
                          <a:cubicBezTo>
                            <a:pt x="10" y="7"/>
                            <a:pt x="11" y="5"/>
                            <a:pt x="12" y="4"/>
                          </a:cubicBezTo>
                          <a:cubicBezTo>
                            <a:pt x="13" y="0"/>
                            <a:pt x="7" y="2"/>
                            <a:pt x="5" y="3"/>
                          </a:cubicBezTo>
                          <a:cubicBezTo>
                            <a:pt x="6" y="4"/>
                            <a:pt x="8" y="7"/>
                            <a:pt x="7" y="8"/>
                          </a:cubicBezTo>
                          <a:cubicBezTo>
                            <a:pt x="7" y="9"/>
                            <a:pt x="3" y="12"/>
                            <a:pt x="5" y="12"/>
                          </a:cubicBezTo>
                          <a:cubicBezTo>
                            <a:pt x="8" y="13"/>
                            <a:pt x="7" y="14"/>
                            <a:pt x="6" y="16"/>
                          </a:cubicBezTo>
                          <a:cubicBezTo>
                            <a:pt x="5" y="16"/>
                            <a:pt x="3" y="17"/>
                            <a:pt x="2" y="18"/>
                          </a:cubicBezTo>
                          <a:cubicBezTo>
                            <a:pt x="0" y="19"/>
                            <a:pt x="1" y="19"/>
                            <a:pt x="1" y="21"/>
                          </a:cubicBezTo>
                          <a:cubicBezTo>
                            <a:pt x="2" y="26"/>
                            <a:pt x="4" y="29"/>
                            <a:pt x="5" y="33"/>
                          </a:cubicBezTo>
                          <a:cubicBezTo>
                            <a:pt x="5" y="38"/>
                            <a:pt x="9" y="40"/>
                            <a:pt x="12" y="42"/>
                          </a:cubicBezTo>
                          <a:cubicBezTo>
                            <a:pt x="13" y="43"/>
                            <a:pt x="14" y="43"/>
                            <a:pt x="15" y="43"/>
                          </a:cubicBezTo>
                          <a:cubicBezTo>
                            <a:pt x="16" y="43"/>
                            <a:pt x="16" y="44"/>
                            <a:pt x="17" y="45"/>
                          </a:cubicBezTo>
                          <a:cubicBezTo>
                            <a:pt x="19" y="45"/>
                            <a:pt x="22" y="45"/>
                            <a:pt x="24" y="47"/>
                          </a:cubicBezTo>
                          <a:cubicBezTo>
                            <a:pt x="25" y="48"/>
                            <a:pt x="25" y="51"/>
                            <a:pt x="25" y="53"/>
                          </a:cubicBezTo>
                          <a:cubicBezTo>
                            <a:pt x="26" y="54"/>
                            <a:pt x="25" y="55"/>
                            <a:pt x="27" y="55"/>
                          </a:cubicBezTo>
                          <a:cubicBezTo>
                            <a:pt x="28" y="55"/>
                            <a:pt x="29" y="55"/>
                            <a:pt x="30" y="55"/>
                          </a:cubicBezTo>
                          <a:cubicBezTo>
                            <a:pt x="31" y="55"/>
                            <a:pt x="32" y="55"/>
                            <a:pt x="33" y="56"/>
                          </a:cubicBezTo>
                          <a:cubicBezTo>
                            <a:pt x="34" y="57"/>
                            <a:pt x="35" y="56"/>
                            <a:pt x="36" y="55"/>
                          </a:cubicBezTo>
                          <a:cubicBezTo>
                            <a:pt x="38" y="54"/>
                            <a:pt x="40" y="58"/>
                            <a:pt x="42" y="55"/>
                          </a:cubicBezTo>
                          <a:cubicBezTo>
                            <a:pt x="42" y="53"/>
                            <a:pt x="45" y="54"/>
                            <a:pt x="46" y="54"/>
                          </a:cubicBezTo>
                          <a:cubicBezTo>
                            <a:pt x="49" y="53"/>
                            <a:pt x="51" y="51"/>
                            <a:pt x="54" y="49"/>
                          </a:cubicBezTo>
                          <a:cubicBezTo>
                            <a:pt x="49" y="46"/>
                            <a:pt x="49" y="42"/>
                            <a:pt x="49" y="36"/>
                          </a:cubicBezTo>
                          <a:cubicBezTo>
                            <a:pt x="48" y="35"/>
                            <a:pt x="50" y="33"/>
                            <a:pt x="49" y="32"/>
                          </a:cubicBezTo>
                          <a:cubicBezTo>
                            <a:pt x="48" y="31"/>
                            <a:pt x="46" y="30"/>
                            <a:pt x="46" y="28"/>
                          </a:cubicBezTo>
                          <a:cubicBezTo>
                            <a:pt x="46" y="27"/>
                            <a:pt x="48" y="20"/>
                            <a:pt x="48" y="20"/>
                          </a:cubicBezTo>
                          <a:cubicBezTo>
                            <a:pt x="47" y="20"/>
                            <a:pt x="46" y="19"/>
                            <a:pt x="45" y="18"/>
                          </a:cubicBezTo>
                          <a:cubicBezTo>
                            <a:pt x="44" y="17"/>
                            <a:pt x="43" y="17"/>
                            <a:pt x="41" y="16"/>
                          </a:cubicBezTo>
                          <a:cubicBezTo>
                            <a:pt x="41" y="15"/>
                            <a:pt x="41" y="14"/>
                            <a:pt x="41" y="1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63" name="Freeform 753">
                      <a:extLst>
                        <a:ext uri="{FF2B5EF4-FFF2-40B4-BE49-F238E27FC236}">
                          <a16:creationId xmlns:a16="http://schemas.microsoft.com/office/drawing/2014/main" id="{918A7737-3716-B943-AB20-F003421092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124355" y="8119248"/>
                      <a:ext cx="275312" cy="335598"/>
                    </a:xfrm>
                    <a:custGeom>
                      <a:avLst/>
                      <a:gdLst>
                        <a:gd name="T0" fmla="*/ 15 w 27"/>
                        <a:gd name="T1" fmla="*/ 29 h 31"/>
                        <a:gd name="T2" fmla="*/ 15 w 27"/>
                        <a:gd name="T3" fmla="*/ 24 h 31"/>
                        <a:gd name="T4" fmla="*/ 17 w 27"/>
                        <a:gd name="T5" fmla="*/ 24 h 31"/>
                        <a:gd name="T6" fmla="*/ 19 w 27"/>
                        <a:gd name="T7" fmla="*/ 21 h 31"/>
                        <a:gd name="T8" fmla="*/ 21 w 27"/>
                        <a:gd name="T9" fmla="*/ 24 h 31"/>
                        <a:gd name="T10" fmla="*/ 24 w 27"/>
                        <a:gd name="T11" fmla="*/ 23 h 31"/>
                        <a:gd name="T12" fmla="*/ 26 w 27"/>
                        <a:gd name="T13" fmla="*/ 24 h 31"/>
                        <a:gd name="T14" fmla="*/ 26 w 27"/>
                        <a:gd name="T15" fmla="*/ 21 h 31"/>
                        <a:gd name="T16" fmla="*/ 26 w 27"/>
                        <a:gd name="T17" fmla="*/ 14 h 31"/>
                        <a:gd name="T18" fmla="*/ 25 w 27"/>
                        <a:gd name="T19" fmla="*/ 11 h 31"/>
                        <a:gd name="T20" fmla="*/ 26 w 27"/>
                        <a:gd name="T21" fmla="*/ 6 h 31"/>
                        <a:gd name="T22" fmla="*/ 21 w 27"/>
                        <a:gd name="T23" fmla="*/ 4 h 31"/>
                        <a:gd name="T24" fmla="*/ 19 w 27"/>
                        <a:gd name="T25" fmla="*/ 0 h 31"/>
                        <a:gd name="T26" fmla="*/ 14 w 27"/>
                        <a:gd name="T27" fmla="*/ 0 h 31"/>
                        <a:gd name="T28" fmla="*/ 11 w 27"/>
                        <a:gd name="T29" fmla="*/ 7 h 31"/>
                        <a:gd name="T30" fmla="*/ 5 w 27"/>
                        <a:gd name="T31" fmla="*/ 7 h 31"/>
                        <a:gd name="T32" fmla="*/ 4 w 27"/>
                        <a:gd name="T33" fmla="*/ 7 h 31"/>
                        <a:gd name="T34" fmla="*/ 4 w 27"/>
                        <a:gd name="T35" fmla="*/ 10 h 31"/>
                        <a:gd name="T36" fmla="*/ 0 w 27"/>
                        <a:gd name="T37" fmla="*/ 16 h 31"/>
                        <a:gd name="T38" fmla="*/ 4 w 27"/>
                        <a:gd name="T39" fmla="*/ 23 h 31"/>
                        <a:gd name="T40" fmla="*/ 9 w 27"/>
                        <a:gd name="T41" fmla="*/ 28 h 31"/>
                        <a:gd name="T42" fmla="*/ 11 w 27"/>
                        <a:gd name="T43" fmla="*/ 31 h 31"/>
                        <a:gd name="T44" fmla="*/ 15 w 27"/>
                        <a:gd name="T45" fmla="*/ 29 h 31"/>
                        <a:gd name="T46" fmla="*/ 15 w 27"/>
                        <a:gd name="T47" fmla="*/ 29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27" h="31">
                          <a:moveTo>
                            <a:pt x="15" y="29"/>
                          </a:moveTo>
                          <a:cubicBezTo>
                            <a:pt x="15" y="28"/>
                            <a:pt x="13" y="24"/>
                            <a:pt x="15" y="24"/>
                          </a:cubicBezTo>
                          <a:cubicBezTo>
                            <a:pt x="15" y="24"/>
                            <a:pt x="17" y="24"/>
                            <a:pt x="17" y="24"/>
                          </a:cubicBezTo>
                          <a:cubicBezTo>
                            <a:pt x="18" y="23"/>
                            <a:pt x="18" y="21"/>
                            <a:pt x="19" y="21"/>
                          </a:cubicBezTo>
                          <a:cubicBezTo>
                            <a:pt x="20" y="22"/>
                            <a:pt x="21" y="23"/>
                            <a:pt x="21" y="24"/>
                          </a:cubicBezTo>
                          <a:cubicBezTo>
                            <a:pt x="22" y="25"/>
                            <a:pt x="22" y="23"/>
                            <a:pt x="24" y="23"/>
                          </a:cubicBezTo>
                          <a:cubicBezTo>
                            <a:pt x="24" y="23"/>
                            <a:pt x="26" y="25"/>
                            <a:pt x="26" y="24"/>
                          </a:cubicBezTo>
                          <a:cubicBezTo>
                            <a:pt x="26" y="23"/>
                            <a:pt x="26" y="22"/>
                            <a:pt x="26" y="21"/>
                          </a:cubicBezTo>
                          <a:cubicBezTo>
                            <a:pt x="27" y="19"/>
                            <a:pt x="27" y="16"/>
                            <a:pt x="26" y="14"/>
                          </a:cubicBezTo>
                          <a:cubicBezTo>
                            <a:pt x="25" y="13"/>
                            <a:pt x="25" y="12"/>
                            <a:pt x="25" y="11"/>
                          </a:cubicBezTo>
                          <a:cubicBezTo>
                            <a:pt x="25" y="9"/>
                            <a:pt x="27" y="8"/>
                            <a:pt x="26" y="6"/>
                          </a:cubicBezTo>
                          <a:cubicBezTo>
                            <a:pt x="25" y="3"/>
                            <a:pt x="21" y="7"/>
                            <a:pt x="21" y="4"/>
                          </a:cubicBezTo>
                          <a:cubicBezTo>
                            <a:pt x="21" y="2"/>
                            <a:pt x="22" y="0"/>
                            <a:pt x="19" y="0"/>
                          </a:cubicBezTo>
                          <a:cubicBezTo>
                            <a:pt x="18" y="0"/>
                            <a:pt x="16" y="0"/>
                            <a:pt x="14" y="0"/>
                          </a:cubicBezTo>
                          <a:cubicBezTo>
                            <a:pt x="10" y="0"/>
                            <a:pt x="15" y="7"/>
                            <a:pt x="11" y="7"/>
                          </a:cubicBezTo>
                          <a:cubicBezTo>
                            <a:pt x="9" y="7"/>
                            <a:pt x="7" y="7"/>
                            <a:pt x="5" y="7"/>
                          </a:cubicBezTo>
                          <a:cubicBezTo>
                            <a:pt x="4" y="7"/>
                            <a:pt x="4" y="7"/>
                            <a:pt x="4" y="7"/>
                          </a:cubicBezTo>
                          <a:cubicBezTo>
                            <a:pt x="2" y="9"/>
                            <a:pt x="4" y="9"/>
                            <a:pt x="4" y="10"/>
                          </a:cubicBezTo>
                          <a:cubicBezTo>
                            <a:pt x="4" y="12"/>
                            <a:pt x="0" y="14"/>
                            <a:pt x="0" y="16"/>
                          </a:cubicBezTo>
                          <a:cubicBezTo>
                            <a:pt x="1" y="18"/>
                            <a:pt x="3" y="21"/>
                            <a:pt x="4" y="23"/>
                          </a:cubicBezTo>
                          <a:cubicBezTo>
                            <a:pt x="6" y="24"/>
                            <a:pt x="7" y="26"/>
                            <a:pt x="9" y="28"/>
                          </a:cubicBezTo>
                          <a:cubicBezTo>
                            <a:pt x="10" y="29"/>
                            <a:pt x="11" y="30"/>
                            <a:pt x="11" y="31"/>
                          </a:cubicBezTo>
                          <a:cubicBezTo>
                            <a:pt x="12" y="30"/>
                            <a:pt x="14" y="30"/>
                            <a:pt x="15" y="29"/>
                          </a:cubicBezTo>
                          <a:cubicBezTo>
                            <a:pt x="15" y="29"/>
                            <a:pt x="14" y="30"/>
                            <a:pt x="15" y="29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64" name="Freeform 754">
                      <a:extLst>
                        <a:ext uri="{FF2B5EF4-FFF2-40B4-BE49-F238E27FC236}">
                          <a16:creationId xmlns:a16="http://schemas.microsoft.com/office/drawing/2014/main" id="{B1B69391-88C4-FB49-9002-C982BD836A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141777" y="8119248"/>
                      <a:ext cx="115005" cy="77445"/>
                    </a:xfrm>
                    <a:custGeom>
                      <a:avLst/>
                      <a:gdLst>
                        <a:gd name="T0" fmla="*/ 11 w 11"/>
                        <a:gd name="T1" fmla="*/ 7 h 7"/>
                        <a:gd name="T2" fmla="*/ 11 w 11"/>
                        <a:gd name="T3" fmla="*/ 0 h 7"/>
                        <a:gd name="T4" fmla="*/ 3 w 11"/>
                        <a:gd name="T5" fmla="*/ 1 h 7"/>
                        <a:gd name="T6" fmla="*/ 0 w 11"/>
                        <a:gd name="T7" fmla="*/ 4 h 7"/>
                        <a:gd name="T8" fmla="*/ 2 w 11"/>
                        <a:gd name="T9" fmla="*/ 7 h 7"/>
                        <a:gd name="T10" fmla="*/ 11 w 11"/>
                        <a:gd name="T11" fmla="*/ 7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" h="7">
                          <a:moveTo>
                            <a:pt x="11" y="7"/>
                          </a:moveTo>
                          <a:cubicBezTo>
                            <a:pt x="11" y="5"/>
                            <a:pt x="11" y="2"/>
                            <a:pt x="11" y="0"/>
                          </a:cubicBezTo>
                          <a:cubicBezTo>
                            <a:pt x="8" y="0"/>
                            <a:pt x="6" y="1"/>
                            <a:pt x="3" y="1"/>
                          </a:cubicBezTo>
                          <a:cubicBezTo>
                            <a:pt x="4" y="2"/>
                            <a:pt x="1" y="3"/>
                            <a:pt x="0" y="4"/>
                          </a:cubicBezTo>
                          <a:cubicBezTo>
                            <a:pt x="0" y="5"/>
                            <a:pt x="2" y="6"/>
                            <a:pt x="2" y="7"/>
                          </a:cubicBezTo>
                          <a:lnTo>
                            <a:pt x="11" y="7"/>
                          </a:ln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65" name="Freeform 755">
                      <a:extLst>
                        <a:ext uri="{FF2B5EF4-FFF2-40B4-BE49-F238E27FC236}">
                          <a16:creationId xmlns:a16="http://schemas.microsoft.com/office/drawing/2014/main" id="{577774AA-106B-B241-ABD4-09FB9575E7C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103441" y="7536568"/>
                      <a:ext cx="376377" cy="615873"/>
                    </a:xfrm>
                    <a:custGeom>
                      <a:avLst/>
                      <a:gdLst>
                        <a:gd name="T0" fmla="*/ 29 w 37"/>
                        <a:gd name="T1" fmla="*/ 55 h 57"/>
                        <a:gd name="T2" fmla="*/ 37 w 37"/>
                        <a:gd name="T3" fmla="*/ 55 h 57"/>
                        <a:gd name="T4" fmla="*/ 33 w 37"/>
                        <a:gd name="T5" fmla="*/ 48 h 57"/>
                        <a:gd name="T6" fmla="*/ 32 w 37"/>
                        <a:gd name="T7" fmla="*/ 44 h 57"/>
                        <a:gd name="T8" fmla="*/ 30 w 37"/>
                        <a:gd name="T9" fmla="*/ 40 h 57"/>
                        <a:gd name="T10" fmla="*/ 32 w 37"/>
                        <a:gd name="T11" fmla="*/ 32 h 57"/>
                        <a:gd name="T12" fmla="*/ 34 w 37"/>
                        <a:gd name="T13" fmla="*/ 27 h 57"/>
                        <a:gd name="T14" fmla="*/ 31 w 37"/>
                        <a:gd name="T15" fmla="*/ 21 h 57"/>
                        <a:gd name="T16" fmla="*/ 28 w 37"/>
                        <a:gd name="T17" fmla="*/ 16 h 57"/>
                        <a:gd name="T18" fmla="*/ 34 w 37"/>
                        <a:gd name="T19" fmla="*/ 16 h 57"/>
                        <a:gd name="T20" fmla="*/ 32 w 37"/>
                        <a:gd name="T21" fmla="*/ 6 h 57"/>
                        <a:gd name="T22" fmla="*/ 30 w 37"/>
                        <a:gd name="T23" fmla="*/ 2 h 57"/>
                        <a:gd name="T24" fmla="*/ 27 w 37"/>
                        <a:gd name="T25" fmla="*/ 0 h 57"/>
                        <a:gd name="T26" fmla="*/ 28 w 37"/>
                        <a:gd name="T27" fmla="*/ 9 h 57"/>
                        <a:gd name="T28" fmla="*/ 23 w 37"/>
                        <a:gd name="T29" fmla="*/ 18 h 57"/>
                        <a:gd name="T30" fmla="*/ 21 w 37"/>
                        <a:gd name="T31" fmla="*/ 22 h 57"/>
                        <a:gd name="T32" fmla="*/ 18 w 37"/>
                        <a:gd name="T33" fmla="*/ 27 h 57"/>
                        <a:gd name="T34" fmla="*/ 15 w 37"/>
                        <a:gd name="T35" fmla="*/ 33 h 57"/>
                        <a:gd name="T36" fmla="*/ 11 w 37"/>
                        <a:gd name="T37" fmla="*/ 31 h 57"/>
                        <a:gd name="T38" fmla="*/ 2 w 37"/>
                        <a:gd name="T39" fmla="*/ 39 h 57"/>
                        <a:gd name="T40" fmla="*/ 1 w 37"/>
                        <a:gd name="T41" fmla="*/ 42 h 57"/>
                        <a:gd name="T42" fmla="*/ 4 w 37"/>
                        <a:gd name="T43" fmla="*/ 45 h 57"/>
                        <a:gd name="T44" fmla="*/ 5 w 37"/>
                        <a:gd name="T45" fmla="*/ 45 h 57"/>
                        <a:gd name="T46" fmla="*/ 7 w 37"/>
                        <a:gd name="T47" fmla="*/ 48 h 57"/>
                        <a:gd name="T48" fmla="*/ 7 w 37"/>
                        <a:gd name="T49" fmla="*/ 55 h 57"/>
                        <a:gd name="T50" fmla="*/ 16 w 37"/>
                        <a:gd name="T51" fmla="*/ 54 h 57"/>
                        <a:gd name="T52" fmla="*/ 29 w 37"/>
                        <a:gd name="T53" fmla="*/ 55 h 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37" h="57">
                          <a:moveTo>
                            <a:pt x="29" y="55"/>
                          </a:moveTo>
                          <a:cubicBezTo>
                            <a:pt x="32" y="55"/>
                            <a:pt x="35" y="57"/>
                            <a:pt x="37" y="55"/>
                          </a:cubicBezTo>
                          <a:cubicBezTo>
                            <a:pt x="37" y="51"/>
                            <a:pt x="35" y="50"/>
                            <a:pt x="33" y="48"/>
                          </a:cubicBezTo>
                          <a:cubicBezTo>
                            <a:pt x="32" y="47"/>
                            <a:pt x="32" y="46"/>
                            <a:pt x="32" y="44"/>
                          </a:cubicBezTo>
                          <a:cubicBezTo>
                            <a:pt x="31" y="43"/>
                            <a:pt x="30" y="42"/>
                            <a:pt x="30" y="40"/>
                          </a:cubicBezTo>
                          <a:cubicBezTo>
                            <a:pt x="29" y="36"/>
                            <a:pt x="31" y="35"/>
                            <a:pt x="32" y="32"/>
                          </a:cubicBezTo>
                          <a:cubicBezTo>
                            <a:pt x="33" y="30"/>
                            <a:pt x="34" y="29"/>
                            <a:pt x="34" y="27"/>
                          </a:cubicBezTo>
                          <a:cubicBezTo>
                            <a:pt x="33" y="25"/>
                            <a:pt x="33" y="23"/>
                            <a:pt x="31" y="21"/>
                          </a:cubicBezTo>
                          <a:cubicBezTo>
                            <a:pt x="31" y="21"/>
                            <a:pt x="26" y="18"/>
                            <a:pt x="28" y="16"/>
                          </a:cubicBezTo>
                          <a:cubicBezTo>
                            <a:pt x="29" y="15"/>
                            <a:pt x="32" y="16"/>
                            <a:pt x="34" y="16"/>
                          </a:cubicBezTo>
                          <a:cubicBezTo>
                            <a:pt x="32" y="12"/>
                            <a:pt x="32" y="10"/>
                            <a:pt x="32" y="6"/>
                          </a:cubicBezTo>
                          <a:cubicBezTo>
                            <a:pt x="32" y="5"/>
                            <a:pt x="32" y="3"/>
                            <a:pt x="30" y="2"/>
                          </a:cubicBezTo>
                          <a:cubicBezTo>
                            <a:pt x="30" y="1"/>
                            <a:pt x="27" y="0"/>
                            <a:pt x="27" y="0"/>
                          </a:cubicBezTo>
                          <a:cubicBezTo>
                            <a:pt x="27" y="2"/>
                            <a:pt x="33" y="7"/>
                            <a:pt x="28" y="9"/>
                          </a:cubicBezTo>
                          <a:cubicBezTo>
                            <a:pt x="25" y="11"/>
                            <a:pt x="24" y="14"/>
                            <a:pt x="23" y="18"/>
                          </a:cubicBezTo>
                          <a:cubicBezTo>
                            <a:pt x="22" y="19"/>
                            <a:pt x="22" y="22"/>
                            <a:pt x="21" y="22"/>
                          </a:cubicBezTo>
                          <a:cubicBezTo>
                            <a:pt x="19" y="23"/>
                            <a:pt x="19" y="25"/>
                            <a:pt x="18" y="27"/>
                          </a:cubicBezTo>
                          <a:cubicBezTo>
                            <a:pt x="17" y="29"/>
                            <a:pt x="16" y="31"/>
                            <a:pt x="15" y="33"/>
                          </a:cubicBezTo>
                          <a:cubicBezTo>
                            <a:pt x="13" y="35"/>
                            <a:pt x="12" y="31"/>
                            <a:pt x="11" y="31"/>
                          </a:cubicBezTo>
                          <a:cubicBezTo>
                            <a:pt x="6" y="31"/>
                            <a:pt x="3" y="35"/>
                            <a:pt x="2" y="39"/>
                          </a:cubicBezTo>
                          <a:cubicBezTo>
                            <a:pt x="2" y="40"/>
                            <a:pt x="0" y="41"/>
                            <a:pt x="1" y="42"/>
                          </a:cubicBezTo>
                          <a:cubicBezTo>
                            <a:pt x="2" y="43"/>
                            <a:pt x="3" y="44"/>
                            <a:pt x="4" y="45"/>
                          </a:cubicBezTo>
                          <a:cubicBezTo>
                            <a:pt x="4" y="46"/>
                            <a:pt x="5" y="44"/>
                            <a:pt x="5" y="45"/>
                          </a:cubicBezTo>
                          <a:cubicBezTo>
                            <a:pt x="6" y="46"/>
                            <a:pt x="7" y="47"/>
                            <a:pt x="7" y="48"/>
                          </a:cubicBezTo>
                          <a:cubicBezTo>
                            <a:pt x="8" y="50"/>
                            <a:pt x="7" y="53"/>
                            <a:pt x="7" y="55"/>
                          </a:cubicBezTo>
                          <a:cubicBezTo>
                            <a:pt x="10" y="54"/>
                            <a:pt x="13" y="54"/>
                            <a:pt x="16" y="54"/>
                          </a:cubicBezTo>
                          <a:cubicBezTo>
                            <a:pt x="20" y="54"/>
                            <a:pt x="25" y="55"/>
                            <a:pt x="29" y="5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66" name="Freeform 756">
                      <a:extLst>
                        <a:ext uri="{FF2B5EF4-FFF2-40B4-BE49-F238E27FC236}">
                          <a16:creationId xmlns:a16="http://schemas.microsoft.com/office/drawing/2014/main" id="{F023C53D-B11D-0E47-BE64-0D4CB667849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702673" y="7566070"/>
                      <a:ext cx="153338" cy="335598"/>
                    </a:xfrm>
                    <a:custGeom>
                      <a:avLst/>
                      <a:gdLst>
                        <a:gd name="T0" fmla="*/ 11 w 15"/>
                        <a:gd name="T1" fmla="*/ 0 h 31"/>
                        <a:gd name="T2" fmla="*/ 9 w 15"/>
                        <a:gd name="T3" fmla="*/ 4 h 31"/>
                        <a:gd name="T4" fmla="*/ 4 w 15"/>
                        <a:gd name="T5" fmla="*/ 5 h 31"/>
                        <a:gd name="T6" fmla="*/ 1 w 15"/>
                        <a:gd name="T7" fmla="*/ 8 h 31"/>
                        <a:gd name="T8" fmla="*/ 3 w 15"/>
                        <a:gd name="T9" fmla="*/ 13 h 31"/>
                        <a:gd name="T10" fmla="*/ 6 w 15"/>
                        <a:gd name="T11" fmla="*/ 31 h 31"/>
                        <a:gd name="T12" fmla="*/ 11 w 15"/>
                        <a:gd name="T13" fmla="*/ 30 h 31"/>
                        <a:gd name="T14" fmla="*/ 11 w 15"/>
                        <a:gd name="T15" fmla="*/ 27 h 31"/>
                        <a:gd name="T16" fmla="*/ 11 w 15"/>
                        <a:gd name="T17" fmla="*/ 18 h 31"/>
                        <a:gd name="T18" fmla="*/ 15 w 15"/>
                        <a:gd name="T19" fmla="*/ 9 h 31"/>
                        <a:gd name="T20" fmla="*/ 14 w 15"/>
                        <a:gd name="T21" fmla="*/ 3 h 31"/>
                        <a:gd name="T22" fmla="*/ 11 w 15"/>
                        <a:gd name="T23" fmla="*/ 0 h 31"/>
                        <a:gd name="T24" fmla="*/ 11 w 15"/>
                        <a:gd name="T25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5" h="31">
                          <a:moveTo>
                            <a:pt x="11" y="0"/>
                          </a:moveTo>
                          <a:cubicBezTo>
                            <a:pt x="9" y="2"/>
                            <a:pt x="10" y="2"/>
                            <a:pt x="9" y="4"/>
                          </a:cubicBezTo>
                          <a:cubicBezTo>
                            <a:pt x="8" y="6"/>
                            <a:pt x="6" y="5"/>
                            <a:pt x="4" y="5"/>
                          </a:cubicBezTo>
                          <a:cubicBezTo>
                            <a:pt x="4" y="5"/>
                            <a:pt x="2" y="7"/>
                            <a:pt x="1" y="8"/>
                          </a:cubicBezTo>
                          <a:cubicBezTo>
                            <a:pt x="0" y="9"/>
                            <a:pt x="2" y="11"/>
                            <a:pt x="3" y="13"/>
                          </a:cubicBezTo>
                          <a:cubicBezTo>
                            <a:pt x="7" y="18"/>
                            <a:pt x="4" y="25"/>
                            <a:pt x="6" y="31"/>
                          </a:cubicBezTo>
                          <a:cubicBezTo>
                            <a:pt x="7" y="31"/>
                            <a:pt x="9" y="31"/>
                            <a:pt x="11" y="30"/>
                          </a:cubicBezTo>
                          <a:cubicBezTo>
                            <a:pt x="12" y="30"/>
                            <a:pt x="12" y="29"/>
                            <a:pt x="11" y="27"/>
                          </a:cubicBezTo>
                          <a:cubicBezTo>
                            <a:pt x="11" y="24"/>
                            <a:pt x="11" y="21"/>
                            <a:pt x="11" y="18"/>
                          </a:cubicBezTo>
                          <a:cubicBezTo>
                            <a:pt x="11" y="14"/>
                            <a:pt x="14" y="12"/>
                            <a:pt x="15" y="9"/>
                          </a:cubicBezTo>
                          <a:cubicBezTo>
                            <a:pt x="15" y="6"/>
                            <a:pt x="15" y="5"/>
                            <a:pt x="14" y="3"/>
                          </a:cubicBezTo>
                          <a:cubicBezTo>
                            <a:pt x="14" y="3"/>
                            <a:pt x="11" y="0"/>
                            <a:pt x="11" y="0"/>
                          </a:cubicBezTo>
                          <a:cubicBezTo>
                            <a:pt x="10" y="1"/>
                            <a:pt x="11" y="0"/>
                            <a:pt x="11" y="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67" name="Freeform 757">
                      <a:extLst>
                        <a:ext uri="{FF2B5EF4-FFF2-40B4-BE49-F238E27FC236}">
                          <a16:creationId xmlns:a16="http://schemas.microsoft.com/office/drawing/2014/main" id="{854E9820-CD8C-0741-983E-D40D5194393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807223" y="7481245"/>
                      <a:ext cx="602900" cy="553180"/>
                    </a:xfrm>
                    <a:custGeom>
                      <a:avLst/>
                      <a:gdLst>
                        <a:gd name="T0" fmla="*/ 31 w 59"/>
                        <a:gd name="T1" fmla="*/ 42 h 51"/>
                        <a:gd name="T2" fmla="*/ 37 w 59"/>
                        <a:gd name="T3" fmla="*/ 37 h 51"/>
                        <a:gd name="T4" fmla="*/ 40 w 59"/>
                        <a:gd name="T5" fmla="*/ 36 h 51"/>
                        <a:gd name="T6" fmla="*/ 43 w 59"/>
                        <a:gd name="T7" fmla="*/ 38 h 51"/>
                        <a:gd name="T8" fmla="*/ 47 w 59"/>
                        <a:gd name="T9" fmla="*/ 32 h 51"/>
                        <a:gd name="T10" fmla="*/ 48 w 59"/>
                        <a:gd name="T11" fmla="*/ 28 h 51"/>
                        <a:gd name="T12" fmla="*/ 51 w 59"/>
                        <a:gd name="T13" fmla="*/ 27 h 51"/>
                        <a:gd name="T14" fmla="*/ 56 w 59"/>
                        <a:gd name="T15" fmla="*/ 14 h 51"/>
                        <a:gd name="T16" fmla="*/ 59 w 59"/>
                        <a:gd name="T17" fmla="*/ 11 h 51"/>
                        <a:gd name="T18" fmla="*/ 57 w 59"/>
                        <a:gd name="T19" fmla="*/ 8 h 51"/>
                        <a:gd name="T20" fmla="*/ 56 w 59"/>
                        <a:gd name="T21" fmla="*/ 6 h 51"/>
                        <a:gd name="T22" fmla="*/ 54 w 59"/>
                        <a:gd name="T23" fmla="*/ 1 h 51"/>
                        <a:gd name="T24" fmla="*/ 48 w 59"/>
                        <a:gd name="T25" fmla="*/ 5 h 51"/>
                        <a:gd name="T26" fmla="*/ 40 w 59"/>
                        <a:gd name="T27" fmla="*/ 4 h 51"/>
                        <a:gd name="T28" fmla="*/ 32 w 59"/>
                        <a:gd name="T29" fmla="*/ 6 h 51"/>
                        <a:gd name="T30" fmla="*/ 26 w 59"/>
                        <a:gd name="T31" fmla="*/ 4 h 51"/>
                        <a:gd name="T32" fmla="*/ 19 w 59"/>
                        <a:gd name="T33" fmla="*/ 3 h 51"/>
                        <a:gd name="T34" fmla="*/ 13 w 59"/>
                        <a:gd name="T35" fmla="*/ 1 h 51"/>
                        <a:gd name="T36" fmla="*/ 8 w 59"/>
                        <a:gd name="T37" fmla="*/ 3 h 51"/>
                        <a:gd name="T38" fmla="*/ 7 w 59"/>
                        <a:gd name="T39" fmla="*/ 6 h 51"/>
                        <a:gd name="T40" fmla="*/ 6 w 59"/>
                        <a:gd name="T41" fmla="*/ 10 h 51"/>
                        <a:gd name="T42" fmla="*/ 5 w 59"/>
                        <a:gd name="T43" fmla="*/ 16 h 51"/>
                        <a:gd name="T44" fmla="*/ 1 w 59"/>
                        <a:gd name="T45" fmla="*/ 24 h 51"/>
                        <a:gd name="T46" fmla="*/ 2 w 59"/>
                        <a:gd name="T47" fmla="*/ 38 h 51"/>
                        <a:gd name="T48" fmla="*/ 5 w 59"/>
                        <a:gd name="T49" fmla="*/ 38 h 51"/>
                        <a:gd name="T50" fmla="*/ 9 w 59"/>
                        <a:gd name="T51" fmla="*/ 39 h 51"/>
                        <a:gd name="T52" fmla="*/ 14 w 59"/>
                        <a:gd name="T53" fmla="*/ 43 h 51"/>
                        <a:gd name="T54" fmla="*/ 14 w 59"/>
                        <a:gd name="T55" fmla="*/ 45 h 51"/>
                        <a:gd name="T56" fmla="*/ 16 w 59"/>
                        <a:gd name="T57" fmla="*/ 48 h 51"/>
                        <a:gd name="T58" fmla="*/ 23 w 59"/>
                        <a:gd name="T59" fmla="*/ 47 h 51"/>
                        <a:gd name="T60" fmla="*/ 22 w 59"/>
                        <a:gd name="T61" fmla="*/ 48 h 51"/>
                        <a:gd name="T62" fmla="*/ 27 w 59"/>
                        <a:gd name="T63" fmla="*/ 47 h 51"/>
                        <a:gd name="T64" fmla="*/ 30 w 59"/>
                        <a:gd name="T65" fmla="*/ 47 h 51"/>
                        <a:gd name="T66" fmla="*/ 31 w 59"/>
                        <a:gd name="T67" fmla="*/ 42 h 51"/>
                        <a:gd name="T68" fmla="*/ 31 w 59"/>
                        <a:gd name="T69" fmla="*/ 42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59" h="51">
                          <a:moveTo>
                            <a:pt x="31" y="42"/>
                          </a:moveTo>
                          <a:cubicBezTo>
                            <a:pt x="32" y="40"/>
                            <a:pt x="35" y="37"/>
                            <a:pt x="37" y="37"/>
                          </a:cubicBezTo>
                          <a:cubicBezTo>
                            <a:pt x="38" y="36"/>
                            <a:pt x="40" y="36"/>
                            <a:pt x="40" y="36"/>
                          </a:cubicBezTo>
                          <a:cubicBezTo>
                            <a:pt x="41" y="37"/>
                            <a:pt x="42" y="39"/>
                            <a:pt x="43" y="38"/>
                          </a:cubicBezTo>
                          <a:cubicBezTo>
                            <a:pt x="45" y="37"/>
                            <a:pt x="46" y="34"/>
                            <a:pt x="47" y="32"/>
                          </a:cubicBezTo>
                          <a:cubicBezTo>
                            <a:pt x="47" y="31"/>
                            <a:pt x="48" y="29"/>
                            <a:pt x="48" y="28"/>
                          </a:cubicBezTo>
                          <a:cubicBezTo>
                            <a:pt x="49" y="27"/>
                            <a:pt x="50" y="28"/>
                            <a:pt x="51" y="27"/>
                          </a:cubicBezTo>
                          <a:cubicBezTo>
                            <a:pt x="51" y="25"/>
                            <a:pt x="53" y="14"/>
                            <a:pt x="56" y="14"/>
                          </a:cubicBezTo>
                          <a:cubicBezTo>
                            <a:pt x="58" y="14"/>
                            <a:pt x="59" y="12"/>
                            <a:pt x="59" y="11"/>
                          </a:cubicBezTo>
                          <a:cubicBezTo>
                            <a:pt x="59" y="9"/>
                            <a:pt x="57" y="9"/>
                            <a:pt x="57" y="8"/>
                          </a:cubicBezTo>
                          <a:cubicBezTo>
                            <a:pt x="57" y="7"/>
                            <a:pt x="56" y="7"/>
                            <a:pt x="56" y="6"/>
                          </a:cubicBezTo>
                          <a:cubicBezTo>
                            <a:pt x="55" y="4"/>
                            <a:pt x="55" y="3"/>
                            <a:pt x="54" y="1"/>
                          </a:cubicBezTo>
                          <a:cubicBezTo>
                            <a:pt x="53" y="2"/>
                            <a:pt x="50" y="5"/>
                            <a:pt x="48" y="5"/>
                          </a:cubicBezTo>
                          <a:cubicBezTo>
                            <a:pt x="45" y="4"/>
                            <a:pt x="43" y="4"/>
                            <a:pt x="40" y="4"/>
                          </a:cubicBezTo>
                          <a:cubicBezTo>
                            <a:pt x="37" y="4"/>
                            <a:pt x="35" y="6"/>
                            <a:pt x="32" y="6"/>
                          </a:cubicBezTo>
                          <a:cubicBezTo>
                            <a:pt x="30" y="6"/>
                            <a:pt x="28" y="3"/>
                            <a:pt x="26" y="4"/>
                          </a:cubicBezTo>
                          <a:cubicBezTo>
                            <a:pt x="22" y="6"/>
                            <a:pt x="21" y="5"/>
                            <a:pt x="19" y="3"/>
                          </a:cubicBezTo>
                          <a:cubicBezTo>
                            <a:pt x="18" y="2"/>
                            <a:pt x="15" y="0"/>
                            <a:pt x="13" y="1"/>
                          </a:cubicBezTo>
                          <a:cubicBezTo>
                            <a:pt x="12" y="1"/>
                            <a:pt x="9" y="2"/>
                            <a:pt x="8" y="3"/>
                          </a:cubicBezTo>
                          <a:cubicBezTo>
                            <a:pt x="7" y="4"/>
                            <a:pt x="8" y="5"/>
                            <a:pt x="7" y="6"/>
                          </a:cubicBezTo>
                          <a:cubicBezTo>
                            <a:pt x="7" y="7"/>
                            <a:pt x="6" y="9"/>
                            <a:pt x="6" y="10"/>
                          </a:cubicBezTo>
                          <a:cubicBezTo>
                            <a:pt x="5" y="12"/>
                            <a:pt x="5" y="14"/>
                            <a:pt x="5" y="16"/>
                          </a:cubicBezTo>
                          <a:cubicBezTo>
                            <a:pt x="5" y="19"/>
                            <a:pt x="2" y="21"/>
                            <a:pt x="1" y="24"/>
                          </a:cubicBezTo>
                          <a:cubicBezTo>
                            <a:pt x="0" y="27"/>
                            <a:pt x="1" y="34"/>
                            <a:pt x="2" y="38"/>
                          </a:cubicBezTo>
                          <a:cubicBezTo>
                            <a:pt x="2" y="39"/>
                            <a:pt x="4" y="38"/>
                            <a:pt x="5" y="38"/>
                          </a:cubicBezTo>
                          <a:cubicBezTo>
                            <a:pt x="6" y="38"/>
                            <a:pt x="8" y="39"/>
                            <a:pt x="9" y="39"/>
                          </a:cubicBezTo>
                          <a:cubicBezTo>
                            <a:pt x="10" y="40"/>
                            <a:pt x="14" y="42"/>
                            <a:pt x="14" y="43"/>
                          </a:cubicBezTo>
                          <a:cubicBezTo>
                            <a:pt x="14" y="44"/>
                            <a:pt x="14" y="44"/>
                            <a:pt x="14" y="45"/>
                          </a:cubicBezTo>
                          <a:cubicBezTo>
                            <a:pt x="14" y="46"/>
                            <a:pt x="15" y="47"/>
                            <a:pt x="16" y="48"/>
                          </a:cubicBezTo>
                          <a:cubicBezTo>
                            <a:pt x="18" y="51"/>
                            <a:pt x="21" y="46"/>
                            <a:pt x="23" y="47"/>
                          </a:cubicBezTo>
                          <a:cubicBezTo>
                            <a:pt x="23" y="47"/>
                            <a:pt x="22" y="48"/>
                            <a:pt x="22" y="48"/>
                          </a:cubicBezTo>
                          <a:cubicBezTo>
                            <a:pt x="22" y="47"/>
                            <a:pt x="27" y="47"/>
                            <a:pt x="27" y="47"/>
                          </a:cubicBezTo>
                          <a:cubicBezTo>
                            <a:pt x="29" y="47"/>
                            <a:pt x="29" y="45"/>
                            <a:pt x="30" y="47"/>
                          </a:cubicBezTo>
                          <a:cubicBezTo>
                            <a:pt x="31" y="45"/>
                            <a:pt x="31" y="44"/>
                            <a:pt x="31" y="42"/>
                          </a:cubicBezTo>
                          <a:cubicBezTo>
                            <a:pt x="32" y="41"/>
                            <a:pt x="31" y="43"/>
                            <a:pt x="31" y="4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68" name="Freeform 758">
                      <a:extLst>
                        <a:ext uri="{FF2B5EF4-FFF2-40B4-BE49-F238E27FC236}">
                          <a16:creationId xmlns:a16="http://schemas.microsoft.com/office/drawing/2014/main" id="{5C89D51A-B142-F649-9536-49A0885F4B4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75087" y="7414862"/>
                      <a:ext cx="432136" cy="324533"/>
                    </a:xfrm>
                    <a:custGeom>
                      <a:avLst/>
                      <a:gdLst>
                        <a:gd name="T0" fmla="*/ 35 w 42"/>
                        <a:gd name="T1" fmla="*/ 20 h 30"/>
                        <a:gd name="T2" fmla="*/ 41 w 42"/>
                        <a:gd name="T3" fmla="*/ 17 h 30"/>
                        <a:gd name="T4" fmla="*/ 38 w 42"/>
                        <a:gd name="T5" fmla="*/ 13 h 30"/>
                        <a:gd name="T6" fmla="*/ 33 w 42"/>
                        <a:gd name="T7" fmla="*/ 10 h 30"/>
                        <a:gd name="T8" fmla="*/ 32 w 42"/>
                        <a:gd name="T9" fmla="*/ 7 h 30"/>
                        <a:gd name="T10" fmla="*/ 30 w 42"/>
                        <a:gd name="T11" fmla="*/ 1 h 30"/>
                        <a:gd name="T12" fmla="*/ 26 w 42"/>
                        <a:gd name="T13" fmla="*/ 0 h 30"/>
                        <a:gd name="T14" fmla="*/ 22 w 42"/>
                        <a:gd name="T15" fmla="*/ 2 h 30"/>
                        <a:gd name="T16" fmla="*/ 19 w 42"/>
                        <a:gd name="T17" fmla="*/ 4 h 30"/>
                        <a:gd name="T18" fmla="*/ 17 w 42"/>
                        <a:gd name="T19" fmla="*/ 5 h 30"/>
                        <a:gd name="T20" fmla="*/ 11 w 42"/>
                        <a:gd name="T21" fmla="*/ 10 h 30"/>
                        <a:gd name="T22" fmla="*/ 9 w 42"/>
                        <a:gd name="T23" fmla="*/ 10 h 30"/>
                        <a:gd name="T24" fmla="*/ 7 w 42"/>
                        <a:gd name="T25" fmla="*/ 14 h 30"/>
                        <a:gd name="T26" fmla="*/ 5 w 42"/>
                        <a:gd name="T27" fmla="*/ 16 h 30"/>
                        <a:gd name="T28" fmla="*/ 2 w 42"/>
                        <a:gd name="T29" fmla="*/ 18 h 30"/>
                        <a:gd name="T30" fmla="*/ 1 w 42"/>
                        <a:gd name="T31" fmla="*/ 24 h 30"/>
                        <a:gd name="T32" fmla="*/ 8 w 42"/>
                        <a:gd name="T33" fmla="*/ 28 h 30"/>
                        <a:gd name="T34" fmla="*/ 16 w 42"/>
                        <a:gd name="T35" fmla="*/ 30 h 30"/>
                        <a:gd name="T36" fmla="*/ 15 w 42"/>
                        <a:gd name="T37" fmla="*/ 22 h 30"/>
                        <a:gd name="T38" fmla="*/ 26 w 42"/>
                        <a:gd name="T39" fmla="*/ 22 h 30"/>
                        <a:gd name="T40" fmla="*/ 35 w 42"/>
                        <a:gd name="T41" fmla="*/ 20 h 30"/>
                        <a:gd name="T42" fmla="*/ 35 w 42"/>
                        <a:gd name="T43" fmla="*/ 2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42" h="30">
                          <a:moveTo>
                            <a:pt x="35" y="20"/>
                          </a:moveTo>
                          <a:cubicBezTo>
                            <a:pt x="37" y="17"/>
                            <a:pt x="40" y="20"/>
                            <a:pt x="41" y="17"/>
                          </a:cubicBezTo>
                          <a:cubicBezTo>
                            <a:pt x="42" y="16"/>
                            <a:pt x="39" y="13"/>
                            <a:pt x="38" y="13"/>
                          </a:cubicBezTo>
                          <a:cubicBezTo>
                            <a:pt x="37" y="15"/>
                            <a:pt x="34" y="11"/>
                            <a:pt x="33" y="10"/>
                          </a:cubicBezTo>
                          <a:cubicBezTo>
                            <a:pt x="33" y="9"/>
                            <a:pt x="33" y="8"/>
                            <a:pt x="32" y="7"/>
                          </a:cubicBezTo>
                          <a:cubicBezTo>
                            <a:pt x="30" y="5"/>
                            <a:pt x="30" y="4"/>
                            <a:pt x="30" y="1"/>
                          </a:cubicBezTo>
                          <a:cubicBezTo>
                            <a:pt x="29" y="1"/>
                            <a:pt x="27" y="0"/>
                            <a:pt x="26" y="0"/>
                          </a:cubicBezTo>
                          <a:cubicBezTo>
                            <a:pt x="24" y="1"/>
                            <a:pt x="23" y="2"/>
                            <a:pt x="22" y="2"/>
                          </a:cubicBezTo>
                          <a:cubicBezTo>
                            <a:pt x="21" y="3"/>
                            <a:pt x="20" y="4"/>
                            <a:pt x="19" y="4"/>
                          </a:cubicBezTo>
                          <a:cubicBezTo>
                            <a:pt x="18" y="6"/>
                            <a:pt x="18" y="4"/>
                            <a:pt x="17" y="5"/>
                          </a:cubicBezTo>
                          <a:cubicBezTo>
                            <a:pt x="15" y="6"/>
                            <a:pt x="13" y="11"/>
                            <a:pt x="11" y="10"/>
                          </a:cubicBezTo>
                          <a:cubicBezTo>
                            <a:pt x="10" y="10"/>
                            <a:pt x="9" y="8"/>
                            <a:pt x="9" y="10"/>
                          </a:cubicBezTo>
                          <a:cubicBezTo>
                            <a:pt x="8" y="11"/>
                            <a:pt x="8" y="13"/>
                            <a:pt x="7" y="14"/>
                          </a:cubicBezTo>
                          <a:cubicBezTo>
                            <a:pt x="7" y="15"/>
                            <a:pt x="7" y="16"/>
                            <a:pt x="5" y="16"/>
                          </a:cubicBezTo>
                          <a:cubicBezTo>
                            <a:pt x="5" y="16"/>
                            <a:pt x="1" y="17"/>
                            <a:pt x="2" y="18"/>
                          </a:cubicBezTo>
                          <a:cubicBezTo>
                            <a:pt x="5" y="20"/>
                            <a:pt x="0" y="23"/>
                            <a:pt x="1" y="24"/>
                          </a:cubicBezTo>
                          <a:cubicBezTo>
                            <a:pt x="3" y="25"/>
                            <a:pt x="5" y="30"/>
                            <a:pt x="8" y="28"/>
                          </a:cubicBezTo>
                          <a:cubicBezTo>
                            <a:pt x="11" y="26"/>
                            <a:pt x="13" y="27"/>
                            <a:pt x="16" y="30"/>
                          </a:cubicBezTo>
                          <a:cubicBezTo>
                            <a:pt x="15" y="27"/>
                            <a:pt x="15" y="24"/>
                            <a:pt x="15" y="22"/>
                          </a:cubicBezTo>
                          <a:cubicBezTo>
                            <a:pt x="19" y="22"/>
                            <a:pt x="22" y="22"/>
                            <a:pt x="26" y="22"/>
                          </a:cubicBezTo>
                          <a:cubicBezTo>
                            <a:pt x="29" y="22"/>
                            <a:pt x="34" y="23"/>
                            <a:pt x="35" y="20"/>
                          </a:cubicBezTo>
                          <a:cubicBezTo>
                            <a:pt x="36" y="18"/>
                            <a:pt x="35" y="20"/>
                            <a:pt x="35" y="2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69" name="Freeform 759">
                      <a:extLst>
                        <a:ext uri="{FF2B5EF4-FFF2-40B4-BE49-F238E27FC236}">
                          <a16:creationId xmlns:a16="http://schemas.microsoft.com/office/drawing/2014/main" id="{62BF00CE-3950-E64C-9307-2A2678235F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64338" y="7654574"/>
                      <a:ext cx="101063" cy="258152"/>
                    </a:xfrm>
                    <a:custGeom>
                      <a:avLst/>
                      <a:gdLst>
                        <a:gd name="T0" fmla="*/ 9 w 10"/>
                        <a:gd name="T1" fmla="*/ 10 h 24"/>
                        <a:gd name="T2" fmla="*/ 8 w 10"/>
                        <a:gd name="T3" fmla="*/ 6 h 24"/>
                        <a:gd name="T4" fmla="*/ 5 w 10"/>
                        <a:gd name="T5" fmla="*/ 0 h 24"/>
                        <a:gd name="T6" fmla="*/ 2 w 10"/>
                        <a:gd name="T7" fmla="*/ 0 h 24"/>
                        <a:gd name="T8" fmla="*/ 2 w 10"/>
                        <a:gd name="T9" fmla="*/ 3 h 24"/>
                        <a:gd name="T10" fmla="*/ 2 w 10"/>
                        <a:gd name="T11" fmla="*/ 9 h 24"/>
                        <a:gd name="T12" fmla="*/ 4 w 10"/>
                        <a:gd name="T13" fmla="*/ 15 h 24"/>
                        <a:gd name="T14" fmla="*/ 4 w 10"/>
                        <a:gd name="T15" fmla="*/ 21 h 24"/>
                        <a:gd name="T16" fmla="*/ 6 w 10"/>
                        <a:gd name="T17" fmla="*/ 23 h 24"/>
                        <a:gd name="T18" fmla="*/ 9 w 10"/>
                        <a:gd name="T19" fmla="*/ 23 h 24"/>
                        <a:gd name="T20" fmla="*/ 9 w 10"/>
                        <a:gd name="T21" fmla="*/ 10 h 24"/>
                        <a:gd name="T22" fmla="*/ 9 w 10"/>
                        <a:gd name="T23" fmla="*/ 10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0" h="24">
                          <a:moveTo>
                            <a:pt x="9" y="10"/>
                          </a:moveTo>
                          <a:cubicBezTo>
                            <a:pt x="9" y="9"/>
                            <a:pt x="9" y="7"/>
                            <a:pt x="8" y="6"/>
                          </a:cubicBezTo>
                          <a:cubicBezTo>
                            <a:pt x="7" y="5"/>
                            <a:pt x="4" y="1"/>
                            <a:pt x="5" y="0"/>
                          </a:cubicBezTo>
                          <a:cubicBezTo>
                            <a:pt x="4" y="0"/>
                            <a:pt x="3" y="0"/>
                            <a:pt x="2" y="0"/>
                          </a:cubicBezTo>
                          <a:cubicBezTo>
                            <a:pt x="0" y="0"/>
                            <a:pt x="2" y="2"/>
                            <a:pt x="2" y="3"/>
                          </a:cubicBezTo>
                          <a:cubicBezTo>
                            <a:pt x="3" y="5"/>
                            <a:pt x="2" y="7"/>
                            <a:pt x="2" y="9"/>
                          </a:cubicBezTo>
                          <a:cubicBezTo>
                            <a:pt x="1" y="12"/>
                            <a:pt x="3" y="12"/>
                            <a:pt x="4" y="15"/>
                          </a:cubicBezTo>
                          <a:cubicBezTo>
                            <a:pt x="4" y="17"/>
                            <a:pt x="3" y="19"/>
                            <a:pt x="4" y="21"/>
                          </a:cubicBezTo>
                          <a:cubicBezTo>
                            <a:pt x="4" y="22"/>
                            <a:pt x="5" y="23"/>
                            <a:pt x="6" y="23"/>
                          </a:cubicBezTo>
                          <a:cubicBezTo>
                            <a:pt x="7" y="24"/>
                            <a:pt x="10" y="24"/>
                            <a:pt x="9" y="23"/>
                          </a:cubicBezTo>
                          <a:cubicBezTo>
                            <a:pt x="9" y="19"/>
                            <a:pt x="9" y="15"/>
                            <a:pt x="9" y="10"/>
                          </a:cubicBezTo>
                          <a:cubicBezTo>
                            <a:pt x="9" y="7"/>
                            <a:pt x="9" y="13"/>
                            <a:pt x="9" y="1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70" name="Freeform 760">
                      <a:extLst>
                        <a:ext uri="{FF2B5EF4-FFF2-40B4-BE49-F238E27FC236}">
                          <a16:creationId xmlns:a16="http://schemas.microsoft.com/office/drawing/2014/main" id="{A6B9EBD0-F9E2-1048-8E56-9BA223C3E2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225230" y="7665640"/>
                      <a:ext cx="324101" cy="335598"/>
                    </a:xfrm>
                    <a:custGeom>
                      <a:avLst/>
                      <a:gdLst>
                        <a:gd name="T0" fmla="*/ 26 w 32"/>
                        <a:gd name="T1" fmla="*/ 4 h 31"/>
                        <a:gd name="T2" fmla="*/ 21 w 32"/>
                        <a:gd name="T3" fmla="*/ 5 h 31"/>
                        <a:gd name="T4" fmla="*/ 15 w 32"/>
                        <a:gd name="T5" fmla="*/ 1 h 31"/>
                        <a:gd name="T6" fmla="*/ 13 w 32"/>
                        <a:gd name="T7" fmla="*/ 1 h 31"/>
                        <a:gd name="T8" fmla="*/ 10 w 32"/>
                        <a:gd name="T9" fmla="*/ 2 h 31"/>
                        <a:gd name="T10" fmla="*/ 6 w 32"/>
                        <a:gd name="T11" fmla="*/ 2 h 31"/>
                        <a:gd name="T12" fmla="*/ 4 w 32"/>
                        <a:gd name="T13" fmla="*/ 3 h 31"/>
                        <a:gd name="T14" fmla="*/ 3 w 32"/>
                        <a:gd name="T15" fmla="*/ 6 h 31"/>
                        <a:gd name="T16" fmla="*/ 5 w 32"/>
                        <a:gd name="T17" fmla="*/ 7 h 31"/>
                        <a:gd name="T18" fmla="*/ 3 w 32"/>
                        <a:gd name="T19" fmla="*/ 9 h 31"/>
                        <a:gd name="T20" fmla="*/ 5 w 32"/>
                        <a:gd name="T21" fmla="*/ 12 h 31"/>
                        <a:gd name="T22" fmla="*/ 3 w 32"/>
                        <a:gd name="T23" fmla="*/ 13 h 31"/>
                        <a:gd name="T24" fmla="*/ 2 w 32"/>
                        <a:gd name="T25" fmla="*/ 16 h 31"/>
                        <a:gd name="T26" fmla="*/ 2 w 32"/>
                        <a:gd name="T27" fmla="*/ 19 h 31"/>
                        <a:gd name="T28" fmla="*/ 3 w 32"/>
                        <a:gd name="T29" fmla="*/ 23 h 31"/>
                        <a:gd name="T30" fmla="*/ 7 w 32"/>
                        <a:gd name="T31" fmla="*/ 26 h 31"/>
                        <a:gd name="T32" fmla="*/ 7 w 32"/>
                        <a:gd name="T33" fmla="*/ 31 h 31"/>
                        <a:gd name="T34" fmla="*/ 19 w 32"/>
                        <a:gd name="T35" fmla="*/ 28 h 31"/>
                        <a:gd name="T36" fmla="*/ 26 w 32"/>
                        <a:gd name="T37" fmla="*/ 28 h 31"/>
                        <a:gd name="T38" fmla="*/ 30 w 32"/>
                        <a:gd name="T39" fmla="*/ 26 h 31"/>
                        <a:gd name="T40" fmla="*/ 28 w 32"/>
                        <a:gd name="T41" fmla="*/ 21 h 31"/>
                        <a:gd name="T42" fmla="*/ 30 w 32"/>
                        <a:gd name="T43" fmla="*/ 15 h 31"/>
                        <a:gd name="T44" fmla="*/ 26 w 32"/>
                        <a:gd name="T45" fmla="*/ 4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32" h="31">
                          <a:moveTo>
                            <a:pt x="26" y="4"/>
                          </a:moveTo>
                          <a:cubicBezTo>
                            <a:pt x="24" y="4"/>
                            <a:pt x="23" y="6"/>
                            <a:pt x="21" y="5"/>
                          </a:cubicBezTo>
                          <a:cubicBezTo>
                            <a:pt x="19" y="5"/>
                            <a:pt x="17" y="0"/>
                            <a:pt x="15" y="1"/>
                          </a:cubicBezTo>
                          <a:cubicBezTo>
                            <a:pt x="14" y="2"/>
                            <a:pt x="13" y="2"/>
                            <a:pt x="13" y="1"/>
                          </a:cubicBezTo>
                          <a:cubicBezTo>
                            <a:pt x="12" y="0"/>
                            <a:pt x="11" y="2"/>
                            <a:pt x="10" y="2"/>
                          </a:cubicBezTo>
                          <a:cubicBezTo>
                            <a:pt x="8" y="3"/>
                            <a:pt x="7" y="2"/>
                            <a:pt x="6" y="2"/>
                          </a:cubicBezTo>
                          <a:cubicBezTo>
                            <a:pt x="5" y="1"/>
                            <a:pt x="5" y="3"/>
                            <a:pt x="4" y="3"/>
                          </a:cubicBezTo>
                          <a:cubicBezTo>
                            <a:pt x="3" y="3"/>
                            <a:pt x="2" y="5"/>
                            <a:pt x="3" y="6"/>
                          </a:cubicBezTo>
                          <a:cubicBezTo>
                            <a:pt x="3" y="7"/>
                            <a:pt x="5" y="7"/>
                            <a:pt x="5" y="7"/>
                          </a:cubicBezTo>
                          <a:cubicBezTo>
                            <a:pt x="5" y="8"/>
                            <a:pt x="3" y="9"/>
                            <a:pt x="3" y="9"/>
                          </a:cubicBezTo>
                          <a:cubicBezTo>
                            <a:pt x="3" y="10"/>
                            <a:pt x="5" y="11"/>
                            <a:pt x="5" y="12"/>
                          </a:cubicBezTo>
                          <a:cubicBezTo>
                            <a:pt x="5" y="12"/>
                            <a:pt x="3" y="11"/>
                            <a:pt x="3" y="13"/>
                          </a:cubicBezTo>
                          <a:cubicBezTo>
                            <a:pt x="3" y="14"/>
                            <a:pt x="4" y="16"/>
                            <a:pt x="2" y="16"/>
                          </a:cubicBezTo>
                          <a:cubicBezTo>
                            <a:pt x="3" y="17"/>
                            <a:pt x="3" y="18"/>
                            <a:pt x="2" y="19"/>
                          </a:cubicBezTo>
                          <a:cubicBezTo>
                            <a:pt x="2" y="21"/>
                            <a:pt x="0" y="21"/>
                            <a:pt x="3" y="23"/>
                          </a:cubicBezTo>
                          <a:cubicBezTo>
                            <a:pt x="4" y="23"/>
                            <a:pt x="6" y="24"/>
                            <a:pt x="7" y="26"/>
                          </a:cubicBezTo>
                          <a:cubicBezTo>
                            <a:pt x="8" y="27"/>
                            <a:pt x="7" y="29"/>
                            <a:pt x="7" y="31"/>
                          </a:cubicBezTo>
                          <a:cubicBezTo>
                            <a:pt x="11" y="30"/>
                            <a:pt x="14" y="28"/>
                            <a:pt x="19" y="28"/>
                          </a:cubicBezTo>
                          <a:cubicBezTo>
                            <a:pt x="21" y="27"/>
                            <a:pt x="24" y="28"/>
                            <a:pt x="26" y="28"/>
                          </a:cubicBezTo>
                          <a:cubicBezTo>
                            <a:pt x="28" y="28"/>
                            <a:pt x="31" y="29"/>
                            <a:pt x="30" y="26"/>
                          </a:cubicBezTo>
                          <a:cubicBezTo>
                            <a:pt x="30" y="24"/>
                            <a:pt x="29" y="23"/>
                            <a:pt x="28" y="21"/>
                          </a:cubicBezTo>
                          <a:cubicBezTo>
                            <a:pt x="28" y="19"/>
                            <a:pt x="29" y="17"/>
                            <a:pt x="30" y="15"/>
                          </a:cubicBezTo>
                          <a:cubicBezTo>
                            <a:pt x="31" y="11"/>
                            <a:pt x="32" y="4"/>
                            <a:pt x="26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71" name="Freeform 761">
                      <a:extLst>
                        <a:ext uri="{FF2B5EF4-FFF2-40B4-BE49-F238E27FC236}">
                          <a16:creationId xmlns:a16="http://schemas.microsoft.com/office/drawing/2014/main" id="{8301A4B7-67DA-A548-A5C2-D3E56B5B426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500544" y="7654574"/>
                      <a:ext cx="233496" cy="324533"/>
                    </a:xfrm>
                    <a:custGeom>
                      <a:avLst/>
                      <a:gdLst>
                        <a:gd name="T0" fmla="*/ 19 w 23"/>
                        <a:gd name="T1" fmla="*/ 13 h 30"/>
                        <a:gd name="T2" fmla="*/ 18 w 23"/>
                        <a:gd name="T3" fmla="*/ 6 h 30"/>
                        <a:gd name="T4" fmla="*/ 17 w 23"/>
                        <a:gd name="T5" fmla="*/ 0 h 30"/>
                        <a:gd name="T6" fmla="*/ 3 w 23"/>
                        <a:gd name="T7" fmla="*/ 0 h 30"/>
                        <a:gd name="T8" fmla="*/ 4 w 23"/>
                        <a:gd name="T9" fmla="*/ 11 h 30"/>
                        <a:gd name="T10" fmla="*/ 1 w 23"/>
                        <a:gd name="T11" fmla="*/ 22 h 30"/>
                        <a:gd name="T12" fmla="*/ 3 w 23"/>
                        <a:gd name="T13" fmla="*/ 30 h 30"/>
                        <a:gd name="T14" fmla="*/ 10 w 23"/>
                        <a:gd name="T15" fmla="*/ 29 h 30"/>
                        <a:gd name="T16" fmla="*/ 23 w 23"/>
                        <a:gd name="T17" fmla="*/ 24 h 30"/>
                        <a:gd name="T18" fmla="*/ 20 w 23"/>
                        <a:gd name="T19" fmla="*/ 19 h 30"/>
                        <a:gd name="T20" fmla="*/ 19 w 23"/>
                        <a:gd name="T21" fmla="*/ 13 h 30"/>
                        <a:gd name="T22" fmla="*/ 19 w 23"/>
                        <a:gd name="T23" fmla="*/ 13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3" h="30">
                          <a:moveTo>
                            <a:pt x="19" y="13"/>
                          </a:moveTo>
                          <a:cubicBezTo>
                            <a:pt x="17" y="11"/>
                            <a:pt x="18" y="8"/>
                            <a:pt x="18" y="6"/>
                          </a:cubicBezTo>
                          <a:cubicBezTo>
                            <a:pt x="19" y="4"/>
                            <a:pt x="16" y="2"/>
                            <a:pt x="17" y="0"/>
                          </a:cubicBezTo>
                          <a:cubicBezTo>
                            <a:pt x="12" y="0"/>
                            <a:pt x="8" y="0"/>
                            <a:pt x="3" y="0"/>
                          </a:cubicBezTo>
                          <a:cubicBezTo>
                            <a:pt x="3" y="3"/>
                            <a:pt x="4" y="7"/>
                            <a:pt x="4" y="11"/>
                          </a:cubicBezTo>
                          <a:cubicBezTo>
                            <a:pt x="4" y="15"/>
                            <a:pt x="0" y="18"/>
                            <a:pt x="1" y="22"/>
                          </a:cubicBezTo>
                          <a:cubicBezTo>
                            <a:pt x="2" y="25"/>
                            <a:pt x="4" y="26"/>
                            <a:pt x="3" y="30"/>
                          </a:cubicBezTo>
                          <a:cubicBezTo>
                            <a:pt x="6" y="30"/>
                            <a:pt x="7" y="30"/>
                            <a:pt x="10" y="29"/>
                          </a:cubicBezTo>
                          <a:cubicBezTo>
                            <a:pt x="15" y="28"/>
                            <a:pt x="19" y="26"/>
                            <a:pt x="23" y="24"/>
                          </a:cubicBezTo>
                          <a:cubicBezTo>
                            <a:pt x="21" y="23"/>
                            <a:pt x="20" y="21"/>
                            <a:pt x="20" y="19"/>
                          </a:cubicBezTo>
                          <a:cubicBezTo>
                            <a:pt x="20" y="17"/>
                            <a:pt x="20" y="15"/>
                            <a:pt x="19" y="13"/>
                          </a:cubicBezTo>
                          <a:cubicBezTo>
                            <a:pt x="17" y="11"/>
                            <a:pt x="20" y="15"/>
                            <a:pt x="19" y="1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72" name="Freeform 762">
                      <a:extLst>
                        <a:ext uri="{FF2B5EF4-FFF2-40B4-BE49-F238E27FC236}">
                          <a16:creationId xmlns:a16="http://schemas.microsoft.com/office/drawing/2014/main" id="{380C0782-4DDB-8B44-B6DE-CEDB6761BD6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988253" y="7687764"/>
                      <a:ext cx="153338" cy="195458"/>
                    </a:xfrm>
                    <a:custGeom>
                      <a:avLst/>
                      <a:gdLst>
                        <a:gd name="T0" fmla="*/ 12 w 15"/>
                        <a:gd name="T1" fmla="*/ 14 h 18"/>
                        <a:gd name="T2" fmla="*/ 14 w 15"/>
                        <a:gd name="T3" fmla="*/ 6 h 18"/>
                        <a:gd name="T4" fmla="*/ 5 w 15"/>
                        <a:gd name="T5" fmla="*/ 3 h 18"/>
                        <a:gd name="T6" fmla="*/ 1 w 15"/>
                        <a:gd name="T7" fmla="*/ 8 h 18"/>
                        <a:gd name="T8" fmla="*/ 4 w 15"/>
                        <a:gd name="T9" fmla="*/ 12 h 18"/>
                        <a:gd name="T10" fmla="*/ 7 w 15"/>
                        <a:gd name="T11" fmla="*/ 16 h 18"/>
                        <a:gd name="T12" fmla="*/ 10 w 15"/>
                        <a:gd name="T13" fmla="*/ 16 h 18"/>
                        <a:gd name="T14" fmla="*/ 12 w 15"/>
                        <a:gd name="T15" fmla="*/ 14 h 18"/>
                        <a:gd name="T16" fmla="*/ 12 w 15"/>
                        <a:gd name="T17" fmla="*/ 14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5" h="18">
                          <a:moveTo>
                            <a:pt x="12" y="14"/>
                          </a:moveTo>
                          <a:cubicBezTo>
                            <a:pt x="15" y="13"/>
                            <a:pt x="15" y="8"/>
                            <a:pt x="14" y="6"/>
                          </a:cubicBezTo>
                          <a:cubicBezTo>
                            <a:pt x="12" y="2"/>
                            <a:pt x="8" y="0"/>
                            <a:pt x="5" y="3"/>
                          </a:cubicBezTo>
                          <a:cubicBezTo>
                            <a:pt x="3" y="4"/>
                            <a:pt x="0" y="6"/>
                            <a:pt x="1" y="8"/>
                          </a:cubicBezTo>
                          <a:cubicBezTo>
                            <a:pt x="2" y="10"/>
                            <a:pt x="2" y="11"/>
                            <a:pt x="4" y="12"/>
                          </a:cubicBezTo>
                          <a:cubicBezTo>
                            <a:pt x="5" y="14"/>
                            <a:pt x="5" y="15"/>
                            <a:pt x="7" y="16"/>
                          </a:cubicBezTo>
                          <a:cubicBezTo>
                            <a:pt x="8" y="17"/>
                            <a:pt x="9" y="18"/>
                            <a:pt x="10" y="16"/>
                          </a:cubicBezTo>
                          <a:cubicBezTo>
                            <a:pt x="10" y="15"/>
                            <a:pt x="11" y="15"/>
                            <a:pt x="12" y="14"/>
                          </a:cubicBezTo>
                          <a:cubicBezTo>
                            <a:pt x="14" y="13"/>
                            <a:pt x="11" y="15"/>
                            <a:pt x="12" y="1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73" name="Freeform 763">
                      <a:extLst>
                        <a:ext uri="{FF2B5EF4-FFF2-40B4-BE49-F238E27FC236}">
                          <a16:creationId xmlns:a16="http://schemas.microsoft.com/office/drawing/2014/main" id="{489E7A10-F888-2B4B-92AE-9444E569F33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78862" y="7772587"/>
                      <a:ext cx="226522" cy="228650"/>
                    </a:xfrm>
                    <a:custGeom>
                      <a:avLst/>
                      <a:gdLst>
                        <a:gd name="T0" fmla="*/ 21 w 22"/>
                        <a:gd name="T1" fmla="*/ 17 h 21"/>
                        <a:gd name="T2" fmla="*/ 19 w 22"/>
                        <a:gd name="T3" fmla="*/ 13 h 21"/>
                        <a:gd name="T4" fmla="*/ 16 w 22"/>
                        <a:gd name="T5" fmla="*/ 11 h 21"/>
                        <a:gd name="T6" fmla="*/ 16 w 22"/>
                        <a:gd name="T7" fmla="*/ 6 h 21"/>
                        <a:gd name="T8" fmla="*/ 13 w 22"/>
                        <a:gd name="T9" fmla="*/ 8 h 21"/>
                        <a:gd name="T10" fmla="*/ 9 w 22"/>
                        <a:gd name="T11" fmla="*/ 1 h 21"/>
                        <a:gd name="T12" fmla="*/ 5 w 22"/>
                        <a:gd name="T13" fmla="*/ 4 h 21"/>
                        <a:gd name="T14" fmla="*/ 0 w 22"/>
                        <a:gd name="T15" fmla="*/ 9 h 21"/>
                        <a:gd name="T16" fmla="*/ 12 w 22"/>
                        <a:gd name="T17" fmla="*/ 18 h 21"/>
                        <a:gd name="T18" fmla="*/ 19 w 22"/>
                        <a:gd name="T19" fmla="*/ 21 h 21"/>
                        <a:gd name="T20" fmla="*/ 21 w 22"/>
                        <a:gd name="T21" fmla="*/ 17 h 21"/>
                        <a:gd name="T22" fmla="*/ 21 w 22"/>
                        <a:gd name="T23" fmla="*/ 17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2" h="21">
                          <a:moveTo>
                            <a:pt x="21" y="17"/>
                          </a:moveTo>
                          <a:cubicBezTo>
                            <a:pt x="22" y="15"/>
                            <a:pt x="20" y="14"/>
                            <a:pt x="19" y="13"/>
                          </a:cubicBezTo>
                          <a:cubicBezTo>
                            <a:pt x="18" y="13"/>
                            <a:pt x="14" y="12"/>
                            <a:pt x="16" y="11"/>
                          </a:cubicBezTo>
                          <a:cubicBezTo>
                            <a:pt x="17" y="10"/>
                            <a:pt x="17" y="7"/>
                            <a:pt x="16" y="6"/>
                          </a:cubicBezTo>
                          <a:cubicBezTo>
                            <a:pt x="15" y="4"/>
                            <a:pt x="14" y="8"/>
                            <a:pt x="13" y="8"/>
                          </a:cubicBezTo>
                          <a:cubicBezTo>
                            <a:pt x="10" y="8"/>
                            <a:pt x="11" y="0"/>
                            <a:pt x="9" y="1"/>
                          </a:cubicBezTo>
                          <a:cubicBezTo>
                            <a:pt x="8" y="2"/>
                            <a:pt x="6" y="3"/>
                            <a:pt x="5" y="4"/>
                          </a:cubicBezTo>
                          <a:cubicBezTo>
                            <a:pt x="4" y="6"/>
                            <a:pt x="2" y="7"/>
                            <a:pt x="0" y="9"/>
                          </a:cubicBezTo>
                          <a:cubicBezTo>
                            <a:pt x="5" y="12"/>
                            <a:pt x="8" y="15"/>
                            <a:pt x="12" y="18"/>
                          </a:cubicBezTo>
                          <a:cubicBezTo>
                            <a:pt x="14" y="20"/>
                            <a:pt x="16" y="21"/>
                            <a:pt x="19" y="21"/>
                          </a:cubicBezTo>
                          <a:cubicBezTo>
                            <a:pt x="22" y="21"/>
                            <a:pt x="20" y="19"/>
                            <a:pt x="21" y="17"/>
                          </a:cubicBezTo>
                          <a:cubicBezTo>
                            <a:pt x="22" y="15"/>
                            <a:pt x="21" y="19"/>
                            <a:pt x="21" y="17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74" name="Freeform 764">
                      <a:extLst>
                        <a:ext uri="{FF2B5EF4-FFF2-40B4-BE49-F238E27FC236}">
                          <a16:creationId xmlns:a16="http://schemas.microsoft.com/office/drawing/2014/main" id="{4377C97E-2C45-D44B-890C-AD93AAC7957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918551" y="7555004"/>
                      <a:ext cx="355468" cy="317157"/>
                    </a:xfrm>
                    <a:custGeom>
                      <a:avLst/>
                      <a:gdLst>
                        <a:gd name="T0" fmla="*/ 10 w 35"/>
                        <a:gd name="T1" fmla="*/ 16 h 29"/>
                        <a:gd name="T2" fmla="*/ 20 w 35"/>
                        <a:gd name="T3" fmla="*/ 17 h 29"/>
                        <a:gd name="T4" fmla="*/ 21 w 35"/>
                        <a:gd name="T5" fmla="*/ 23 h 29"/>
                        <a:gd name="T6" fmla="*/ 25 w 35"/>
                        <a:gd name="T7" fmla="*/ 21 h 29"/>
                        <a:gd name="T8" fmla="*/ 29 w 35"/>
                        <a:gd name="T9" fmla="*/ 27 h 29"/>
                        <a:gd name="T10" fmla="*/ 31 w 35"/>
                        <a:gd name="T11" fmla="*/ 26 h 29"/>
                        <a:gd name="T12" fmla="*/ 33 w 35"/>
                        <a:gd name="T13" fmla="*/ 25 h 29"/>
                        <a:gd name="T14" fmla="*/ 33 w 35"/>
                        <a:gd name="T15" fmla="*/ 23 h 29"/>
                        <a:gd name="T16" fmla="*/ 35 w 35"/>
                        <a:gd name="T17" fmla="*/ 22 h 29"/>
                        <a:gd name="T18" fmla="*/ 34 w 35"/>
                        <a:gd name="T19" fmla="*/ 19 h 29"/>
                        <a:gd name="T20" fmla="*/ 33 w 35"/>
                        <a:gd name="T21" fmla="*/ 16 h 29"/>
                        <a:gd name="T22" fmla="*/ 33 w 35"/>
                        <a:gd name="T23" fmla="*/ 12 h 29"/>
                        <a:gd name="T24" fmla="*/ 32 w 35"/>
                        <a:gd name="T25" fmla="*/ 8 h 29"/>
                        <a:gd name="T26" fmla="*/ 26 w 35"/>
                        <a:gd name="T27" fmla="*/ 2 h 29"/>
                        <a:gd name="T28" fmla="*/ 24 w 35"/>
                        <a:gd name="T29" fmla="*/ 3 h 29"/>
                        <a:gd name="T30" fmla="*/ 22 w 35"/>
                        <a:gd name="T31" fmla="*/ 3 h 29"/>
                        <a:gd name="T32" fmla="*/ 19 w 35"/>
                        <a:gd name="T33" fmla="*/ 3 h 29"/>
                        <a:gd name="T34" fmla="*/ 18 w 35"/>
                        <a:gd name="T35" fmla="*/ 3 h 29"/>
                        <a:gd name="T36" fmla="*/ 15 w 35"/>
                        <a:gd name="T37" fmla="*/ 2 h 29"/>
                        <a:gd name="T38" fmla="*/ 10 w 35"/>
                        <a:gd name="T39" fmla="*/ 1 h 29"/>
                        <a:gd name="T40" fmla="*/ 5 w 35"/>
                        <a:gd name="T41" fmla="*/ 1 h 29"/>
                        <a:gd name="T42" fmla="*/ 5 w 35"/>
                        <a:gd name="T43" fmla="*/ 4 h 29"/>
                        <a:gd name="T44" fmla="*/ 3 w 35"/>
                        <a:gd name="T45" fmla="*/ 6 h 29"/>
                        <a:gd name="T46" fmla="*/ 0 w 35"/>
                        <a:gd name="T47" fmla="*/ 8 h 29"/>
                        <a:gd name="T48" fmla="*/ 3 w 35"/>
                        <a:gd name="T49" fmla="*/ 13 h 29"/>
                        <a:gd name="T50" fmla="*/ 8 w 35"/>
                        <a:gd name="T51" fmla="*/ 19 h 29"/>
                        <a:gd name="T52" fmla="*/ 10 w 35"/>
                        <a:gd name="T53" fmla="*/ 16 h 29"/>
                        <a:gd name="T54" fmla="*/ 10 w 35"/>
                        <a:gd name="T55" fmla="*/ 16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35" h="29">
                          <a:moveTo>
                            <a:pt x="10" y="16"/>
                          </a:moveTo>
                          <a:cubicBezTo>
                            <a:pt x="14" y="14"/>
                            <a:pt x="18" y="12"/>
                            <a:pt x="20" y="17"/>
                          </a:cubicBezTo>
                          <a:cubicBezTo>
                            <a:pt x="22" y="19"/>
                            <a:pt x="21" y="20"/>
                            <a:pt x="21" y="23"/>
                          </a:cubicBezTo>
                          <a:cubicBezTo>
                            <a:pt x="22" y="24"/>
                            <a:pt x="24" y="21"/>
                            <a:pt x="25" y="21"/>
                          </a:cubicBezTo>
                          <a:cubicBezTo>
                            <a:pt x="27" y="20"/>
                            <a:pt x="27" y="29"/>
                            <a:pt x="29" y="27"/>
                          </a:cubicBezTo>
                          <a:cubicBezTo>
                            <a:pt x="30" y="27"/>
                            <a:pt x="30" y="26"/>
                            <a:pt x="31" y="26"/>
                          </a:cubicBezTo>
                          <a:cubicBezTo>
                            <a:pt x="31" y="25"/>
                            <a:pt x="33" y="26"/>
                            <a:pt x="33" y="25"/>
                          </a:cubicBezTo>
                          <a:cubicBezTo>
                            <a:pt x="34" y="24"/>
                            <a:pt x="33" y="23"/>
                            <a:pt x="33" y="23"/>
                          </a:cubicBezTo>
                          <a:cubicBezTo>
                            <a:pt x="33" y="21"/>
                            <a:pt x="35" y="22"/>
                            <a:pt x="35" y="22"/>
                          </a:cubicBezTo>
                          <a:cubicBezTo>
                            <a:pt x="35" y="21"/>
                            <a:pt x="32" y="20"/>
                            <a:pt x="34" y="19"/>
                          </a:cubicBezTo>
                          <a:cubicBezTo>
                            <a:pt x="35" y="18"/>
                            <a:pt x="35" y="17"/>
                            <a:pt x="33" y="16"/>
                          </a:cubicBezTo>
                          <a:cubicBezTo>
                            <a:pt x="32" y="15"/>
                            <a:pt x="34" y="13"/>
                            <a:pt x="33" y="12"/>
                          </a:cubicBezTo>
                          <a:cubicBezTo>
                            <a:pt x="32" y="11"/>
                            <a:pt x="33" y="10"/>
                            <a:pt x="32" y="8"/>
                          </a:cubicBezTo>
                          <a:cubicBezTo>
                            <a:pt x="31" y="7"/>
                            <a:pt x="29" y="0"/>
                            <a:pt x="26" y="2"/>
                          </a:cubicBezTo>
                          <a:cubicBezTo>
                            <a:pt x="26" y="2"/>
                            <a:pt x="25" y="3"/>
                            <a:pt x="24" y="3"/>
                          </a:cubicBezTo>
                          <a:cubicBezTo>
                            <a:pt x="23" y="3"/>
                            <a:pt x="23" y="3"/>
                            <a:pt x="22" y="3"/>
                          </a:cubicBezTo>
                          <a:cubicBezTo>
                            <a:pt x="21" y="4"/>
                            <a:pt x="20" y="3"/>
                            <a:pt x="19" y="3"/>
                          </a:cubicBezTo>
                          <a:cubicBezTo>
                            <a:pt x="18" y="3"/>
                            <a:pt x="18" y="4"/>
                            <a:pt x="18" y="3"/>
                          </a:cubicBezTo>
                          <a:cubicBezTo>
                            <a:pt x="16" y="2"/>
                            <a:pt x="17" y="2"/>
                            <a:pt x="15" y="2"/>
                          </a:cubicBezTo>
                          <a:cubicBezTo>
                            <a:pt x="12" y="3"/>
                            <a:pt x="12" y="1"/>
                            <a:pt x="10" y="1"/>
                          </a:cubicBezTo>
                          <a:cubicBezTo>
                            <a:pt x="8" y="0"/>
                            <a:pt x="6" y="0"/>
                            <a:pt x="5" y="1"/>
                          </a:cubicBezTo>
                          <a:cubicBezTo>
                            <a:pt x="5" y="2"/>
                            <a:pt x="3" y="3"/>
                            <a:pt x="5" y="4"/>
                          </a:cubicBezTo>
                          <a:cubicBezTo>
                            <a:pt x="6" y="5"/>
                            <a:pt x="5" y="6"/>
                            <a:pt x="3" y="6"/>
                          </a:cubicBezTo>
                          <a:cubicBezTo>
                            <a:pt x="1" y="6"/>
                            <a:pt x="0" y="6"/>
                            <a:pt x="0" y="8"/>
                          </a:cubicBezTo>
                          <a:cubicBezTo>
                            <a:pt x="1" y="10"/>
                            <a:pt x="2" y="11"/>
                            <a:pt x="3" y="13"/>
                          </a:cubicBezTo>
                          <a:cubicBezTo>
                            <a:pt x="5" y="15"/>
                            <a:pt x="6" y="16"/>
                            <a:pt x="8" y="19"/>
                          </a:cubicBezTo>
                          <a:cubicBezTo>
                            <a:pt x="9" y="18"/>
                            <a:pt x="9" y="17"/>
                            <a:pt x="10" y="16"/>
                          </a:cubicBezTo>
                          <a:cubicBezTo>
                            <a:pt x="11" y="16"/>
                            <a:pt x="10" y="17"/>
                            <a:pt x="10" y="16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75" name="Freeform 765">
                      <a:extLst>
                        <a:ext uri="{FF2B5EF4-FFF2-40B4-BE49-F238E27FC236}">
                          <a16:creationId xmlns:a16="http://schemas.microsoft.com/office/drawing/2014/main" id="{AE78E02D-49B9-F84B-AAE0-41C2F61AD43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824459" y="7566069"/>
                      <a:ext cx="163794" cy="77445"/>
                    </a:xfrm>
                    <a:custGeom>
                      <a:avLst/>
                      <a:gdLst>
                        <a:gd name="T0" fmla="*/ 10 w 16"/>
                        <a:gd name="T1" fmla="*/ 5 h 7"/>
                        <a:gd name="T2" fmla="*/ 14 w 16"/>
                        <a:gd name="T3" fmla="*/ 3 h 7"/>
                        <a:gd name="T4" fmla="*/ 14 w 16"/>
                        <a:gd name="T5" fmla="*/ 0 h 7"/>
                        <a:gd name="T6" fmla="*/ 7 w 16"/>
                        <a:gd name="T7" fmla="*/ 0 h 7"/>
                        <a:gd name="T8" fmla="*/ 4 w 16"/>
                        <a:gd name="T9" fmla="*/ 0 h 7"/>
                        <a:gd name="T10" fmla="*/ 0 w 16"/>
                        <a:gd name="T11" fmla="*/ 1 h 7"/>
                        <a:gd name="T12" fmla="*/ 3 w 16"/>
                        <a:gd name="T13" fmla="*/ 3 h 7"/>
                        <a:gd name="T14" fmla="*/ 7 w 16"/>
                        <a:gd name="T15" fmla="*/ 3 h 7"/>
                        <a:gd name="T16" fmla="*/ 9 w 16"/>
                        <a:gd name="T17" fmla="*/ 7 h 7"/>
                        <a:gd name="T18" fmla="*/ 10 w 16"/>
                        <a:gd name="T19" fmla="*/ 5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6" h="7">
                          <a:moveTo>
                            <a:pt x="10" y="5"/>
                          </a:moveTo>
                          <a:cubicBezTo>
                            <a:pt x="11" y="5"/>
                            <a:pt x="16" y="5"/>
                            <a:pt x="14" y="3"/>
                          </a:cubicBezTo>
                          <a:cubicBezTo>
                            <a:pt x="12" y="2"/>
                            <a:pt x="14" y="1"/>
                            <a:pt x="14" y="0"/>
                          </a:cubicBezTo>
                          <a:cubicBezTo>
                            <a:pt x="12" y="0"/>
                            <a:pt x="9" y="0"/>
                            <a:pt x="7" y="0"/>
                          </a:cubicBezTo>
                          <a:cubicBezTo>
                            <a:pt x="5" y="0"/>
                            <a:pt x="5" y="1"/>
                            <a:pt x="4" y="0"/>
                          </a:cubicBezTo>
                          <a:cubicBezTo>
                            <a:pt x="2" y="0"/>
                            <a:pt x="2" y="0"/>
                            <a:pt x="0" y="1"/>
                          </a:cubicBezTo>
                          <a:cubicBezTo>
                            <a:pt x="1" y="2"/>
                            <a:pt x="1" y="3"/>
                            <a:pt x="3" y="3"/>
                          </a:cubicBezTo>
                          <a:cubicBezTo>
                            <a:pt x="4" y="3"/>
                            <a:pt x="7" y="3"/>
                            <a:pt x="7" y="3"/>
                          </a:cubicBezTo>
                          <a:cubicBezTo>
                            <a:pt x="5" y="5"/>
                            <a:pt x="7" y="6"/>
                            <a:pt x="9" y="7"/>
                          </a:cubicBezTo>
                          <a:cubicBezTo>
                            <a:pt x="9" y="7"/>
                            <a:pt x="9" y="5"/>
                            <a:pt x="10" y="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76" name="Freeform 766">
                      <a:extLst>
                        <a:ext uri="{FF2B5EF4-FFF2-40B4-BE49-F238E27FC236}">
                          <a16:creationId xmlns:a16="http://schemas.microsoft.com/office/drawing/2014/main" id="{7F1D96CE-5A96-DE43-BCAF-BC37AE6C6DD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814003" y="7492310"/>
                      <a:ext cx="153338" cy="44255"/>
                    </a:xfrm>
                    <a:custGeom>
                      <a:avLst/>
                      <a:gdLst>
                        <a:gd name="T0" fmla="*/ 4 w 15"/>
                        <a:gd name="T1" fmla="*/ 4 h 4"/>
                        <a:gd name="T2" fmla="*/ 9 w 15"/>
                        <a:gd name="T3" fmla="*/ 3 h 4"/>
                        <a:gd name="T4" fmla="*/ 15 w 15"/>
                        <a:gd name="T5" fmla="*/ 2 h 4"/>
                        <a:gd name="T6" fmla="*/ 8 w 15"/>
                        <a:gd name="T7" fmla="*/ 1 h 4"/>
                        <a:gd name="T8" fmla="*/ 0 w 15"/>
                        <a:gd name="T9" fmla="*/ 4 h 4"/>
                        <a:gd name="T10" fmla="*/ 4 w 15"/>
                        <a:gd name="T11" fmla="*/ 4 h 4"/>
                        <a:gd name="T12" fmla="*/ 4 w 15"/>
                        <a:gd name="T13" fmla="*/ 4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5" h="4">
                          <a:moveTo>
                            <a:pt x="4" y="4"/>
                          </a:moveTo>
                          <a:cubicBezTo>
                            <a:pt x="6" y="3"/>
                            <a:pt x="7" y="2"/>
                            <a:pt x="9" y="3"/>
                          </a:cubicBezTo>
                          <a:cubicBezTo>
                            <a:pt x="10" y="3"/>
                            <a:pt x="14" y="4"/>
                            <a:pt x="15" y="2"/>
                          </a:cubicBezTo>
                          <a:cubicBezTo>
                            <a:pt x="15" y="3"/>
                            <a:pt x="9" y="0"/>
                            <a:pt x="8" y="1"/>
                          </a:cubicBezTo>
                          <a:cubicBezTo>
                            <a:pt x="5" y="2"/>
                            <a:pt x="1" y="0"/>
                            <a:pt x="0" y="4"/>
                          </a:cubicBezTo>
                          <a:cubicBezTo>
                            <a:pt x="2" y="4"/>
                            <a:pt x="3" y="4"/>
                            <a:pt x="4" y="4"/>
                          </a:cubicBezTo>
                          <a:cubicBezTo>
                            <a:pt x="5" y="4"/>
                            <a:pt x="4" y="4"/>
                            <a:pt x="4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77" name="Freeform 767">
                      <a:extLst>
                        <a:ext uri="{FF2B5EF4-FFF2-40B4-BE49-F238E27FC236}">
                          <a16:creationId xmlns:a16="http://schemas.microsoft.com/office/drawing/2014/main" id="{6CEA143A-8D7F-0547-9E8C-ACF5480C3FE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93094" y="6732612"/>
                      <a:ext cx="613353" cy="737570"/>
                    </a:xfrm>
                    <a:custGeom>
                      <a:avLst/>
                      <a:gdLst>
                        <a:gd name="T0" fmla="*/ 5 w 60"/>
                        <a:gd name="T1" fmla="*/ 57 h 68"/>
                        <a:gd name="T2" fmla="*/ 15 w 60"/>
                        <a:gd name="T3" fmla="*/ 57 h 68"/>
                        <a:gd name="T4" fmla="*/ 18 w 60"/>
                        <a:gd name="T5" fmla="*/ 59 h 68"/>
                        <a:gd name="T6" fmla="*/ 21 w 60"/>
                        <a:gd name="T7" fmla="*/ 63 h 68"/>
                        <a:gd name="T8" fmla="*/ 27 w 60"/>
                        <a:gd name="T9" fmla="*/ 64 h 68"/>
                        <a:gd name="T10" fmla="*/ 32 w 60"/>
                        <a:gd name="T11" fmla="*/ 64 h 68"/>
                        <a:gd name="T12" fmla="*/ 35 w 60"/>
                        <a:gd name="T13" fmla="*/ 62 h 68"/>
                        <a:gd name="T14" fmla="*/ 39 w 60"/>
                        <a:gd name="T15" fmla="*/ 62 h 68"/>
                        <a:gd name="T16" fmla="*/ 44 w 60"/>
                        <a:gd name="T17" fmla="*/ 61 h 68"/>
                        <a:gd name="T18" fmla="*/ 53 w 60"/>
                        <a:gd name="T19" fmla="*/ 61 h 68"/>
                        <a:gd name="T20" fmla="*/ 58 w 60"/>
                        <a:gd name="T21" fmla="*/ 61 h 68"/>
                        <a:gd name="T22" fmla="*/ 58 w 60"/>
                        <a:gd name="T23" fmla="*/ 54 h 68"/>
                        <a:gd name="T24" fmla="*/ 56 w 60"/>
                        <a:gd name="T25" fmla="*/ 38 h 68"/>
                        <a:gd name="T26" fmla="*/ 52 w 60"/>
                        <a:gd name="T27" fmla="*/ 12 h 68"/>
                        <a:gd name="T28" fmla="*/ 60 w 60"/>
                        <a:gd name="T29" fmla="*/ 12 h 68"/>
                        <a:gd name="T30" fmla="*/ 43 w 60"/>
                        <a:gd name="T31" fmla="*/ 0 h 68"/>
                        <a:gd name="T32" fmla="*/ 42 w 60"/>
                        <a:gd name="T33" fmla="*/ 7 h 68"/>
                        <a:gd name="T34" fmla="*/ 37 w 60"/>
                        <a:gd name="T35" fmla="*/ 7 h 68"/>
                        <a:gd name="T36" fmla="*/ 29 w 60"/>
                        <a:gd name="T37" fmla="*/ 7 h 68"/>
                        <a:gd name="T38" fmla="*/ 26 w 60"/>
                        <a:gd name="T39" fmla="*/ 7 h 68"/>
                        <a:gd name="T40" fmla="*/ 26 w 60"/>
                        <a:gd name="T41" fmla="*/ 12 h 68"/>
                        <a:gd name="T42" fmla="*/ 26 w 60"/>
                        <a:gd name="T43" fmla="*/ 19 h 68"/>
                        <a:gd name="T44" fmla="*/ 20 w 60"/>
                        <a:gd name="T45" fmla="*/ 25 h 68"/>
                        <a:gd name="T46" fmla="*/ 20 w 60"/>
                        <a:gd name="T47" fmla="*/ 32 h 68"/>
                        <a:gd name="T48" fmla="*/ 16 w 60"/>
                        <a:gd name="T49" fmla="*/ 32 h 68"/>
                        <a:gd name="T50" fmla="*/ 3 w 60"/>
                        <a:gd name="T51" fmla="*/ 32 h 68"/>
                        <a:gd name="T52" fmla="*/ 1 w 60"/>
                        <a:gd name="T53" fmla="*/ 33 h 68"/>
                        <a:gd name="T54" fmla="*/ 4 w 60"/>
                        <a:gd name="T55" fmla="*/ 36 h 68"/>
                        <a:gd name="T56" fmla="*/ 3 w 60"/>
                        <a:gd name="T57" fmla="*/ 41 h 68"/>
                        <a:gd name="T58" fmla="*/ 6 w 60"/>
                        <a:gd name="T59" fmla="*/ 48 h 68"/>
                        <a:gd name="T60" fmla="*/ 3 w 60"/>
                        <a:gd name="T61" fmla="*/ 58 h 68"/>
                        <a:gd name="T62" fmla="*/ 5 w 60"/>
                        <a:gd name="T63" fmla="*/ 57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60" h="68">
                          <a:moveTo>
                            <a:pt x="5" y="57"/>
                          </a:moveTo>
                          <a:cubicBezTo>
                            <a:pt x="7" y="57"/>
                            <a:pt x="13" y="55"/>
                            <a:pt x="15" y="57"/>
                          </a:cubicBezTo>
                          <a:cubicBezTo>
                            <a:pt x="16" y="58"/>
                            <a:pt x="17" y="58"/>
                            <a:pt x="18" y="59"/>
                          </a:cubicBezTo>
                          <a:cubicBezTo>
                            <a:pt x="19" y="61"/>
                            <a:pt x="20" y="62"/>
                            <a:pt x="21" y="63"/>
                          </a:cubicBezTo>
                          <a:cubicBezTo>
                            <a:pt x="22" y="64"/>
                            <a:pt x="26" y="68"/>
                            <a:pt x="27" y="64"/>
                          </a:cubicBezTo>
                          <a:cubicBezTo>
                            <a:pt x="28" y="58"/>
                            <a:pt x="30" y="65"/>
                            <a:pt x="32" y="64"/>
                          </a:cubicBezTo>
                          <a:cubicBezTo>
                            <a:pt x="33" y="62"/>
                            <a:pt x="33" y="62"/>
                            <a:pt x="35" y="62"/>
                          </a:cubicBezTo>
                          <a:cubicBezTo>
                            <a:pt x="37" y="62"/>
                            <a:pt x="38" y="62"/>
                            <a:pt x="39" y="62"/>
                          </a:cubicBezTo>
                          <a:cubicBezTo>
                            <a:pt x="41" y="61"/>
                            <a:pt x="43" y="61"/>
                            <a:pt x="44" y="61"/>
                          </a:cubicBezTo>
                          <a:cubicBezTo>
                            <a:pt x="47" y="61"/>
                            <a:pt x="50" y="61"/>
                            <a:pt x="53" y="61"/>
                          </a:cubicBezTo>
                          <a:cubicBezTo>
                            <a:pt x="54" y="61"/>
                            <a:pt x="57" y="62"/>
                            <a:pt x="58" y="61"/>
                          </a:cubicBezTo>
                          <a:cubicBezTo>
                            <a:pt x="59" y="61"/>
                            <a:pt x="58" y="55"/>
                            <a:pt x="58" y="54"/>
                          </a:cubicBezTo>
                          <a:cubicBezTo>
                            <a:pt x="57" y="48"/>
                            <a:pt x="56" y="43"/>
                            <a:pt x="56" y="38"/>
                          </a:cubicBezTo>
                          <a:cubicBezTo>
                            <a:pt x="55" y="29"/>
                            <a:pt x="53" y="21"/>
                            <a:pt x="52" y="12"/>
                          </a:cubicBezTo>
                          <a:cubicBezTo>
                            <a:pt x="55" y="12"/>
                            <a:pt x="58" y="12"/>
                            <a:pt x="60" y="12"/>
                          </a:cubicBezTo>
                          <a:cubicBezTo>
                            <a:pt x="54" y="8"/>
                            <a:pt x="48" y="4"/>
                            <a:pt x="43" y="0"/>
                          </a:cubicBezTo>
                          <a:cubicBezTo>
                            <a:pt x="43" y="1"/>
                            <a:pt x="43" y="7"/>
                            <a:pt x="42" y="7"/>
                          </a:cubicBezTo>
                          <a:cubicBezTo>
                            <a:pt x="41" y="7"/>
                            <a:pt x="39" y="7"/>
                            <a:pt x="37" y="7"/>
                          </a:cubicBezTo>
                          <a:cubicBezTo>
                            <a:pt x="35" y="7"/>
                            <a:pt x="32" y="7"/>
                            <a:pt x="29" y="7"/>
                          </a:cubicBezTo>
                          <a:cubicBezTo>
                            <a:pt x="29" y="7"/>
                            <a:pt x="26" y="7"/>
                            <a:pt x="26" y="7"/>
                          </a:cubicBezTo>
                          <a:cubicBezTo>
                            <a:pt x="25" y="8"/>
                            <a:pt x="26" y="11"/>
                            <a:pt x="26" y="12"/>
                          </a:cubicBezTo>
                          <a:cubicBezTo>
                            <a:pt x="26" y="14"/>
                            <a:pt x="26" y="17"/>
                            <a:pt x="26" y="19"/>
                          </a:cubicBezTo>
                          <a:cubicBezTo>
                            <a:pt x="26" y="22"/>
                            <a:pt x="20" y="21"/>
                            <a:pt x="20" y="25"/>
                          </a:cubicBezTo>
                          <a:cubicBezTo>
                            <a:pt x="20" y="26"/>
                            <a:pt x="21" y="31"/>
                            <a:pt x="20" y="32"/>
                          </a:cubicBezTo>
                          <a:cubicBezTo>
                            <a:pt x="20" y="32"/>
                            <a:pt x="17" y="32"/>
                            <a:pt x="16" y="32"/>
                          </a:cubicBezTo>
                          <a:cubicBezTo>
                            <a:pt x="12" y="32"/>
                            <a:pt x="7" y="32"/>
                            <a:pt x="3" y="32"/>
                          </a:cubicBezTo>
                          <a:cubicBezTo>
                            <a:pt x="2" y="32"/>
                            <a:pt x="0" y="31"/>
                            <a:pt x="1" y="33"/>
                          </a:cubicBezTo>
                          <a:cubicBezTo>
                            <a:pt x="2" y="34"/>
                            <a:pt x="3" y="35"/>
                            <a:pt x="4" y="36"/>
                          </a:cubicBezTo>
                          <a:cubicBezTo>
                            <a:pt x="5" y="38"/>
                            <a:pt x="4" y="40"/>
                            <a:pt x="3" y="41"/>
                          </a:cubicBezTo>
                          <a:cubicBezTo>
                            <a:pt x="3" y="44"/>
                            <a:pt x="6" y="45"/>
                            <a:pt x="6" y="48"/>
                          </a:cubicBezTo>
                          <a:cubicBezTo>
                            <a:pt x="7" y="51"/>
                            <a:pt x="4" y="55"/>
                            <a:pt x="3" y="58"/>
                          </a:cubicBezTo>
                          <a:cubicBezTo>
                            <a:pt x="4" y="58"/>
                            <a:pt x="4" y="57"/>
                            <a:pt x="5" y="57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78" name="Freeform 768">
                      <a:extLst>
                        <a:ext uri="{FF2B5EF4-FFF2-40B4-BE49-F238E27FC236}">
                          <a16:creationId xmlns:a16="http://schemas.microsoft.com/office/drawing/2014/main" id="{913DE887-576D-8447-955A-40191F24FE3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93094" y="7341107"/>
                      <a:ext cx="296221" cy="247091"/>
                    </a:xfrm>
                    <a:custGeom>
                      <a:avLst/>
                      <a:gdLst>
                        <a:gd name="T0" fmla="*/ 8 w 29"/>
                        <a:gd name="T1" fmla="*/ 22 h 23"/>
                        <a:gd name="T2" fmla="*/ 10 w 29"/>
                        <a:gd name="T3" fmla="*/ 21 h 23"/>
                        <a:gd name="T4" fmla="*/ 15 w 29"/>
                        <a:gd name="T5" fmla="*/ 21 h 23"/>
                        <a:gd name="T6" fmla="*/ 23 w 29"/>
                        <a:gd name="T7" fmla="*/ 21 h 23"/>
                        <a:gd name="T8" fmla="*/ 27 w 29"/>
                        <a:gd name="T9" fmla="*/ 22 h 23"/>
                        <a:gd name="T10" fmla="*/ 29 w 29"/>
                        <a:gd name="T11" fmla="*/ 19 h 23"/>
                        <a:gd name="T12" fmla="*/ 25 w 29"/>
                        <a:gd name="T13" fmla="*/ 14 h 23"/>
                        <a:gd name="T14" fmla="*/ 25 w 29"/>
                        <a:gd name="T15" fmla="*/ 10 h 23"/>
                        <a:gd name="T16" fmla="*/ 19 w 29"/>
                        <a:gd name="T17" fmla="*/ 4 h 23"/>
                        <a:gd name="T18" fmla="*/ 9 w 29"/>
                        <a:gd name="T19" fmla="*/ 1 h 23"/>
                        <a:gd name="T20" fmla="*/ 5 w 29"/>
                        <a:gd name="T21" fmla="*/ 1 h 23"/>
                        <a:gd name="T22" fmla="*/ 2 w 29"/>
                        <a:gd name="T23" fmla="*/ 6 h 23"/>
                        <a:gd name="T24" fmla="*/ 1 w 29"/>
                        <a:gd name="T25" fmla="*/ 10 h 23"/>
                        <a:gd name="T26" fmla="*/ 2 w 29"/>
                        <a:gd name="T27" fmla="*/ 12 h 23"/>
                        <a:gd name="T28" fmla="*/ 2 w 29"/>
                        <a:gd name="T29" fmla="*/ 14 h 23"/>
                        <a:gd name="T30" fmla="*/ 4 w 29"/>
                        <a:gd name="T31" fmla="*/ 15 h 23"/>
                        <a:gd name="T32" fmla="*/ 9 w 29"/>
                        <a:gd name="T33" fmla="*/ 15 h 23"/>
                        <a:gd name="T34" fmla="*/ 10 w 29"/>
                        <a:gd name="T35" fmla="*/ 14 h 23"/>
                        <a:gd name="T36" fmla="*/ 17 w 29"/>
                        <a:gd name="T37" fmla="*/ 16 h 23"/>
                        <a:gd name="T38" fmla="*/ 11 w 29"/>
                        <a:gd name="T39" fmla="*/ 17 h 23"/>
                        <a:gd name="T40" fmla="*/ 6 w 29"/>
                        <a:gd name="T41" fmla="*/ 18 h 23"/>
                        <a:gd name="T42" fmla="*/ 3 w 29"/>
                        <a:gd name="T43" fmla="*/ 21 h 23"/>
                        <a:gd name="T44" fmla="*/ 5 w 29"/>
                        <a:gd name="T45" fmla="*/ 21 h 23"/>
                        <a:gd name="T46" fmla="*/ 8 w 29"/>
                        <a:gd name="T47" fmla="*/ 22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29" h="23">
                          <a:moveTo>
                            <a:pt x="8" y="22"/>
                          </a:moveTo>
                          <a:cubicBezTo>
                            <a:pt x="9" y="22"/>
                            <a:pt x="9" y="21"/>
                            <a:pt x="10" y="21"/>
                          </a:cubicBezTo>
                          <a:cubicBezTo>
                            <a:pt x="12" y="21"/>
                            <a:pt x="13" y="21"/>
                            <a:pt x="15" y="21"/>
                          </a:cubicBezTo>
                          <a:cubicBezTo>
                            <a:pt x="17" y="21"/>
                            <a:pt x="20" y="20"/>
                            <a:pt x="23" y="21"/>
                          </a:cubicBezTo>
                          <a:cubicBezTo>
                            <a:pt x="24" y="22"/>
                            <a:pt x="25" y="23"/>
                            <a:pt x="27" y="22"/>
                          </a:cubicBezTo>
                          <a:cubicBezTo>
                            <a:pt x="29" y="22"/>
                            <a:pt x="29" y="21"/>
                            <a:pt x="29" y="19"/>
                          </a:cubicBezTo>
                          <a:cubicBezTo>
                            <a:pt x="29" y="17"/>
                            <a:pt x="25" y="16"/>
                            <a:pt x="25" y="14"/>
                          </a:cubicBezTo>
                          <a:cubicBezTo>
                            <a:pt x="25" y="14"/>
                            <a:pt x="25" y="10"/>
                            <a:pt x="25" y="10"/>
                          </a:cubicBezTo>
                          <a:cubicBezTo>
                            <a:pt x="24" y="10"/>
                            <a:pt x="20" y="5"/>
                            <a:pt x="19" y="4"/>
                          </a:cubicBezTo>
                          <a:cubicBezTo>
                            <a:pt x="16" y="1"/>
                            <a:pt x="13" y="0"/>
                            <a:pt x="9" y="1"/>
                          </a:cubicBezTo>
                          <a:cubicBezTo>
                            <a:pt x="8" y="1"/>
                            <a:pt x="5" y="0"/>
                            <a:pt x="5" y="1"/>
                          </a:cubicBezTo>
                          <a:cubicBezTo>
                            <a:pt x="4" y="2"/>
                            <a:pt x="2" y="4"/>
                            <a:pt x="2" y="6"/>
                          </a:cubicBezTo>
                          <a:cubicBezTo>
                            <a:pt x="3" y="8"/>
                            <a:pt x="3" y="9"/>
                            <a:pt x="1" y="10"/>
                          </a:cubicBezTo>
                          <a:cubicBezTo>
                            <a:pt x="0" y="10"/>
                            <a:pt x="3" y="12"/>
                            <a:pt x="2" y="12"/>
                          </a:cubicBezTo>
                          <a:cubicBezTo>
                            <a:pt x="4" y="13"/>
                            <a:pt x="2" y="13"/>
                            <a:pt x="2" y="14"/>
                          </a:cubicBezTo>
                          <a:cubicBezTo>
                            <a:pt x="2" y="14"/>
                            <a:pt x="3" y="15"/>
                            <a:pt x="4" y="15"/>
                          </a:cubicBezTo>
                          <a:cubicBezTo>
                            <a:pt x="4" y="16"/>
                            <a:pt x="8" y="15"/>
                            <a:pt x="9" y="15"/>
                          </a:cubicBezTo>
                          <a:cubicBezTo>
                            <a:pt x="10" y="15"/>
                            <a:pt x="10" y="14"/>
                            <a:pt x="10" y="14"/>
                          </a:cubicBezTo>
                          <a:cubicBezTo>
                            <a:pt x="11" y="14"/>
                            <a:pt x="17" y="17"/>
                            <a:pt x="17" y="16"/>
                          </a:cubicBezTo>
                          <a:cubicBezTo>
                            <a:pt x="16" y="18"/>
                            <a:pt x="12" y="17"/>
                            <a:pt x="11" y="17"/>
                          </a:cubicBezTo>
                          <a:cubicBezTo>
                            <a:pt x="9" y="16"/>
                            <a:pt x="8" y="18"/>
                            <a:pt x="6" y="18"/>
                          </a:cubicBezTo>
                          <a:cubicBezTo>
                            <a:pt x="3" y="18"/>
                            <a:pt x="1" y="18"/>
                            <a:pt x="3" y="21"/>
                          </a:cubicBezTo>
                          <a:cubicBezTo>
                            <a:pt x="3" y="22"/>
                            <a:pt x="4" y="21"/>
                            <a:pt x="5" y="21"/>
                          </a:cubicBezTo>
                          <a:cubicBezTo>
                            <a:pt x="6" y="21"/>
                            <a:pt x="7" y="22"/>
                            <a:pt x="8" y="2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79" name="Freeform 769">
                      <a:extLst>
                        <a:ext uri="{FF2B5EF4-FFF2-40B4-BE49-F238E27FC236}">
                          <a16:creationId xmlns:a16="http://schemas.microsoft.com/office/drawing/2014/main" id="{34819AEB-F6B2-CF41-97C7-E2301874EB5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50983" y="6854309"/>
                      <a:ext cx="857301" cy="844522"/>
                    </a:xfrm>
                    <a:custGeom>
                      <a:avLst/>
                      <a:gdLst>
                        <a:gd name="T0" fmla="*/ 27 w 84"/>
                        <a:gd name="T1" fmla="*/ 1 h 78"/>
                        <a:gd name="T2" fmla="*/ 33 w 84"/>
                        <a:gd name="T3" fmla="*/ 45 h 78"/>
                        <a:gd name="T4" fmla="*/ 32 w 84"/>
                        <a:gd name="T5" fmla="*/ 50 h 78"/>
                        <a:gd name="T6" fmla="*/ 19 w 84"/>
                        <a:gd name="T7" fmla="*/ 50 h 78"/>
                        <a:gd name="T8" fmla="*/ 15 w 84"/>
                        <a:gd name="T9" fmla="*/ 50 h 78"/>
                        <a:gd name="T10" fmla="*/ 12 w 84"/>
                        <a:gd name="T11" fmla="*/ 51 h 78"/>
                        <a:gd name="T12" fmla="*/ 8 w 84"/>
                        <a:gd name="T13" fmla="*/ 51 h 78"/>
                        <a:gd name="T14" fmla="*/ 6 w 84"/>
                        <a:gd name="T15" fmla="*/ 52 h 78"/>
                        <a:gd name="T16" fmla="*/ 3 w 84"/>
                        <a:gd name="T17" fmla="*/ 50 h 78"/>
                        <a:gd name="T18" fmla="*/ 0 w 84"/>
                        <a:gd name="T19" fmla="*/ 55 h 78"/>
                        <a:gd name="T20" fmla="*/ 0 w 84"/>
                        <a:gd name="T21" fmla="*/ 59 h 78"/>
                        <a:gd name="T22" fmla="*/ 3 w 84"/>
                        <a:gd name="T23" fmla="*/ 63 h 78"/>
                        <a:gd name="T24" fmla="*/ 4 w 84"/>
                        <a:gd name="T25" fmla="*/ 67 h 78"/>
                        <a:gd name="T26" fmla="*/ 7 w 84"/>
                        <a:gd name="T27" fmla="*/ 68 h 78"/>
                        <a:gd name="T28" fmla="*/ 11 w 84"/>
                        <a:gd name="T29" fmla="*/ 68 h 78"/>
                        <a:gd name="T30" fmla="*/ 15 w 84"/>
                        <a:gd name="T31" fmla="*/ 66 h 78"/>
                        <a:gd name="T32" fmla="*/ 20 w 84"/>
                        <a:gd name="T33" fmla="*/ 75 h 78"/>
                        <a:gd name="T34" fmla="*/ 20 w 84"/>
                        <a:gd name="T35" fmla="*/ 77 h 78"/>
                        <a:gd name="T36" fmla="*/ 23 w 84"/>
                        <a:gd name="T37" fmla="*/ 77 h 78"/>
                        <a:gd name="T38" fmla="*/ 27 w 84"/>
                        <a:gd name="T39" fmla="*/ 77 h 78"/>
                        <a:gd name="T40" fmla="*/ 30 w 84"/>
                        <a:gd name="T41" fmla="*/ 77 h 78"/>
                        <a:gd name="T42" fmla="*/ 35 w 84"/>
                        <a:gd name="T43" fmla="*/ 71 h 78"/>
                        <a:gd name="T44" fmla="*/ 35 w 84"/>
                        <a:gd name="T45" fmla="*/ 69 h 78"/>
                        <a:gd name="T46" fmla="*/ 39 w 84"/>
                        <a:gd name="T47" fmla="*/ 67 h 78"/>
                        <a:gd name="T48" fmla="*/ 40 w 84"/>
                        <a:gd name="T49" fmla="*/ 63 h 78"/>
                        <a:gd name="T50" fmla="*/ 42 w 84"/>
                        <a:gd name="T51" fmla="*/ 62 h 78"/>
                        <a:gd name="T52" fmla="*/ 49 w 84"/>
                        <a:gd name="T53" fmla="*/ 57 h 78"/>
                        <a:gd name="T54" fmla="*/ 51 w 84"/>
                        <a:gd name="T55" fmla="*/ 57 h 78"/>
                        <a:gd name="T56" fmla="*/ 52 w 84"/>
                        <a:gd name="T57" fmla="*/ 56 h 78"/>
                        <a:gd name="T58" fmla="*/ 55 w 84"/>
                        <a:gd name="T59" fmla="*/ 54 h 78"/>
                        <a:gd name="T60" fmla="*/ 65 w 84"/>
                        <a:gd name="T61" fmla="*/ 53 h 78"/>
                        <a:gd name="T62" fmla="*/ 70 w 84"/>
                        <a:gd name="T63" fmla="*/ 52 h 78"/>
                        <a:gd name="T64" fmla="*/ 78 w 84"/>
                        <a:gd name="T65" fmla="*/ 51 h 78"/>
                        <a:gd name="T66" fmla="*/ 82 w 84"/>
                        <a:gd name="T67" fmla="*/ 31 h 78"/>
                        <a:gd name="T68" fmla="*/ 77 w 84"/>
                        <a:gd name="T69" fmla="*/ 32 h 78"/>
                        <a:gd name="T70" fmla="*/ 77 w 84"/>
                        <a:gd name="T71" fmla="*/ 28 h 78"/>
                        <a:gd name="T72" fmla="*/ 70 w 84"/>
                        <a:gd name="T73" fmla="*/ 26 h 78"/>
                        <a:gd name="T74" fmla="*/ 66 w 84"/>
                        <a:gd name="T75" fmla="*/ 22 h 78"/>
                        <a:gd name="T76" fmla="*/ 63 w 84"/>
                        <a:gd name="T77" fmla="*/ 20 h 78"/>
                        <a:gd name="T78" fmla="*/ 56 w 84"/>
                        <a:gd name="T79" fmla="*/ 14 h 78"/>
                        <a:gd name="T80" fmla="*/ 39 w 84"/>
                        <a:gd name="T81" fmla="*/ 3 h 78"/>
                        <a:gd name="T82" fmla="*/ 35 w 84"/>
                        <a:gd name="T83" fmla="*/ 1 h 78"/>
                        <a:gd name="T84" fmla="*/ 27 w 84"/>
                        <a:gd name="T85" fmla="*/ 1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84" h="78">
                          <a:moveTo>
                            <a:pt x="27" y="1"/>
                          </a:moveTo>
                          <a:cubicBezTo>
                            <a:pt x="29" y="16"/>
                            <a:pt x="31" y="31"/>
                            <a:pt x="33" y="45"/>
                          </a:cubicBezTo>
                          <a:cubicBezTo>
                            <a:pt x="33" y="47"/>
                            <a:pt x="35" y="50"/>
                            <a:pt x="32" y="50"/>
                          </a:cubicBezTo>
                          <a:cubicBezTo>
                            <a:pt x="28" y="50"/>
                            <a:pt x="23" y="50"/>
                            <a:pt x="19" y="50"/>
                          </a:cubicBezTo>
                          <a:cubicBezTo>
                            <a:pt x="17" y="50"/>
                            <a:pt x="16" y="50"/>
                            <a:pt x="15" y="50"/>
                          </a:cubicBezTo>
                          <a:cubicBezTo>
                            <a:pt x="14" y="50"/>
                            <a:pt x="13" y="51"/>
                            <a:pt x="12" y="51"/>
                          </a:cubicBezTo>
                          <a:cubicBezTo>
                            <a:pt x="11" y="52"/>
                            <a:pt x="10" y="51"/>
                            <a:pt x="8" y="51"/>
                          </a:cubicBezTo>
                          <a:cubicBezTo>
                            <a:pt x="7" y="51"/>
                            <a:pt x="7" y="53"/>
                            <a:pt x="6" y="52"/>
                          </a:cubicBezTo>
                          <a:cubicBezTo>
                            <a:pt x="5" y="52"/>
                            <a:pt x="4" y="50"/>
                            <a:pt x="3" y="50"/>
                          </a:cubicBezTo>
                          <a:cubicBezTo>
                            <a:pt x="2" y="50"/>
                            <a:pt x="2" y="56"/>
                            <a:pt x="0" y="55"/>
                          </a:cubicBezTo>
                          <a:cubicBezTo>
                            <a:pt x="0" y="56"/>
                            <a:pt x="0" y="58"/>
                            <a:pt x="0" y="59"/>
                          </a:cubicBezTo>
                          <a:cubicBezTo>
                            <a:pt x="0" y="61"/>
                            <a:pt x="2" y="61"/>
                            <a:pt x="3" y="63"/>
                          </a:cubicBezTo>
                          <a:cubicBezTo>
                            <a:pt x="4" y="64"/>
                            <a:pt x="3" y="66"/>
                            <a:pt x="4" y="67"/>
                          </a:cubicBezTo>
                          <a:cubicBezTo>
                            <a:pt x="5" y="69"/>
                            <a:pt x="6" y="67"/>
                            <a:pt x="7" y="68"/>
                          </a:cubicBezTo>
                          <a:cubicBezTo>
                            <a:pt x="7" y="69"/>
                            <a:pt x="10" y="68"/>
                            <a:pt x="11" y="68"/>
                          </a:cubicBezTo>
                          <a:cubicBezTo>
                            <a:pt x="12" y="68"/>
                            <a:pt x="14" y="66"/>
                            <a:pt x="15" y="66"/>
                          </a:cubicBezTo>
                          <a:cubicBezTo>
                            <a:pt x="17" y="68"/>
                            <a:pt x="18" y="73"/>
                            <a:pt x="20" y="75"/>
                          </a:cubicBezTo>
                          <a:cubicBezTo>
                            <a:pt x="20" y="75"/>
                            <a:pt x="19" y="77"/>
                            <a:pt x="20" y="77"/>
                          </a:cubicBezTo>
                          <a:cubicBezTo>
                            <a:pt x="21" y="78"/>
                            <a:pt x="22" y="76"/>
                            <a:pt x="23" y="77"/>
                          </a:cubicBezTo>
                          <a:cubicBezTo>
                            <a:pt x="24" y="78"/>
                            <a:pt x="26" y="78"/>
                            <a:pt x="27" y="77"/>
                          </a:cubicBezTo>
                          <a:cubicBezTo>
                            <a:pt x="29" y="75"/>
                            <a:pt x="29" y="77"/>
                            <a:pt x="30" y="77"/>
                          </a:cubicBezTo>
                          <a:cubicBezTo>
                            <a:pt x="33" y="77"/>
                            <a:pt x="35" y="73"/>
                            <a:pt x="35" y="71"/>
                          </a:cubicBezTo>
                          <a:cubicBezTo>
                            <a:pt x="35" y="70"/>
                            <a:pt x="33" y="70"/>
                            <a:pt x="35" y="69"/>
                          </a:cubicBezTo>
                          <a:cubicBezTo>
                            <a:pt x="36" y="68"/>
                            <a:pt x="38" y="69"/>
                            <a:pt x="39" y="67"/>
                          </a:cubicBezTo>
                          <a:cubicBezTo>
                            <a:pt x="39" y="66"/>
                            <a:pt x="40" y="64"/>
                            <a:pt x="40" y="63"/>
                          </a:cubicBezTo>
                          <a:cubicBezTo>
                            <a:pt x="41" y="61"/>
                            <a:pt x="41" y="60"/>
                            <a:pt x="42" y="62"/>
                          </a:cubicBezTo>
                          <a:cubicBezTo>
                            <a:pt x="45" y="64"/>
                            <a:pt x="47" y="56"/>
                            <a:pt x="49" y="57"/>
                          </a:cubicBezTo>
                          <a:cubicBezTo>
                            <a:pt x="50" y="57"/>
                            <a:pt x="50" y="57"/>
                            <a:pt x="51" y="57"/>
                          </a:cubicBezTo>
                          <a:cubicBezTo>
                            <a:pt x="51" y="57"/>
                            <a:pt x="52" y="56"/>
                            <a:pt x="52" y="56"/>
                          </a:cubicBezTo>
                          <a:cubicBezTo>
                            <a:pt x="53" y="55"/>
                            <a:pt x="54" y="55"/>
                            <a:pt x="55" y="54"/>
                          </a:cubicBezTo>
                          <a:cubicBezTo>
                            <a:pt x="58" y="51"/>
                            <a:pt x="61" y="54"/>
                            <a:pt x="65" y="53"/>
                          </a:cubicBezTo>
                          <a:cubicBezTo>
                            <a:pt x="67" y="53"/>
                            <a:pt x="68" y="52"/>
                            <a:pt x="70" y="52"/>
                          </a:cubicBezTo>
                          <a:cubicBezTo>
                            <a:pt x="73" y="52"/>
                            <a:pt x="76" y="52"/>
                            <a:pt x="78" y="51"/>
                          </a:cubicBezTo>
                          <a:cubicBezTo>
                            <a:pt x="84" y="49"/>
                            <a:pt x="82" y="36"/>
                            <a:pt x="82" y="31"/>
                          </a:cubicBezTo>
                          <a:cubicBezTo>
                            <a:pt x="81" y="32"/>
                            <a:pt x="78" y="34"/>
                            <a:pt x="77" y="32"/>
                          </a:cubicBezTo>
                          <a:cubicBezTo>
                            <a:pt x="76" y="31"/>
                            <a:pt x="78" y="29"/>
                            <a:pt x="77" y="28"/>
                          </a:cubicBezTo>
                          <a:cubicBezTo>
                            <a:pt x="76" y="26"/>
                            <a:pt x="72" y="27"/>
                            <a:pt x="70" y="26"/>
                          </a:cubicBezTo>
                          <a:cubicBezTo>
                            <a:pt x="68" y="26"/>
                            <a:pt x="67" y="23"/>
                            <a:pt x="66" y="22"/>
                          </a:cubicBezTo>
                          <a:cubicBezTo>
                            <a:pt x="66" y="21"/>
                            <a:pt x="65" y="20"/>
                            <a:pt x="63" y="20"/>
                          </a:cubicBezTo>
                          <a:cubicBezTo>
                            <a:pt x="61" y="18"/>
                            <a:pt x="58" y="16"/>
                            <a:pt x="56" y="14"/>
                          </a:cubicBezTo>
                          <a:cubicBezTo>
                            <a:pt x="50" y="11"/>
                            <a:pt x="44" y="7"/>
                            <a:pt x="39" y="3"/>
                          </a:cubicBezTo>
                          <a:cubicBezTo>
                            <a:pt x="38" y="3"/>
                            <a:pt x="36" y="1"/>
                            <a:pt x="35" y="1"/>
                          </a:cubicBezTo>
                          <a:cubicBezTo>
                            <a:pt x="33" y="0"/>
                            <a:pt x="30" y="1"/>
                            <a:pt x="27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80" name="Freeform 770">
                      <a:extLst>
                        <a:ext uri="{FF2B5EF4-FFF2-40B4-BE49-F238E27FC236}">
                          <a16:creationId xmlns:a16="http://schemas.microsoft.com/office/drawing/2014/main" id="{7F061978-670A-D549-BA04-2F7A1A08BD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887562" y="6463395"/>
                      <a:ext cx="564564" cy="582683"/>
                    </a:xfrm>
                    <a:custGeom>
                      <a:avLst/>
                      <a:gdLst>
                        <a:gd name="T0" fmla="*/ 45 w 55"/>
                        <a:gd name="T1" fmla="*/ 54 h 54"/>
                        <a:gd name="T2" fmla="*/ 48 w 55"/>
                        <a:gd name="T3" fmla="*/ 51 h 54"/>
                        <a:gd name="T4" fmla="*/ 51 w 55"/>
                        <a:gd name="T5" fmla="*/ 48 h 54"/>
                        <a:gd name="T6" fmla="*/ 54 w 55"/>
                        <a:gd name="T7" fmla="*/ 44 h 54"/>
                        <a:gd name="T8" fmla="*/ 55 w 55"/>
                        <a:gd name="T9" fmla="*/ 42 h 54"/>
                        <a:gd name="T10" fmla="*/ 50 w 55"/>
                        <a:gd name="T11" fmla="*/ 36 h 54"/>
                        <a:gd name="T12" fmla="*/ 45 w 55"/>
                        <a:gd name="T13" fmla="*/ 25 h 54"/>
                        <a:gd name="T14" fmla="*/ 40 w 55"/>
                        <a:gd name="T15" fmla="*/ 16 h 54"/>
                        <a:gd name="T16" fmla="*/ 38 w 55"/>
                        <a:gd name="T17" fmla="*/ 8 h 54"/>
                        <a:gd name="T18" fmla="*/ 47 w 55"/>
                        <a:gd name="T19" fmla="*/ 22 h 54"/>
                        <a:gd name="T20" fmla="*/ 49 w 55"/>
                        <a:gd name="T21" fmla="*/ 19 h 54"/>
                        <a:gd name="T22" fmla="*/ 48 w 55"/>
                        <a:gd name="T23" fmla="*/ 14 h 54"/>
                        <a:gd name="T24" fmla="*/ 47 w 55"/>
                        <a:gd name="T25" fmla="*/ 2 h 54"/>
                        <a:gd name="T26" fmla="*/ 38 w 55"/>
                        <a:gd name="T27" fmla="*/ 2 h 54"/>
                        <a:gd name="T28" fmla="*/ 25 w 55"/>
                        <a:gd name="T29" fmla="*/ 3 h 54"/>
                        <a:gd name="T30" fmla="*/ 16 w 55"/>
                        <a:gd name="T31" fmla="*/ 3 h 54"/>
                        <a:gd name="T32" fmla="*/ 4 w 55"/>
                        <a:gd name="T33" fmla="*/ 1 h 54"/>
                        <a:gd name="T34" fmla="*/ 3 w 55"/>
                        <a:gd name="T35" fmla="*/ 0 h 54"/>
                        <a:gd name="T36" fmla="*/ 1 w 55"/>
                        <a:gd name="T37" fmla="*/ 3 h 54"/>
                        <a:gd name="T38" fmla="*/ 2 w 55"/>
                        <a:gd name="T39" fmla="*/ 7 h 54"/>
                        <a:gd name="T40" fmla="*/ 1 w 55"/>
                        <a:gd name="T41" fmla="*/ 11 h 54"/>
                        <a:gd name="T42" fmla="*/ 2 w 55"/>
                        <a:gd name="T43" fmla="*/ 13 h 54"/>
                        <a:gd name="T44" fmla="*/ 2 w 55"/>
                        <a:gd name="T45" fmla="*/ 25 h 54"/>
                        <a:gd name="T46" fmla="*/ 2 w 55"/>
                        <a:gd name="T47" fmla="*/ 52 h 54"/>
                        <a:gd name="T48" fmla="*/ 34 w 55"/>
                        <a:gd name="T49" fmla="*/ 52 h 54"/>
                        <a:gd name="T50" fmla="*/ 40 w 55"/>
                        <a:gd name="T51" fmla="*/ 52 h 54"/>
                        <a:gd name="T52" fmla="*/ 45 w 55"/>
                        <a:gd name="T53" fmla="*/ 54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55" h="54">
                          <a:moveTo>
                            <a:pt x="45" y="54"/>
                          </a:moveTo>
                          <a:cubicBezTo>
                            <a:pt x="46" y="54"/>
                            <a:pt x="46" y="51"/>
                            <a:pt x="48" y="51"/>
                          </a:cubicBezTo>
                          <a:cubicBezTo>
                            <a:pt x="51" y="51"/>
                            <a:pt x="49" y="49"/>
                            <a:pt x="51" y="48"/>
                          </a:cubicBezTo>
                          <a:cubicBezTo>
                            <a:pt x="54" y="47"/>
                            <a:pt x="54" y="47"/>
                            <a:pt x="54" y="44"/>
                          </a:cubicBezTo>
                          <a:cubicBezTo>
                            <a:pt x="53" y="42"/>
                            <a:pt x="53" y="42"/>
                            <a:pt x="55" y="42"/>
                          </a:cubicBezTo>
                          <a:cubicBezTo>
                            <a:pt x="54" y="42"/>
                            <a:pt x="51" y="37"/>
                            <a:pt x="50" y="36"/>
                          </a:cubicBezTo>
                          <a:cubicBezTo>
                            <a:pt x="49" y="32"/>
                            <a:pt x="47" y="28"/>
                            <a:pt x="45" y="25"/>
                          </a:cubicBezTo>
                          <a:cubicBezTo>
                            <a:pt x="43" y="22"/>
                            <a:pt x="42" y="18"/>
                            <a:pt x="40" y="16"/>
                          </a:cubicBezTo>
                          <a:cubicBezTo>
                            <a:pt x="39" y="15"/>
                            <a:pt x="37" y="9"/>
                            <a:pt x="38" y="8"/>
                          </a:cubicBezTo>
                          <a:cubicBezTo>
                            <a:pt x="38" y="8"/>
                            <a:pt x="46" y="22"/>
                            <a:pt x="47" y="22"/>
                          </a:cubicBezTo>
                          <a:cubicBezTo>
                            <a:pt x="48" y="22"/>
                            <a:pt x="49" y="19"/>
                            <a:pt x="49" y="19"/>
                          </a:cubicBezTo>
                          <a:cubicBezTo>
                            <a:pt x="49" y="17"/>
                            <a:pt x="49" y="15"/>
                            <a:pt x="48" y="14"/>
                          </a:cubicBezTo>
                          <a:cubicBezTo>
                            <a:pt x="48" y="10"/>
                            <a:pt x="47" y="6"/>
                            <a:pt x="47" y="2"/>
                          </a:cubicBezTo>
                          <a:cubicBezTo>
                            <a:pt x="45" y="4"/>
                            <a:pt x="40" y="4"/>
                            <a:pt x="38" y="2"/>
                          </a:cubicBezTo>
                          <a:cubicBezTo>
                            <a:pt x="34" y="0"/>
                            <a:pt x="29" y="1"/>
                            <a:pt x="25" y="3"/>
                          </a:cubicBezTo>
                          <a:cubicBezTo>
                            <a:pt x="22" y="5"/>
                            <a:pt x="19" y="4"/>
                            <a:pt x="16" y="3"/>
                          </a:cubicBezTo>
                          <a:cubicBezTo>
                            <a:pt x="12" y="2"/>
                            <a:pt x="8" y="2"/>
                            <a:pt x="4" y="1"/>
                          </a:cubicBezTo>
                          <a:cubicBezTo>
                            <a:pt x="4" y="1"/>
                            <a:pt x="3" y="0"/>
                            <a:pt x="3" y="0"/>
                          </a:cubicBezTo>
                          <a:cubicBezTo>
                            <a:pt x="2" y="1"/>
                            <a:pt x="2" y="2"/>
                            <a:pt x="1" y="3"/>
                          </a:cubicBezTo>
                          <a:cubicBezTo>
                            <a:pt x="0" y="4"/>
                            <a:pt x="3" y="5"/>
                            <a:pt x="2" y="7"/>
                          </a:cubicBezTo>
                          <a:cubicBezTo>
                            <a:pt x="1" y="8"/>
                            <a:pt x="1" y="9"/>
                            <a:pt x="1" y="11"/>
                          </a:cubicBezTo>
                          <a:cubicBezTo>
                            <a:pt x="2" y="11"/>
                            <a:pt x="2" y="12"/>
                            <a:pt x="2" y="13"/>
                          </a:cubicBezTo>
                          <a:cubicBezTo>
                            <a:pt x="2" y="17"/>
                            <a:pt x="2" y="21"/>
                            <a:pt x="2" y="25"/>
                          </a:cubicBezTo>
                          <a:cubicBezTo>
                            <a:pt x="2" y="28"/>
                            <a:pt x="2" y="52"/>
                            <a:pt x="2" y="52"/>
                          </a:cubicBezTo>
                          <a:cubicBezTo>
                            <a:pt x="13" y="52"/>
                            <a:pt x="23" y="52"/>
                            <a:pt x="34" y="52"/>
                          </a:cubicBezTo>
                          <a:cubicBezTo>
                            <a:pt x="36" y="52"/>
                            <a:pt x="38" y="52"/>
                            <a:pt x="40" y="52"/>
                          </a:cubicBezTo>
                          <a:cubicBezTo>
                            <a:pt x="42" y="52"/>
                            <a:pt x="43" y="54"/>
                            <a:pt x="45" y="5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81" name="Freeform 771">
                      <a:extLst>
                        <a:ext uri="{FF2B5EF4-FFF2-40B4-BE49-F238E27FC236}">
                          <a16:creationId xmlns:a16="http://schemas.microsoft.com/office/drawing/2014/main" id="{A95B0A61-195F-0B44-8A5C-CA734A7836D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051166" y="6127803"/>
                      <a:ext cx="205617" cy="420417"/>
                    </a:xfrm>
                    <a:custGeom>
                      <a:avLst/>
                      <a:gdLst>
                        <a:gd name="T0" fmla="*/ 14 w 20"/>
                        <a:gd name="T1" fmla="*/ 34 h 39"/>
                        <a:gd name="T2" fmla="*/ 17 w 20"/>
                        <a:gd name="T3" fmla="*/ 30 h 39"/>
                        <a:gd name="T4" fmla="*/ 20 w 20"/>
                        <a:gd name="T5" fmla="*/ 27 h 39"/>
                        <a:gd name="T6" fmla="*/ 20 w 20"/>
                        <a:gd name="T7" fmla="*/ 24 h 39"/>
                        <a:gd name="T8" fmla="*/ 19 w 20"/>
                        <a:gd name="T9" fmla="*/ 23 h 39"/>
                        <a:gd name="T10" fmla="*/ 17 w 20"/>
                        <a:gd name="T11" fmla="*/ 20 h 39"/>
                        <a:gd name="T12" fmla="*/ 14 w 20"/>
                        <a:gd name="T13" fmla="*/ 20 h 39"/>
                        <a:gd name="T14" fmla="*/ 16 w 20"/>
                        <a:gd name="T15" fmla="*/ 16 h 39"/>
                        <a:gd name="T16" fmla="*/ 17 w 20"/>
                        <a:gd name="T17" fmla="*/ 10 h 39"/>
                        <a:gd name="T18" fmla="*/ 15 w 20"/>
                        <a:gd name="T19" fmla="*/ 6 h 39"/>
                        <a:gd name="T20" fmla="*/ 18 w 20"/>
                        <a:gd name="T21" fmla="*/ 4 h 39"/>
                        <a:gd name="T22" fmla="*/ 18 w 20"/>
                        <a:gd name="T23" fmla="*/ 1 h 39"/>
                        <a:gd name="T24" fmla="*/ 15 w 20"/>
                        <a:gd name="T25" fmla="*/ 3 h 39"/>
                        <a:gd name="T26" fmla="*/ 14 w 20"/>
                        <a:gd name="T27" fmla="*/ 2 h 39"/>
                        <a:gd name="T28" fmla="*/ 11 w 20"/>
                        <a:gd name="T29" fmla="*/ 0 h 39"/>
                        <a:gd name="T30" fmla="*/ 5 w 20"/>
                        <a:gd name="T31" fmla="*/ 4 h 39"/>
                        <a:gd name="T32" fmla="*/ 2 w 20"/>
                        <a:gd name="T33" fmla="*/ 17 h 39"/>
                        <a:gd name="T34" fmla="*/ 1 w 20"/>
                        <a:gd name="T35" fmla="*/ 21 h 39"/>
                        <a:gd name="T36" fmla="*/ 4 w 20"/>
                        <a:gd name="T37" fmla="*/ 26 h 39"/>
                        <a:gd name="T38" fmla="*/ 8 w 20"/>
                        <a:gd name="T39" fmla="*/ 30 h 39"/>
                        <a:gd name="T40" fmla="*/ 10 w 20"/>
                        <a:gd name="T41" fmla="*/ 39 h 39"/>
                        <a:gd name="T42" fmla="*/ 14 w 20"/>
                        <a:gd name="T43" fmla="*/ 34 h 39"/>
                        <a:gd name="T44" fmla="*/ 14 w 20"/>
                        <a:gd name="T45" fmla="*/ 3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20" h="39">
                          <a:moveTo>
                            <a:pt x="14" y="34"/>
                          </a:moveTo>
                          <a:cubicBezTo>
                            <a:pt x="12" y="32"/>
                            <a:pt x="16" y="30"/>
                            <a:pt x="17" y="30"/>
                          </a:cubicBezTo>
                          <a:cubicBezTo>
                            <a:pt x="19" y="29"/>
                            <a:pt x="20" y="28"/>
                            <a:pt x="20" y="27"/>
                          </a:cubicBezTo>
                          <a:cubicBezTo>
                            <a:pt x="20" y="26"/>
                            <a:pt x="20" y="25"/>
                            <a:pt x="20" y="24"/>
                          </a:cubicBezTo>
                          <a:cubicBezTo>
                            <a:pt x="20" y="23"/>
                            <a:pt x="19" y="23"/>
                            <a:pt x="19" y="23"/>
                          </a:cubicBezTo>
                          <a:cubicBezTo>
                            <a:pt x="18" y="22"/>
                            <a:pt x="18" y="21"/>
                            <a:pt x="17" y="20"/>
                          </a:cubicBezTo>
                          <a:cubicBezTo>
                            <a:pt x="16" y="20"/>
                            <a:pt x="15" y="21"/>
                            <a:pt x="14" y="20"/>
                          </a:cubicBezTo>
                          <a:cubicBezTo>
                            <a:pt x="11" y="18"/>
                            <a:pt x="14" y="17"/>
                            <a:pt x="16" y="16"/>
                          </a:cubicBezTo>
                          <a:cubicBezTo>
                            <a:pt x="18" y="15"/>
                            <a:pt x="19" y="12"/>
                            <a:pt x="17" y="10"/>
                          </a:cubicBezTo>
                          <a:cubicBezTo>
                            <a:pt x="17" y="9"/>
                            <a:pt x="14" y="7"/>
                            <a:pt x="15" y="6"/>
                          </a:cubicBezTo>
                          <a:cubicBezTo>
                            <a:pt x="16" y="5"/>
                            <a:pt x="17" y="5"/>
                            <a:pt x="18" y="4"/>
                          </a:cubicBezTo>
                          <a:cubicBezTo>
                            <a:pt x="18" y="4"/>
                            <a:pt x="18" y="1"/>
                            <a:pt x="18" y="1"/>
                          </a:cubicBezTo>
                          <a:cubicBezTo>
                            <a:pt x="17" y="1"/>
                            <a:pt x="16" y="4"/>
                            <a:pt x="15" y="3"/>
                          </a:cubicBezTo>
                          <a:cubicBezTo>
                            <a:pt x="15" y="3"/>
                            <a:pt x="14" y="2"/>
                            <a:pt x="14" y="2"/>
                          </a:cubicBezTo>
                          <a:cubicBezTo>
                            <a:pt x="13" y="1"/>
                            <a:pt x="12" y="0"/>
                            <a:pt x="11" y="0"/>
                          </a:cubicBezTo>
                          <a:cubicBezTo>
                            <a:pt x="9" y="1"/>
                            <a:pt x="6" y="2"/>
                            <a:pt x="5" y="4"/>
                          </a:cubicBezTo>
                          <a:cubicBezTo>
                            <a:pt x="3" y="8"/>
                            <a:pt x="5" y="14"/>
                            <a:pt x="2" y="17"/>
                          </a:cubicBezTo>
                          <a:cubicBezTo>
                            <a:pt x="0" y="19"/>
                            <a:pt x="0" y="19"/>
                            <a:pt x="1" y="21"/>
                          </a:cubicBezTo>
                          <a:cubicBezTo>
                            <a:pt x="1" y="23"/>
                            <a:pt x="4" y="24"/>
                            <a:pt x="4" y="26"/>
                          </a:cubicBezTo>
                          <a:cubicBezTo>
                            <a:pt x="5" y="28"/>
                            <a:pt x="8" y="29"/>
                            <a:pt x="8" y="30"/>
                          </a:cubicBezTo>
                          <a:cubicBezTo>
                            <a:pt x="9" y="33"/>
                            <a:pt x="10" y="37"/>
                            <a:pt x="10" y="39"/>
                          </a:cubicBezTo>
                          <a:cubicBezTo>
                            <a:pt x="12" y="39"/>
                            <a:pt x="16" y="37"/>
                            <a:pt x="14" y="34"/>
                          </a:cubicBezTo>
                          <a:cubicBezTo>
                            <a:pt x="13" y="33"/>
                            <a:pt x="15" y="35"/>
                            <a:pt x="14" y="3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82" name="Freeform 772">
                      <a:extLst>
                        <a:ext uri="{FF2B5EF4-FFF2-40B4-BE49-F238E27FC236}">
                          <a16:creationId xmlns:a16="http://schemas.microsoft.com/office/drawing/2014/main" id="{B7AF02B2-DA85-ED48-886D-9F14B4DCA59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141780" y="6374887"/>
                      <a:ext cx="777151" cy="792893"/>
                    </a:xfrm>
                    <a:custGeom>
                      <a:avLst/>
                      <a:gdLst>
                        <a:gd name="T0" fmla="*/ 21 w 76"/>
                        <a:gd name="T1" fmla="*/ 55 h 73"/>
                        <a:gd name="T2" fmla="*/ 25 w 76"/>
                        <a:gd name="T3" fmla="*/ 57 h 73"/>
                        <a:gd name="T4" fmla="*/ 28 w 76"/>
                        <a:gd name="T5" fmla="*/ 55 h 73"/>
                        <a:gd name="T6" fmla="*/ 33 w 76"/>
                        <a:gd name="T7" fmla="*/ 53 h 73"/>
                        <a:gd name="T8" fmla="*/ 44 w 76"/>
                        <a:gd name="T9" fmla="*/ 59 h 73"/>
                        <a:gd name="T10" fmla="*/ 70 w 76"/>
                        <a:gd name="T11" fmla="*/ 73 h 73"/>
                        <a:gd name="T12" fmla="*/ 71 w 76"/>
                        <a:gd name="T13" fmla="*/ 71 h 73"/>
                        <a:gd name="T14" fmla="*/ 75 w 76"/>
                        <a:gd name="T15" fmla="*/ 71 h 73"/>
                        <a:gd name="T16" fmla="*/ 75 w 76"/>
                        <a:gd name="T17" fmla="*/ 66 h 73"/>
                        <a:gd name="T18" fmla="*/ 75 w 76"/>
                        <a:gd name="T19" fmla="*/ 44 h 73"/>
                        <a:gd name="T20" fmla="*/ 75 w 76"/>
                        <a:gd name="T21" fmla="*/ 24 h 73"/>
                        <a:gd name="T22" fmla="*/ 75 w 76"/>
                        <a:gd name="T23" fmla="*/ 20 h 73"/>
                        <a:gd name="T24" fmla="*/ 74 w 76"/>
                        <a:gd name="T25" fmla="*/ 17 h 73"/>
                        <a:gd name="T26" fmla="*/ 76 w 76"/>
                        <a:gd name="T27" fmla="*/ 14 h 73"/>
                        <a:gd name="T28" fmla="*/ 74 w 76"/>
                        <a:gd name="T29" fmla="*/ 11 h 73"/>
                        <a:gd name="T30" fmla="*/ 76 w 76"/>
                        <a:gd name="T31" fmla="*/ 8 h 73"/>
                        <a:gd name="T32" fmla="*/ 67 w 76"/>
                        <a:gd name="T33" fmla="*/ 5 h 73"/>
                        <a:gd name="T34" fmla="*/ 61 w 76"/>
                        <a:gd name="T35" fmla="*/ 2 h 73"/>
                        <a:gd name="T36" fmla="*/ 51 w 76"/>
                        <a:gd name="T37" fmla="*/ 6 h 73"/>
                        <a:gd name="T38" fmla="*/ 51 w 76"/>
                        <a:gd name="T39" fmla="*/ 9 h 73"/>
                        <a:gd name="T40" fmla="*/ 50 w 76"/>
                        <a:gd name="T41" fmla="*/ 14 h 73"/>
                        <a:gd name="T42" fmla="*/ 41 w 76"/>
                        <a:gd name="T43" fmla="*/ 13 h 73"/>
                        <a:gd name="T44" fmla="*/ 36 w 76"/>
                        <a:gd name="T45" fmla="*/ 12 h 73"/>
                        <a:gd name="T46" fmla="*/ 31 w 76"/>
                        <a:gd name="T47" fmla="*/ 10 h 73"/>
                        <a:gd name="T48" fmla="*/ 29 w 76"/>
                        <a:gd name="T49" fmla="*/ 6 h 73"/>
                        <a:gd name="T50" fmla="*/ 23 w 76"/>
                        <a:gd name="T51" fmla="*/ 3 h 73"/>
                        <a:gd name="T52" fmla="*/ 17 w 76"/>
                        <a:gd name="T53" fmla="*/ 2 h 73"/>
                        <a:gd name="T54" fmla="*/ 11 w 76"/>
                        <a:gd name="T55" fmla="*/ 0 h 73"/>
                        <a:gd name="T56" fmla="*/ 11 w 76"/>
                        <a:gd name="T57" fmla="*/ 4 h 73"/>
                        <a:gd name="T58" fmla="*/ 9 w 76"/>
                        <a:gd name="T59" fmla="*/ 6 h 73"/>
                        <a:gd name="T60" fmla="*/ 5 w 76"/>
                        <a:gd name="T61" fmla="*/ 8 h 73"/>
                        <a:gd name="T62" fmla="*/ 5 w 76"/>
                        <a:gd name="T63" fmla="*/ 14 h 73"/>
                        <a:gd name="T64" fmla="*/ 1 w 76"/>
                        <a:gd name="T65" fmla="*/ 17 h 73"/>
                        <a:gd name="T66" fmla="*/ 3 w 76"/>
                        <a:gd name="T67" fmla="*/ 21 h 73"/>
                        <a:gd name="T68" fmla="*/ 3 w 76"/>
                        <a:gd name="T69" fmla="*/ 26 h 73"/>
                        <a:gd name="T70" fmla="*/ 3 w 76"/>
                        <a:gd name="T71" fmla="*/ 31 h 73"/>
                        <a:gd name="T72" fmla="*/ 3 w 76"/>
                        <a:gd name="T73" fmla="*/ 34 h 73"/>
                        <a:gd name="T74" fmla="*/ 3 w 76"/>
                        <a:gd name="T75" fmla="*/ 37 h 73"/>
                        <a:gd name="T76" fmla="*/ 1 w 76"/>
                        <a:gd name="T77" fmla="*/ 40 h 73"/>
                        <a:gd name="T78" fmla="*/ 4 w 76"/>
                        <a:gd name="T79" fmla="*/ 46 h 73"/>
                        <a:gd name="T80" fmla="*/ 7 w 76"/>
                        <a:gd name="T81" fmla="*/ 48 h 73"/>
                        <a:gd name="T82" fmla="*/ 11 w 76"/>
                        <a:gd name="T83" fmla="*/ 49 h 73"/>
                        <a:gd name="T84" fmla="*/ 14 w 76"/>
                        <a:gd name="T85" fmla="*/ 53 h 73"/>
                        <a:gd name="T86" fmla="*/ 21 w 76"/>
                        <a:gd name="T87" fmla="*/ 55 h 73"/>
                        <a:gd name="T88" fmla="*/ 21 w 76"/>
                        <a:gd name="T89" fmla="*/ 55 h 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76" h="73">
                          <a:moveTo>
                            <a:pt x="21" y="55"/>
                          </a:moveTo>
                          <a:cubicBezTo>
                            <a:pt x="21" y="56"/>
                            <a:pt x="24" y="58"/>
                            <a:pt x="25" y="57"/>
                          </a:cubicBezTo>
                          <a:cubicBezTo>
                            <a:pt x="26" y="56"/>
                            <a:pt x="27" y="56"/>
                            <a:pt x="28" y="55"/>
                          </a:cubicBezTo>
                          <a:cubicBezTo>
                            <a:pt x="29" y="55"/>
                            <a:pt x="32" y="53"/>
                            <a:pt x="33" y="53"/>
                          </a:cubicBezTo>
                          <a:cubicBezTo>
                            <a:pt x="37" y="55"/>
                            <a:pt x="40" y="57"/>
                            <a:pt x="44" y="59"/>
                          </a:cubicBezTo>
                          <a:cubicBezTo>
                            <a:pt x="53" y="64"/>
                            <a:pt x="61" y="69"/>
                            <a:pt x="70" y="73"/>
                          </a:cubicBezTo>
                          <a:cubicBezTo>
                            <a:pt x="70" y="71"/>
                            <a:pt x="69" y="71"/>
                            <a:pt x="71" y="71"/>
                          </a:cubicBezTo>
                          <a:cubicBezTo>
                            <a:pt x="71" y="71"/>
                            <a:pt x="75" y="71"/>
                            <a:pt x="75" y="71"/>
                          </a:cubicBezTo>
                          <a:cubicBezTo>
                            <a:pt x="75" y="69"/>
                            <a:pt x="75" y="68"/>
                            <a:pt x="75" y="66"/>
                          </a:cubicBezTo>
                          <a:cubicBezTo>
                            <a:pt x="75" y="59"/>
                            <a:pt x="75" y="52"/>
                            <a:pt x="75" y="44"/>
                          </a:cubicBezTo>
                          <a:cubicBezTo>
                            <a:pt x="75" y="37"/>
                            <a:pt x="75" y="30"/>
                            <a:pt x="75" y="24"/>
                          </a:cubicBezTo>
                          <a:cubicBezTo>
                            <a:pt x="75" y="22"/>
                            <a:pt x="75" y="21"/>
                            <a:pt x="75" y="20"/>
                          </a:cubicBezTo>
                          <a:cubicBezTo>
                            <a:pt x="74" y="19"/>
                            <a:pt x="74" y="18"/>
                            <a:pt x="74" y="17"/>
                          </a:cubicBezTo>
                          <a:cubicBezTo>
                            <a:pt x="74" y="16"/>
                            <a:pt x="76" y="15"/>
                            <a:pt x="76" y="14"/>
                          </a:cubicBezTo>
                          <a:cubicBezTo>
                            <a:pt x="76" y="13"/>
                            <a:pt x="74" y="12"/>
                            <a:pt x="74" y="11"/>
                          </a:cubicBezTo>
                          <a:cubicBezTo>
                            <a:pt x="74" y="10"/>
                            <a:pt x="75" y="9"/>
                            <a:pt x="76" y="8"/>
                          </a:cubicBezTo>
                          <a:cubicBezTo>
                            <a:pt x="73" y="6"/>
                            <a:pt x="70" y="7"/>
                            <a:pt x="67" y="5"/>
                          </a:cubicBezTo>
                          <a:cubicBezTo>
                            <a:pt x="65" y="4"/>
                            <a:pt x="64" y="2"/>
                            <a:pt x="61" y="2"/>
                          </a:cubicBezTo>
                          <a:cubicBezTo>
                            <a:pt x="57" y="2"/>
                            <a:pt x="53" y="3"/>
                            <a:pt x="51" y="6"/>
                          </a:cubicBezTo>
                          <a:cubicBezTo>
                            <a:pt x="50" y="7"/>
                            <a:pt x="50" y="8"/>
                            <a:pt x="51" y="9"/>
                          </a:cubicBezTo>
                          <a:cubicBezTo>
                            <a:pt x="52" y="11"/>
                            <a:pt x="51" y="12"/>
                            <a:pt x="50" y="14"/>
                          </a:cubicBezTo>
                          <a:cubicBezTo>
                            <a:pt x="48" y="17"/>
                            <a:pt x="44" y="15"/>
                            <a:pt x="41" y="13"/>
                          </a:cubicBezTo>
                          <a:cubicBezTo>
                            <a:pt x="39" y="13"/>
                            <a:pt x="38" y="12"/>
                            <a:pt x="36" y="12"/>
                          </a:cubicBezTo>
                          <a:cubicBezTo>
                            <a:pt x="34" y="11"/>
                            <a:pt x="32" y="12"/>
                            <a:pt x="31" y="10"/>
                          </a:cubicBezTo>
                          <a:cubicBezTo>
                            <a:pt x="30" y="9"/>
                            <a:pt x="30" y="7"/>
                            <a:pt x="29" y="6"/>
                          </a:cubicBezTo>
                          <a:cubicBezTo>
                            <a:pt x="28" y="4"/>
                            <a:pt x="25" y="4"/>
                            <a:pt x="23" y="3"/>
                          </a:cubicBezTo>
                          <a:cubicBezTo>
                            <a:pt x="21" y="2"/>
                            <a:pt x="19" y="2"/>
                            <a:pt x="17" y="2"/>
                          </a:cubicBezTo>
                          <a:cubicBezTo>
                            <a:pt x="15" y="2"/>
                            <a:pt x="14" y="1"/>
                            <a:pt x="11" y="0"/>
                          </a:cubicBezTo>
                          <a:cubicBezTo>
                            <a:pt x="11" y="1"/>
                            <a:pt x="11" y="2"/>
                            <a:pt x="11" y="4"/>
                          </a:cubicBezTo>
                          <a:cubicBezTo>
                            <a:pt x="11" y="5"/>
                            <a:pt x="11" y="4"/>
                            <a:pt x="9" y="6"/>
                          </a:cubicBezTo>
                          <a:cubicBezTo>
                            <a:pt x="8" y="7"/>
                            <a:pt x="7" y="7"/>
                            <a:pt x="5" y="8"/>
                          </a:cubicBezTo>
                          <a:cubicBezTo>
                            <a:pt x="3" y="10"/>
                            <a:pt x="6" y="12"/>
                            <a:pt x="5" y="14"/>
                          </a:cubicBezTo>
                          <a:cubicBezTo>
                            <a:pt x="4" y="16"/>
                            <a:pt x="1" y="16"/>
                            <a:pt x="1" y="17"/>
                          </a:cubicBezTo>
                          <a:cubicBezTo>
                            <a:pt x="1" y="19"/>
                            <a:pt x="2" y="20"/>
                            <a:pt x="3" y="21"/>
                          </a:cubicBezTo>
                          <a:cubicBezTo>
                            <a:pt x="3" y="23"/>
                            <a:pt x="3" y="25"/>
                            <a:pt x="3" y="26"/>
                          </a:cubicBezTo>
                          <a:cubicBezTo>
                            <a:pt x="3" y="28"/>
                            <a:pt x="4" y="29"/>
                            <a:pt x="3" y="31"/>
                          </a:cubicBezTo>
                          <a:cubicBezTo>
                            <a:pt x="3" y="32"/>
                            <a:pt x="3" y="33"/>
                            <a:pt x="3" y="34"/>
                          </a:cubicBezTo>
                          <a:cubicBezTo>
                            <a:pt x="3" y="35"/>
                            <a:pt x="4" y="36"/>
                            <a:pt x="3" y="37"/>
                          </a:cubicBezTo>
                          <a:cubicBezTo>
                            <a:pt x="3" y="38"/>
                            <a:pt x="0" y="38"/>
                            <a:pt x="1" y="40"/>
                          </a:cubicBezTo>
                          <a:cubicBezTo>
                            <a:pt x="3" y="42"/>
                            <a:pt x="4" y="43"/>
                            <a:pt x="4" y="46"/>
                          </a:cubicBezTo>
                          <a:cubicBezTo>
                            <a:pt x="4" y="48"/>
                            <a:pt x="6" y="47"/>
                            <a:pt x="7" y="48"/>
                          </a:cubicBezTo>
                          <a:cubicBezTo>
                            <a:pt x="9" y="48"/>
                            <a:pt x="10" y="48"/>
                            <a:pt x="11" y="49"/>
                          </a:cubicBezTo>
                          <a:cubicBezTo>
                            <a:pt x="12" y="50"/>
                            <a:pt x="13" y="52"/>
                            <a:pt x="14" y="53"/>
                          </a:cubicBezTo>
                          <a:cubicBezTo>
                            <a:pt x="16" y="54"/>
                            <a:pt x="19" y="53"/>
                            <a:pt x="21" y="55"/>
                          </a:cubicBezTo>
                          <a:cubicBezTo>
                            <a:pt x="22" y="56"/>
                            <a:pt x="20" y="54"/>
                            <a:pt x="21" y="5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83" name="Freeform 773">
                      <a:extLst>
                        <a:ext uri="{FF2B5EF4-FFF2-40B4-BE49-F238E27FC236}">
                          <a16:creationId xmlns:a16="http://schemas.microsoft.com/office/drawing/2014/main" id="{14215345-4477-1944-BE02-F0B1985F63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803550" y="6710485"/>
                      <a:ext cx="428652" cy="368788"/>
                    </a:xfrm>
                    <a:custGeom>
                      <a:avLst/>
                      <a:gdLst>
                        <a:gd name="T0" fmla="*/ 19 w 42"/>
                        <a:gd name="T1" fmla="*/ 34 h 34"/>
                        <a:gd name="T2" fmla="*/ 20 w 42"/>
                        <a:gd name="T3" fmla="*/ 25 h 34"/>
                        <a:gd name="T4" fmla="*/ 24 w 42"/>
                        <a:gd name="T5" fmla="*/ 22 h 34"/>
                        <a:gd name="T6" fmla="*/ 25 w 42"/>
                        <a:gd name="T7" fmla="*/ 20 h 34"/>
                        <a:gd name="T8" fmla="*/ 25 w 42"/>
                        <a:gd name="T9" fmla="*/ 9 h 34"/>
                        <a:gd name="T10" fmla="*/ 32 w 42"/>
                        <a:gd name="T11" fmla="*/ 9 h 34"/>
                        <a:gd name="T12" fmla="*/ 41 w 42"/>
                        <a:gd name="T13" fmla="*/ 9 h 34"/>
                        <a:gd name="T14" fmla="*/ 42 w 42"/>
                        <a:gd name="T15" fmla="*/ 2 h 34"/>
                        <a:gd name="T16" fmla="*/ 40 w 42"/>
                        <a:gd name="T17" fmla="*/ 0 h 34"/>
                        <a:gd name="T18" fmla="*/ 20 w 42"/>
                        <a:gd name="T19" fmla="*/ 0 h 34"/>
                        <a:gd name="T20" fmla="*/ 15 w 42"/>
                        <a:gd name="T21" fmla="*/ 6 h 34"/>
                        <a:gd name="T22" fmla="*/ 10 w 42"/>
                        <a:gd name="T23" fmla="*/ 17 h 34"/>
                        <a:gd name="T24" fmla="*/ 8 w 42"/>
                        <a:gd name="T25" fmla="*/ 18 h 34"/>
                        <a:gd name="T26" fmla="*/ 4 w 42"/>
                        <a:gd name="T27" fmla="*/ 25 h 34"/>
                        <a:gd name="T28" fmla="*/ 0 w 42"/>
                        <a:gd name="T29" fmla="*/ 34 h 34"/>
                        <a:gd name="T30" fmla="*/ 19 w 42"/>
                        <a:gd name="T31" fmla="*/ 34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42" h="34">
                          <a:moveTo>
                            <a:pt x="19" y="34"/>
                          </a:moveTo>
                          <a:cubicBezTo>
                            <a:pt x="19" y="31"/>
                            <a:pt x="18" y="26"/>
                            <a:pt x="20" y="25"/>
                          </a:cubicBezTo>
                          <a:cubicBezTo>
                            <a:pt x="21" y="24"/>
                            <a:pt x="23" y="23"/>
                            <a:pt x="24" y="22"/>
                          </a:cubicBezTo>
                          <a:cubicBezTo>
                            <a:pt x="25" y="22"/>
                            <a:pt x="25" y="20"/>
                            <a:pt x="25" y="20"/>
                          </a:cubicBezTo>
                          <a:cubicBezTo>
                            <a:pt x="25" y="16"/>
                            <a:pt x="25" y="13"/>
                            <a:pt x="25" y="9"/>
                          </a:cubicBezTo>
                          <a:cubicBezTo>
                            <a:pt x="25" y="9"/>
                            <a:pt x="31" y="9"/>
                            <a:pt x="32" y="9"/>
                          </a:cubicBezTo>
                          <a:cubicBezTo>
                            <a:pt x="35" y="9"/>
                            <a:pt x="38" y="9"/>
                            <a:pt x="41" y="9"/>
                          </a:cubicBezTo>
                          <a:cubicBezTo>
                            <a:pt x="42" y="9"/>
                            <a:pt x="42" y="3"/>
                            <a:pt x="42" y="2"/>
                          </a:cubicBezTo>
                          <a:cubicBezTo>
                            <a:pt x="42" y="0"/>
                            <a:pt x="42" y="0"/>
                            <a:pt x="40" y="0"/>
                          </a:cubicBezTo>
                          <a:cubicBezTo>
                            <a:pt x="33" y="0"/>
                            <a:pt x="27" y="0"/>
                            <a:pt x="20" y="0"/>
                          </a:cubicBezTo>
                          <a:cubicBezTo>
                            <a:pt x="18" y="2"/>
                            <a:pt x="17" y="4"/>
                            <a:pt x="15" y="6"/>
                          </a:cubicBezTo>
                          <a:cubicBezTo>
                            <a:pt x="11" y="9"/>
                            <a:pt x="11" y="12"/>
                            <a:pt x="10" y="17"/>
                          </a:cubicBezTo>
                          <a:cubicBezTo>
                            <a:pt x="10" y="17"/>
                            <a:pt x="9" y="18"/>
                            <a:pt x="8" y="18"/>
                          </a:cubicBezTo>
                          <a:cubicBezTo>
                            <a:pt x="6" y="20"/>
                            <a:pt x="5" y="22"/>
                            <a:pt x="4" y="25"/>
                          </a:cubicBezTo>
                          <a:cubicBezTo>
                            <a:pt x="2" y="28"/>
                            <a:pt x="0" y="30"/>
                            <a:pt x="0" y="34"/>
                          </a:cubicBezTo>
                          <a:cubicBezTo>
                            <a:pt x="6" y="34"/>
                            <a:pt x="13" y="34"/>
                            <a:pt x="19" y="3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84" name="Freeform 774">
                      <a:extLst>
                        <a:ext uri="{FF2B5EF4-FFF2-40B4-BE49-F238E27FC236}">
                          <a16:creationId xmlns:a16="http://schemas.microsoft.com/office/drawing/2014/main" id="{594CD301-439D-E042-8A56-B57A9BAD7FE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09162" y="6190495"/>
                      <a:ext cx="613353" cy="519990"/>
                    </a:xfrm>
                    <a:custGeom>
                      <a:avLst/>
                      <a:gdLst>
                        <a:gd name="T0" fmla="*/ 22 w 60"/>
                        <a:gd name="T1" fmla="*/ 48 h 48"/>
                        <a:gd name="T2" fmla="*/ 23 w 60"/>
                        <a:gd name="T3" fmla="*/ 41 h 48"/>
                        <a:gd name="T4" fmla="*/ 29 w 60"/>
                        <a:gd name="T5" fmla="*/ 37 h 48"/>
                        <a:gd name="T6" fmla="*/ 33 w 60"/>
                        <a:gd name="T7" fmla="*/ 37 h 48"/>
                        <a:gd name="T8" fmla="*/ 38 w 60"/>
                        <a:gd name="T9" fmla="*/ 35 h 48"/>
                        <a:gd name="T10" fmla="*/ 40 w 60"/>
                        <a:gd name="T11" fmla="*/ 32 h 48"/>
                        <a:gd name="T12" fmla="*/ 45 w 60"/>
                        <a:gd name="T13" fmla="*/ 31 h 48"/>
                        <a:gd name="T14" fmla="*/ 46 w 60"/>
                        <a:gd name="T15" fmla="*/ 28 h 48"/>
                        <a:gd name="T16" fmla="*/ 50 w 60"/>
                        <a:gd name="T17" fmla="*/ 25 h 48"/>
                        <a:gd name="T18" fmla="*/ 53 w 60"/>
                        <a:gd name="T19" fmla="*/ 23 h 48"/>
                        <a:gd name="T20" fmla="*/ 58 w 60"/>
                        <a:gd name="T21" fmla="*/ 24 h 48"/>
                        <a:gd name="T22" fmla="*/ 56 w 60"/>
                        <a:gd name="T23" fmla="*/ 16 h 48"/>
                        <a:gd name="T24" fmla="*/ 56 w 60"/>
                        <a:gd name="T25" fmla="*/ 10 h 48"/>
                        <a:gd name="T26" fmla="*/ 55 w 60"/>
                        <a:gd name="T27" fmla="*/ 7 h 48"/>
                        <a:gd name="T28" fmla="*/ 51 w 60"/>
                        <a:gd name="T29" fmla="*/ 6 h 48"/>
                        <a:gd name="T30" fmla="*/ 47 w 60"/>
                        <a:gd name="T31" fmla="*/ 6 h 48"/>
                        <a:gd name="T32" fmla="*/ 42 w 60"/>
                        <a:gd name="T33" fmla="*/ 6 h 48"/>
                        <a:gd name="T34" fmla="*/ 35 w 60"/>
                        <a:gd name="T35" fmla="*/ 4 h 48"/>
                        <a:gd name="T36" fmla="*/ 30 w 60"/>
                        <a:gd name="T37" fmla="*/ 13 h 48"/>
                        <a:gd name="T38" fmla="*/ 20 w 60"/>
                        <a:gd name="T39" fmla="*/ 19 h 48"/>
                        <a:gd name="T40" fmla="*/ 16 w 60"/>
                        <a:gd name="T41" fmla="*/ 27 h 48"/>
                        <a:gd name="T42" fmla="*/ 16 w 60"/>
                        <a:gd name="T43" fmla="*/ 35 h 48"/>
                        <a:gd name="T44" fmla="*/ 14 w 60"/>
                        <a:gd name="T45" fmla="*/ 39 h 48"/>
                        <a:gd name="T46" fmla="*/ 9 w 60"/>
                        <a:gd name="T47" fmla="*/ 42 h 48"/>
                        <a:gd name="T48" fmla="*/ 5 w 60"/>
                        <a:gd name="T49" fmla="*/ 45 h 48"/>
                        <a:gd name="T50" fmla="*/ 0 w 60"/>
                        <a:gd name="T51" fmla="*/ 48 h 48"/>
                        <a:gd name="T52" fmla="*/ 22 w 60"/>
                        <a:gd name="T53" fmla="*/ 48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60" h="48">
                          <a:moveTo>
                            <a:pt x="22" y="48"/>
                          </a:moveTo>
                          <a:cubicBezTo>
                            <a:pt x="22" y="45"/>
                            <a:pt x="21" y="43"/>
                            <a:pt x="23" y="41"/>
                          </a:cubicBezTo>
                          <a:cubicBezTo>
                            <a:pt x="25" y="40"/>
                            <a:pt x="28" y="39"/>
                            <a:pt x="29" y="37"/>
                          </a:cubicBezTo>
                          <a:cubicBezTo>
                            <a:pt x="30" y="37"/>
                            <a:pt x="32" y="37"/>
                            <a:pt x="33" y="37"/>
                          </a:cubicBezTo>
                          <a:cubicBezTo>
                            <a:pt x="34" y="36"/>
                            <a:pt x="36" y="36"/>
                            <a:pt x="38" y="35"/>
                          </a:cubicBezTo>
                          <a:cubicBezTo>
                            <a:pt x="39" y="34"/>
                            <a:pt x="39" y="33"/>
                            <a:pt x="40" y="32"/>
                          </a:cubicBezTo>
                          <a:cubicBezTo>
                            <a:pt x="41" y="31"/>
                            <a:pt x="44" y="32"/>
                            <a:pt x="45" y="31"/>
                          </a:cubicBezTo>
                          <a:cubicBezTo>
                            <a:pt x="46" y="30"/>
                            <a:pt x="46" y="29"/>
                            <a:pt x="46" y="28"/>
                          </a:cubicBezTo>
                          <a:cubicBezTo>
                            <a:pt x="46" y="26"/>
                            <a:pt x="49" y="26"/>
                            <a:pt x="50" y="25"/>
                          </a:cubicBezTo>
                          <a:cubicBezTo>
                            <a:pt x="51" y="24"/>
                            <a:pt x="51" y="23"/>
                            <a:pt x="53" y="23"/>
                          </a:cubicBezTo>
                          <a:cubicBezTo>
                            <a:pt x="54" y="23"/>
                            <a:pt x="57" y="24"/>
                            <a:pt x="58" y="24"/>
                          </a:cubicBezTo>
                          <a:cubicBezTo>
                            <a:pt x="60" y="23"/>
                            <a:pt x="56" y="17"/>
                            <a:pt x="56" y="16"/>
                          </a:cubicBezTo>
                          <a:cubicBezTo>
                            <a:pt x="56" y="14"/>
                            <a:pt x="56" y="12"/>
                            <a:pt x="56" y="10"/>
                          </a:cubicBezTo>
                          <a:cubicBezTo>
                            <a:pt x="55" y="9"/>
                            <a:pt x="55" y="8"/>
                            <a:pt x="55" y="7"/>
                          </a:cubicBezTo>
                          <a:cubicBezTo>
                            <a:pt x="53" y="7"/>
                            <a:pt x="52" y="6"/>
                            <a:pt x="51" y="6"/>
                          </a:cubicBezTo>
                          <a:cubicBezTo>
                            <a:pt x="50" y="5"/>
                            <a:pt x="48" y="6"/>
                            <a:pt x="47" y="6"/>
                          </a:cubicBezTo>
                          <a:cubicBezTo>
                            <a:pt x="46" y="5"/>
                            <a:pt x="44" y="6"/>
                            <a:pt x="42" y="6"/>
                          </a:cubicBezTo>
                          <a:cubicBezTo>
                            <a:pt x="40" y="6"/>
                            <a:pt x="36" y="0"/>
                            <a:pt x="35" y="4"/>
                          </a:cubicBezTo>
                          <a:cubicBezTo>
                            <a:pt x="34" y="7"/>
                            <a:pt x="33" y="10"/>
                            <a:pt x="30" y="13"/>
                          </a:cubicBezTo>
                          <a:cubicBezTo>
                            <a:pt x="27" y="16"/>
                            <a:pt x="23" y="16"/>
                            <a:pt x="20" y="19"/>
                          </a:cubicBezTo>
                          <a:cubicBezTo>
                            <a:pt x="18" y="21"/>
                            <a:pt x="17" y="24"/>
                            <a:pt x="16" y="27"/>
                          </a:cubicBezTo>
                          <a:cubicBezTo>
                            <a:pt x="16" y="29"/>
                            <a:pt x="17" y="32"/>
                            <a:pt x="16" y="35"/>
                          </a:cubicBezTo>
                          <a:cubicBezTo>
                            <a:pt x="15" y="36"/>
                            <a:pt x="14" y="38"/>
                            <a:pt x="14" y="39"/>
                          </a:cubicBezTo>
                          <a:cubicBezTo>
                            <a:pt x="13" y="41"/>
                            <a:pt x="11" y="41"/>
                            <a:pt x="9" y="42"/>
                          </a:cubicBezTo>
                          <a:cubicBezTo>
                            <a:pt x="8" y="43"/>
                            <a:pt x="7" y="44"/>
                            <a:pt x="5" y="45"/>
                          </a:cubicBezTo>
                          <a:cubicBezTo>
                            <a:pt x="4" y="46"/>
                            <a:pt x="2" y="46"/>
                            <a:pt x="0" y="48"/>
                          </a:cubicBezTo>
                          <a:lnTo>
                            <a:pt x="22" y="48"/>
                          </a:ln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85" name="Freeform 775">
                      <a:extLst>
                        <a:ext uri="{FF2B5EF4-FFF2-40B4-BE49-F238E27FC236}">
                          <a16:creationId xmlns:a16="http://schemas.microsoft.com/office/drawing/2014/main" id="{5C19DBDB-A542-9B41-A9EB-02E1261EBA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225233" y="6138865"/>
                      <a:ext cx="1059431" cy="1069479"/>
                    </a:xfrm>
                    <a:custGeom>
                      <a:avLst/>
                      <a:gdLst>
                        <a:gd name="T0" fmla="*/ 35 w 104"/>
                        <a:gd name="T1" fmla="*/ 22 h 99"/>
                        <a:gd name="T2" fmla="*/ 36 w 104"/>
                        <a:gd name="T3" fmla="*/ 29 h 99"/>
                        <a:gd name="T4" fmla="*/ 31 w 104"/>
                        <a:gd name="T5" fmla="*/ 28 h 99"/>
                        <a:gd name="T6" fmla="*/ 29 w 104"/>
                        <a:gd name="T7" fmla="*/ 30 h 99"/>
                        <a:gd name="T8" fmla="*/ 26 w 104"/>
                        <a:gd name="T9" fmla="*/ 31 h 99"/>
                        <a:gd name="T10" fmla="*/ 24 w 104"/>
                        <a:gd name="T11" fmla="*/ 35 h 99"/>
                        <a:gd name="T12" fmla="*/ 20 w 104"/>
                        <a:gd name="T13" fmla="*/ 37 h 99"/>
                        <a:gd name="T14" fmla="*/ 17 w 104"/>
                        <a:gd name="T15" fmla="*/ 40 h 99"/>
                        <a:gd name="T16" fmla="*/ 11 w 104"/>
                        <a:gd name="T17" fmla="*/ 42 h 99"/>
                        <a:gd name="T18" fmla="*/ 8 w 104"/>
                        <a:gd name="T19" fmla="*/ 43 h 99"/>
                        <a:gd name="T20" fmla="*/ 4 w 104"/>
                        <a:gd name="T21" fmla="*/ 45 h 99"/>
                        <a:gd name="T22" fmla="*/ 1 w 104"/>
                        <a:gd name="T23" fmla="*/ 52 h 99"/>
                        <a:gd name="T24" fmla="*/ 2 w 104"/>
                        <a:gd name="T25" fmla="*/ 56 h 99"/>
                        <a:gd name="T26" fmla="*/ 6 w 104"/>
                        <a:gd name="T27" fmla="*/ 59 h 99"/>
                        <a:gd name="T28" fmla="*/ 37 w 104"/>
                        <a:gd name="T29" fmla="*/ 79 h 99"/>
                        <a:gd name="T30" fmla="*/ 48 w 104"/>
                        <a:gd name="T31" fmla="*/ 86 h 99"/>
                        <a:gd name="T32" fmla="*/ 49 w 104"/>
                        <a:gd name="T33" fmla="*/ 87 h 99"/>
                        <a:gd name="T34" fmla="*/ 58 w 104"/>
                        <a:gd name="T35" fmla="*/ 93 h 99"/>
                        <a:gd name="T36" fmla="*/ 61 w 104"/>
                        <a:gd name="T37" fmla="*/ 99 h 99"/>
                        <a:gd name="T38" fmla="*/ 67 w 104"/>
                        <a:gd name="T39" fmla="*/ 97 h 99"/>
                        <a:gd name="T40" fmla="*/ 72 w 104"/>
                        <a:gd name="T41" fmla="*/ 96 h 99"/>
                        <a:gd name="T42" fmla="*/ 85 w 104"/>
                        <a:gd name="T43" fmla="*/ 87 h 99"/>
                        <a:gd name="T44" fmla="*/ 100 w 104"/>
                        <a:gd name="T45" fmla="*/ 77 h 99"/>
                        <a:gd name="T46" fmla="*/ 104 w 104"/>
                        <a:gd name="T47" fmla="*/ 75 h 99"/>
                        <a:gd name="T48" fmla="*/ 97 w 104"/>
                        <a:gd name="T49" fmla="*/ 69 h 99"/>
                        <a:gd name="T50" fmla="*/ 94 w 104"/>
                        <a:gd name="T51" fmla="*/ 69 h 99"/>
                        <a:gd name="T52" fmla="*/ 92 w 104"/>
                        <a:gd name="T53" fmla="*/ 63 h 99"/>
                        <a:gd name="T54" fmla="*/ 92 w 104"/>
                        <a:gd name="T55" fmla="*/ 60 h 99"/>
                        <a:gd name="T56" fmla="*/ 93 w 104"/>
                        <a:gd name="T57" fmla="*/ 55 h 99"/>
                        <a:gd name="T58" fmla="*/ 93 w 104"/>
                        <a:gd name="T59" fmla="*/ 50 h 99"/>
                        <a:gd name="T60" fmla="*/ 93 w 104"/>
                        <a:gd name="T61" fmla="*/ 46 h 99"/>
                        <a:gd name="T62" fmla="*/ 92 w 104"/>
                        <a:gd name="T63" fmla="*/ 42 h 99"/>
                        <a:gd name="T64" fmla="*/ 91 w 104"/>
                        <a:gd name="T65" fmla="*/ 37 h 99"/>
                        <a:gd name="T66" fmla="*/ 87 w 104"/>
                        <a:gd name="T67" fmla="*/ 27 h 99"/>
                        <a:gd name="T68" fmla="*/ 82 w 104"/>
                        <a:gd name="T69" fmla="*/ 20 h 99"/>
                        <a:gd name="T70" fmla="*/ 85 w 104"/>
                        <a:gd name="T71" fmla="*/ 13 h 99"/>
                        <a:gd name="T72" fmla="*/ 86 w 104"/>
                        <a:gd name="T73" fmla="*/ 2 h 99"/>
                        <a:gd name="T74" fmla="*/ 84 w 104"/>
                        <a:gd name="T75" fmla="*/ 1 h 99"/>
                        <a:gd name="T76" fmla="*/ 81 w 104"/>
                        <a:gd name="T77" fmla="*/ 0 h 99"/>
                        <a:gd name="T78" fmla="*/ 79 w 104"/>
                        <a:gd name="T79" fmla="*/ 1 h 99"/>
                        <a:gd name="T80" fmla="*/ 75 w 104"/>
                        <a:gd name="T81" fmla="*/ 0 h 99"/>
                        <a:gd name="T82" fmla="*/ 72 w 104"/>
                        <a:gd name="T83" fmla="*/ 2 h 99"/>
                        <a:gd name="T84" fmla="*/ 68 w 104"/>
                        <a:gd name="T85" fmla="*/ 1 h 99"/>
                        <a:gd name="T86" fmla="*/ 61 w 104"/>
                        <a:gd name="T87" fmla="*/ 2 h 99"/>
                        <a:gd name="T88" fmla="*/ 46 w 104"/>
                        <a:gd name="T89" fmla="*/ 5 h 99"/>
                        <a:gd name="T90" fmla="*/ 43 w 104"/>
                        <a:gd name="T91" fmla="*/ 7 h 99"/>
                        <a:gd name="T92" fmla="*/ 39 w 104"/>
                        <a:gd name="T93" fmla="*/ 8 h 99"/>
                        <a:gd name="T94" fmla="*/ 34 w 104"/>
                        <a:gd name="T95" fmla="*/ 12 h 99"/>
                        <a:gd name="T96" fmla="*/ 35 w 104"/>
                        <a:gd name="T97" fmla="*/ 22 h 99"/>
                        <a:gd name="T98" fmla="*/ 35 w 104"/>
                        <a:gd name="T99" fmla="*/ 22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4" h="99">
                          <a:moveTo>
                            <a:pt x="35" y="22"/>
                          </a:moveTo>
                          <a:cubicBezTo>
                            <a:pt x="36" y="23"/>
                            <a:pt x="40" y="29"/>
                            <a:pt x="36" y="29"/>
                          </a:cubicBezTo>
                          <a:cubicBezTo>
                            <a:pt x="35" y="28"/>
                            <a:pt x="32" y="27"/>
                            <a:pt x="31" y="28"/>
                          </a:cubicBezTo>
                          <a:cubicBezTo>
                            <a:pt x="30" y="29"/>
                            <a:pt x="30" y="29"/>
                            <a:pt x="29" y="30"/>
                          </a:cubicBezTo>
                          <a:cubicBezTo>
                            <a:pt x="28" y="31"/>
                            <a:pt x="27" y="31"/>
                            <a:pt x="26" y="31"/>
                          </a:cubicBezTo>
                          <a:cubicBezTo>
                            <a:pt x="24" y="32"/>
                            <a:pt x="25" y="34"/>
                            <a:pt x="24" y="35"/>
                          </a:cubicBezTo>
                          <a:cubicBezTo>
                            <a:pt x="24" y="37"/>
                            <a:pt x="21" y="36"/>
                            <a:pt x="20" y="37"/>
                          </a:cubicBezTo>
                          <a:cubicBezTo>
                            <a:pt x="18" y="37"/>
                            <a:pt x="18" y="39"/>
                            <a:pt x="17" y="40"/>
                          </a:cubicBezTo>
                          <a:cubicBezTo>
                            <a:pt x="15" y="42"/>
                            <a:pt x="13" y="41"/>
                            <a:pt x="11" y="42"/>
                          </a:cubicBezTo>
                          <a:cubicBezTo>
                            <a:pt x="10" y="42"/>
                            <a:pt x="9" y="42"/>
                            <a:pt x="8" y="43"/>
                          </a:cubicBezTo>
                          <a:cubicBezTo>
                            <a:pt x="7" y="43"/>
                            <a:pt x="5" y="44"/>
                            <a:pt x="4" y="45"/>
                          </a:cubicBezTo>
                          <a:cubicBezTo>
                            <a:pt x="0" y="47"/>
                            <a:pt x="1" y="48"/>
                            <a:pt x="1" y="52"/>
                          </a:cubicBezTo>
                          <a:cubicBezTo>
                            <a:pt x="1" y="55"/>
                            <a:pt x="0" y="55"/>
                            <a:pt x="2" y="56"/>
                          </a:cubicBezTo>
                          <a:cubicBezTo>
                            <a:pt x="3" y="57"/>
                            <a:pt x="5" y="58"/>
                            <a:pt x="6" y="59"/>
                          </a:cubicBezTo>
                          <a:cubicBezTo>
                            <a:pt x="16" y="66"/>
                            <a:pt x="26" y="72"/>
                            <a:pt x="37" y="79"/>
                          </a:cubicBezTo>
                          <a:cubicBezTo>
                            <a:pt x="40" y="81"/>
                            <a:pt x="44" y="84"/>
                            <a:pt x="48" y="86"/>
                          </a:cubicBezTo>
                          <a:cubicBezTo>
                            <a:pt x="48" y="87"/>
                            <a:pt x="49" y="87"/>
                            <a:pt x="49" y="87"/>
                          </a:cubicBezTo>
                          <a:cubicBezTo>
                            <a:pt x="52" y="92"/>
                            <a:pt x="54" y="92"/>
                            <a:pt x="58" y="93"/>
                          </a:cubicBezTo>
                          <a:cubicBezTo>
                            <a:pt x="61" y="94"/>
                            <a:pt x="58" y="98"/>
                            <a:pt x="61" y="99"/>
                          </a:cubicBezTo>
                          <a:cubicBezTo>
                            <a:pt x="62" y="99"/>
                            <a:pt x="65" y="98"/>
                            <a:pt x="67" y="97"/>
                          </a:cubicBezTo>
                          <a:cubicBezTo>
                            <a:pt x="68" y="97"/>
                            <a:pt x="71" y="97"/>
                            <a:pt x="72" y="96"/>
                          </a:cubicBezTo>
                          <a:cubicBezTo>
                            <a:pt x="76" y="93"/>
                            <a:pt x="80" y="90"/>
                            <a:pt x="85" y="87"/>
                          </a:cubicBezTo>
                          <a:cubicBezTo>
                            <a:pt x="90" y="84"/>
                            <a:pt x="95" y="80"/>
                            <a:pt x="100" y="77"/>
                          </a:cubicBezTo>
                          <a:cubicBezTo>
                            <a:pt x="101" y="77"/>
                            <a:pt x="102" y="76"/>
                            <a:pt x="104" y="75"/>
                          </a:cubicBezTo>
                          <a:cubicBezTo>
                            <a:pt x="102" y="71"/>
                            <a:pt x="101" y="70"/>
                            <a:pt x="97" y="69"/>
                          </a:cubicBezTo>
                          <a:cubicBezTo>
                            <a:pt x="96" y="69"/>
                            <a:pt x="94" y="69"/>
                            <a:pt x="94" y="69"/>
                          </a:cubicBezTo>
                          <a:cubicBezTo>
                            <a:pt x="94" y="66"/>
                            <a:pt x="94" y="65"/>
                            <a:pt x="92" y="63"/>
                          </a:cubicBezTo>
                          <a:cubicBezTo>
                            <a:pt x="91" y="61"/>
                            <a:pt x="91" y="61"/>
                            <a:pt x="92" y="60"/>
                          </a:cubicBezTo>
                          <a:cubicBezTo>
                            <a:pt x="94" y="58"/>
                            <a:pt x="93" y="57"/>
                            <a:pt x="93" y="55"/>
                          </a:cubicBezTo>
                          <a:cubicBezTo>
                            <a:pt x="93" y="53"/>
                            <a:pt x="94" y="52"/>
                            <a:pt x="93" y="50"/>
                          </a:cubicBezTo>
                          <a:cubicBezTo>
                            <a:pt x="93" y="49"/>
                            <a:pt x="93" y="48"/>
                            <a:pt x="93" y="46"/>
                          </a:cubicBezTo>
                          <a:cubicBezTo>
                            <a:pt x="93" y="45"/>
                            <a:pt x="93" y="43"/>
                            <a:pt x="92" y="42"/>
                          </a:cubicBezTo>
                          <a:cubicBezTo>
                            <a:pt x="91" y="41"/>
                            <a:pt x="91" y="39"/>
                            <a:pt x="91" y="37"/>
                          </a:cubicBezTo>
                          <a:cubicBezTo>
                            <a:pt x="91" y="34"/>
                            <a:pt x="90" y="30"/>
                            <a:pt x="87" y="27"/>
                          </a:cubicBezTo>
                          <a:cubicBezTo>
                            <a:pt x="85" y="25"/>
                            <a:pt x="83" y="23"/>
                            <a:pt x="82" y="20"/>
                          </a:cubicBezTo>
                          <a:cubicBezTo>
                            <a:pt x="80" y="16"/>
                            <a:pt x="84" y="17"/>
                            <a:pt x="85" y="13"/>
                          </a:cubicBezTo>
                          <a:cubicBezTo>
                            <a:pt x="85" y="9"/>
                            <a:pt x="85" y="6"/>
                            <a:pt x="86" y="2"/>
                          </a:cubicBezTo>
                          <a:cubicBezTo>
                            <a:pt x="85" y="2"/>
                            <a:pt x="85" y="1"/>
                            <a:pt x="84" y="1"/>
                          </a:cubicBezTo>
                          <a:cubicBezTo>
                            <a:pt x="82" y="2"/>
                            <a:pt x="82" y="0"/>
                            <a:pt x="81" y="0"/>
                          </a:cubicBezTo>
                          <a:cubicBezTo>
                            <a:pt x="80" y="0"/>
                            <a:pt x="80" y="1"/>
                            <a:pt x="79" y="1"/>
                          </a:cubicBezTo>
                          <a:cubicBezTo>
                            <a:pt x="77" y="1"/>
                            <a:pt x="77" y="0"/>
                            <a:pt x="75" y="0"/>
                          </a:cubicBezTo>
                          <a:cubicBezTo>
                            <a:pt x="74" y="1"/>
                            <a:pt x="73" y="1"/>
                            <a:pt x="72" y="2"/>
                          </a:cubicBezTo>
                          <a:cubicBezTo>
                            <a:pt x="70" y="3"/>
                            <a:pt x="70" y="2"/>
                            <a:pt x="68" y="1"/>
                          </a:cubicBezTo>
                          <a:cubicBezTo>
                            <a:pt x="66" y="1"/>
                            <a:pt x="63" y="1"/>
                            <a:pt x="61" y="2"/>
                          </a:cubicBezTo>
                          <a:cubicBezTo>
                            <a:pt x="56" y="3"/>
                            <a:pt x="51" y="3"/>
                            <a:pt x="46" y="5"/>
                          </a:cubicBezTo>
                          <a:cubicBezTo>
                            <a:pt x="45" y="6"/>
                            <a:pt x="44" y="7"/>
                            <a:pt x="43" y="7"/>
                          </a:cubicBezTo>
                          <a:cubicBezTo>
                            <a:pt x="42" y="8"/>
                            <a:pt x="40" y="8"/>
                            <a:pt x="39" y="8"/>
                          </a:cubicBezTo>
                          <a:cubicBezTo>
                            <a:pt x="37" y="9"/>
                            <a:pt x="37" y="12"/>
                            <a:pt x="34" y="12"/>
                          </a:cubicBezTo>
                          <a:cubicBezTo>
                            <a:pt x="35" y="15"/>
                            <a:pt x="35" y="18"/>
                            <a:pt x="35" y="22"/>
                          </a:cubicBezTo>
                          <a:cubicBezTo>
                            <a:pt x="36" y="23"/>
                            <a:pt x="35" y="20"/>
                            <a:pt x="35" y="2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</p:grp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2D09DE58-D774-304C-A92C-AC731D7DE94B}"/>
                    </a:ext>
                  </a:extLst>
                </p:cNvPr>
                <p:cNvGrpSpPr/>
                <p:nvPr/>
              </p:nvGrpSpPr>
              <p:grpSpPr>
                <a:xfrm>
                  <a:off x="2959000" y="3232672"/>
                  <a:ext cx="8088663" cy="9660784"/>
                  <a:chOff x="3070403" y="2085909"/>
                  <a:chExt cx="7991034" cy="9544182"/>
                </a:xfrm>
                <a:grpFill/>
              </p:grpSpPr>
              <p:sp>
                <p:nvSpPr>
                  <p:cNvPr id="87" name="Freeform 776">
                    <a:extLst>
                      <a:ext uri="{FF2B5EF4-FFF2-40B4-BE49-F238E27FC236}">
                        <a16:creationId xmlns:a16="http://schemas.microsoft.com/office/drawing/2014/main" id="{B319A93D-2C62-FA46-8576-2021883A4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42389" y="2085909"/>
                    <a:ext cx="3119048" cy="2459804"/>
                  </a:xfrm>
                  <a:custGeom>
                    <a:avLst/>
                    <a:gdLst>
                      <a:gd name="T0" fmla="*/ 33 w 305"/>
                      <a:gd name="T1" fmla="*/ 54 h 227"/>
                      <a:gd name="T2" fmla="*/ 1 w 305"/>
                      <a:gd name="T3" fmla="*/ 63 h 227"/>
                      <a:gd name="T4" fmla="*/ 19 w 305"/>
                      <a:gd name="T5" fmla="*/ 72 h 227"/>
                      <a:gd name="T6" fmla="*/ 24 w 305"/>
                      <a:gd name="T7" fmla="*/ 75 h 227"/>
                      <a:gd name="T8" fmla="*/ 20 w 305"/>
                      <a:gd name="T9" fmla="*/ 81 h 227"/>
                      <a:gd name="T10" fmla="*/ 36 w 305"/>
                      <a:gd name="T11" fmla="*/ 86 h 227"/>
                      <a:gd name="T12" fmla="*/ 73 w 305"/>
                      <a:gd name="T13" fmla="*/ 93 h 227"/>
                      <a:gd name="T14" fmla="*/ 87 w 305"/>
                      <a:gd name="T15" fmla="*/ 112 h 227"/>
                      <a:gd name="T16" fmla="*/ 88 w 305"/>
                      <a:gd name="T17" fmla="*/ 122 h 227"/>
                      <a:gd name="T18" fmla="*/ 89 w 305"/>
                      <a:gd name="T19" fmla="*/ 131 h 227"/>
                      <a:gd name="T20" fmla="*/ 104 w 305"/>
                      <a:gd name="T21" fmla="*/ 129 h 227"/>
                      <a:gd name="T22" fmla="*/ 106 w 305"/>
                      <a:gd name="T23" fmla="*/ 135 h 227"/>
                      <a:gd name="T24" fmla="*/ 106 w 305"/>
                      <a:gd name="T25" fmla="*/ 144 h 227"/>
                      <a:gd name="T26" fmla="*/ 109 w 305"/>
                      <a:gd name="T27" fmla="*/ 155 h 227"/>
                      <a:gd name="T28" fmla="*/ 106 w 305"/>
                      <a:gd name="T29" fmla="*/ 160 h 227"/>
                      <a:gd name="T30" fmla="*/ 100 w 305"/>
                      <a:gd name="T31" fmla="*/ 162 h 227"/>
                      <a:gd name="T32" fmla="*/ 112 w 305"/>
                      <a:gd name="T33" fmla="*/ 165 h 227"/>
                      <a:gd name="T34" fmla="*/ 112 w 305"/>
                      <a:gd name="T35" fmla="*/ 169 h 227"/>
                      <a:gd name="T36" fmla="*/ 107 w 305"/>
                      <a:gd name="T37" fmla="*/ 172 h 227"/>
                      <a:gd name="T38" fmla="*/ 107 w 305"/>
                      <a:gd name="T39" fmla="*/ 180 h 227"/>
                      <a:gd name="T40" fmla="*/ 110 w 305"/>
                      <a:gd name="T41" fmla="*/ 192 h 227"/>
                      <a:gd name="T42" fmla="*/ 114 w 305"/>
                      <a:gd name="T43" fmla="*/ 193 h 227"/>
                      <a:gd name="T44" fmla="*/ 120 w 305"/>
                      <a:gd name="T45" fmla="*/ 210 h 227"/>
                      <a:gd name="T46" fmla="*/ 138 w 305"/>
                      <a:gd name="T47" fmla="*/ 219 h 227"/>
                      <a:gd name="T48" fmla="*/ 142 w 305"/>
                      <a:gd name="T49" fmla="*/ 224 h 227"/>
                      <a:gd name="T50" fmla="*/ 151 w 305"/>
                      <a:gd name="T51" fmla="*/ 214 h 227"/>
                      <a:gd name="T52" fmla="*/ 156 w 305"/>
                      <a:gd name="T53" fmla="*/ 200 h 227"/>
                      <a:gd name="T54" fmla="*/ 163 w 305"/>
                      <a:gd name="T55" fmla="*/ 192 h 227"/>
                      <a:gd name="T56" fmla="*/ 173 w 305"/>
                      <a:gd name="T57" fmla="*/ 179 h 227"/>
                      <a:gd name="T58" fmla="*/ 193 w 305"/>
                      <a:gd name="T59" fmla="*/ 173 h 227"/>
                      <a:gd name="T60" fmla="*/ 216 w 305"/>
                      <a:gd name="T61" fmla="*/ 160 h 227"/>
                      <a:gd name="T62" fmla="*/ 232 w 305"/>
                      <a:gd name="T63" fmla="*/ 142 h 227"/>
                      <a:gd name="T64" fmla="*/ 234 w 305"/>
                      <a:gd name="T65" fmla="*/ 130 h 227"/>
                      <a:gd name="T66" fmla="*/ 253 w 305"/>
                      <a:gd name="T67" fmla="*/ 129 h 227"/>
                      <a:gd name="T68" fmla="*/ 233 w 305"/>
                      <a:gd name="T69" fmla="*/ 119 h 227"/>
                      <a:gd name="T70" fmla="*/ 238 w 305"/>
                      <a:gd name="T71" fmla="*/ 113 h 227"/>
                      <a:gd name="T72" fmla="*/ 262 w 305"/>
                      <a:gd name="T73" fmla="*/ 112 h 227"/>
                      <a:gd name="T74" fmla="*/ 258 w 305"/>
                      <a:gd name="T75" fmla="*/ 106 h 227"/>
                      <a:gd name="T76" fmla="*/ 266 w 305"/>
                      <a:gd name="T77" fmla="*/ 95 h 227"/>
                      <a:gd name="T78" fmla="*/ 253 w 305"/>
                      <a:gd name="T79" fmla="*/ 80 h 227"/>
                      <a:gd name="T80" fmla="*/ 263 w 305"/>
                      <a:gd name="T81" fmla="*/ 66 h 227"/>
                      <a:gd name="T82" fmla="*/ 268 w 305"/>
                      <a:gd name="T83" fmla="*/ 51 h 227"/>
                      <a:gd name="T84" fmla="*/ 283 w 305"/>
                      <a:gd name="T85" fmla="*/ 38 h 227"/>
                      <a:gd name="T86" fmla="*/ 291 w 305"/>
                      <a:gd name="T87" fmla="*/ 33 h 227"/>
                      <a:gd name="T88" fmla="*/ 259 w 305"/>
                      <a:gd name="T89" fmla="*/ 28 h 227"/>
                      <a:gd name="T90" fmla="*/ 238 w 305"/>
                      <a:gd name="T91" fmla="*/ 21 h 227"/>
                      <a:gd name="T92" fmla="*/ 256 w 305"/>
                      <a:gd name="T93" fmla="*/ 14 h 227"/>
                      <a:gd name="T94" fmla="*/ 206 w 305"/>
                      <a:gd name="T95" fmla="*/ 8 h 227"/>
                      <a:gd name="T96" fmla="*/ 213 w 305"/>
                      <a:gd name="T97" fmla="*/ 0 h 227"/>
                      <a:gd name="T98" fmla="*/ 173 w 305"/>
                      <a:gd name="T99" fmla="*/ 8 h 227"/>
                      <a:gd name="T100" fmla="*/ 155 w 305"/>
                      <a:gd name="T101" fmla="*/ 10 h 227"/>
                      <a:gd name="T102" fmla="*/ 154 w 305"/>
                      <a:gd name="T103" fmla="*/ 11 h 227"/>
                      <a:gd name="T104" fmla="*/ 140 w 305"/>
                      <a:gd name="T105" fmla="*/ 14 h 227"/>
                      <a:gd name="T106" fmla="*/ 111 w 305"/>
                      <a:gd name="T107" fmla="*/ 14 h 227"/>
                      <a:gd name="T108" fmla="*/ 98 w 305"/>
                      <a:gd name="T109" fmla="*/ 23 h 227"/>
                      <a:gd name="T110" fmla="*/ 73 w 305"/>
                      <a:gd name="T111" fmla="*/ 21 h 227"/>
                      <a:gd name="T112" fmla="*/ 55 w 305"/>
                      <a:gd name="T113" fmla="*/ 30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05" h="227">
                        <a:moveTo>
                          <a:pt x="32" y="37"/>
                        </a:moveTo>
                        <a:cubicBezTo>
                          <a:pt x="31" y="38"/>
                          <a:pt x="26" y="40"/>
                          <a:pt x="27" y="41"/>
                        </a:cubicBezTo>
                        <a:cubicBezTo>
                          <a:pt x="28" y="42"/>
                          <a:pt x="30" y="42"/>
                          <a:pt x="32" y="43"/>
                        </a:cubicBezTo>
                        <a:cubicBezTo>
                          <a:pt x="34" y="43"/>
                          <a:pt x="36" y="43"/>
                          <a:pt x="39" y="43"/>
                        </a:cubicBezTo>
                        <a:cubicBezTo>
                          <a:pt x="39" y="43"/>
                          <a:pt x="44" y="42"/>
                          <a:pt x="45" y="42"/>
                        </a:cubicBezTo>
                        <a:cubicBezTo>
                          <a:pt x="44" y="42"/>
                          <a:pt x="42" y="43"/>
                          <a:pt x="41" y="44"/>
                        </a:cubicBezTo>
                        <a:cubicBezTo>
                          <a:pt x="40" y="45"/>
                          <a:pt x="39" y="46"/>
                          <a:pt x="40" y="48"/>
                        </a:cubicBezTo>
                        <a:cubicBezTo>
                          <a:pt x="42" y="50"/>
                          <a:pt x="36" y="55"/>
                          <a:pt x="33" y="54"/>
                        </a:cubicBezTo>
                        <a:cubicBezTo>
                          <a:pt x="32" y="53"/>
                          <a:pt x="30" y="54"/>
                          <a:pt x="28" y="54"/>
                        </a:cubicBezTo>
                        <a:cubicBezTo>
                          <a:pt x="27" y="53"/>
                          <a:pt x="25" y="54"/>
                          <a:pt x="24" y="54"/>
                        </a:cubicBezTo>
                        <a:cubicBezTo>
                          <a:pt x="23" y="54"/>
                          <a:pt x="21" y="54"/>
                          <a:pt x="20" y="56"/>
                        </a:cubicBezTo>
                        <a:cubicBezTo>
                          <a:pt x="19" y="57"/>
                          <a:pt x="18" y="57"/>
                          <a:pt x="16" y="57"/>
                        </a:cubicBezTo>
                        <a:cubicBezTo>
                          <a:pt x="13" y="58"/>
                          <a:pt x="10" y="59"/>
                          <a:pt x="7" y="59"/>
                        </a:cubicBezTo>
                        <a:cubicBezTo>
                          <a:pt x="6" y="59"/>
                          <a:pt x="4" y="58"/>
                          <a:pt x="4" y="59"/>
                        </a:cubicBezTo>
                        <a:cubicBezTo>
                          <a:pt x="3" y="60"/>
                          <a:pt x="0" y="60"/>
                          <a:pt x="0" y="62"/>
                        </a:cubicBezTo>
                        <a:cubicBezTo>
                          <a:pt x="0" y="63"/>
                          <a:pt x="1" y="62"/>
                          <a:pt x="1" y="63"/>
                        </a:cubicBezTo>
                        <a:cubicBezTo>
                          <a:pt x="1" y="63"/>
                          <a:pt x="0" y="64"/>
                          <a:pt x="0" y="64"/>
                        </a:cubicBezTo>
                        <a:cubicBezTo>
                          <a:pt x="0" y="65"/>
                          <a:pt x="2" y="67"/>
                          <a:pt x="3" y="68"/>
                        </a:cubicBezTo>
                        <a:cubicBezTo>
                          <a:pt x="3" y="68"/>
                          <a:pt x="4" y="67"/>
                          <a:pt x="4" y="67"/>
                        </a:cubicBezTo>
                        <a:cubicBezTo>
                          <a:pt x="5" y="66"/>
                          <a:pt x="6" y="67"/>
                          <a:pt x="7" y="68"/>
                        </a:cubicBezTo>
                        <a:cubicBezTo>
                          <a:pt x="8" y="68"/>
                          <a:pt x="13" y="69"/>
                          <a:pt x="13" y="67"/>
                        </a:cubicBezTo>
                        <a:cubicBezTo>
                          <a:pt x="13" y="68"/>
                          <a:pt x="12" y="68"/>
                          <a:pt x="13" y="69"/>
                        </a:cubicBezTo>
                        <a:cubicBezTo>
                          <a:pt x="13" y="70"/>
                          <a:pt x="15" y="71"/>
                          <a:pt x="16" y="71"/>
                        </a:cubicBezTo>
                        <a:cubicBezTo>
                          <a:pt x="17" y="72"/>
                          <a:pt x="18" y="72"/>
                          <a:pt x="19" y="72"/>
                        </a:cubicBezTo>
                        <a:cubicBezTo>
                          <a:pt x="21" y="72"/>
                          <a:pt x="21" y="70"/>
                          <a:pt x="22" y="71"/>
                        </a:cubicBezTo>
                        <a:cubicBezTo>
                          <a:pt x="24" y="71"/>
                          <a:pt x="27" y="71"/>
                          <a:pt x="28" y="71"/>
                        </a:cubicBezTo>
                        <a:cubicBezTo>
                          <a:pt x="29" y="71"/>
                          <a:pt x="29" y="70"/>
                          <a:pt x="30" y="69"/>
                        </a:cubicBezTo>
                        <a:cubicBezTo>
                          <a:pt x="31" y="69"/>
                          <a:pt x="34" y="71"/>
                          <a:pt x="34" y="72"/>
                        </a:cubicBezTo>
                        <a:cubicBezTo>
                          <a:pt x="34" y="73"/>
                          <a:pt x="24" y="72"/>
                          <a:pt x="22" y="73"/>
                        </a:cubicBezTo>
                        <a:cubicBezTo>
                          <a:pt x="20" y="73"/>
                          <a:pt x="23" y="74"/>
                          <a:pt x="24" y="74"/>
                        </a:cubicBezTo>
                        <a:cubicBezTo>
                          <a:pt x="26" y="75"/>
                          <a:pt x="27" y="74"/>
                          <a:pt x="29" y="75"/>
                        </a:cubicBezTo>
                        <a:cubicBezTo>
                          <a:pt x="28" y="74"/>
                          <a:pt x="26" y="75"/>
                          <a:pt x="24" y="75"/>
                        </a:cubicBezTo>
                        <a:cubicBezTo>
                          <a:pt x="21" y="75"/>
                          <a:pt x="18" y="74"/>
                          <a:pt x="15" y="74"/>
                        </a:cubicBezTo>
                        <a:cubicBezTo>
                          <a:pt x="13" y="74"/>
                          <a:pt x="9" y="74"/>
                          <a:pt x="9" y="76"/>
                        </a:cubicBezTo>
                        <a:cubicBezTo>
                          <a:pt x="8" y="77"/>
                          <a:pt x="11" y="78"/>
                          <a:pt x="12" y="78"/>
                        </a:cubicBezTo>
                        <a:cubicBezTo>
                          <a:pt x="13" y="78"/>
                          <a:pt x="15" y="77"/>
                          <a:pt x="15" y="77"/>
                        </a:cubicBezTo>
                        <a:cubicBezTo>
                          <a:pt x="16" y="78"/>
                          <a:pt x="15" y="78"/>
                          <a:pt x="15" y="79"/>
                        </a:cubicBezTo>
                        <a:cubicBezTo>
                          <a:pt x="16" y="80"/>
                          <a:pt x="18" y="80"/>
                          <a:pt x="19" y="80"/>
                        </a:cubicBezTo>
                        <a:cubicBezTo>
                          <a:pt x="21" y="80"/>
                          <a:pt x="23" y="80"/>
                          <a:pt x="25" y="80"/>
                        </a:cubicBezTo>
                        <a:cubicBezTo>
                          <a:pt x="25" y="80"/>
                          <a:pt x="21" y="81"/>
                          <a:pt x="20" y="81"/>
                        </a:cubicBezTo>
                        <a:cubicBezTo>
                          <a:pt x="16" y="82"/>
                          <a:pt x="19" y="84"/>
                          <a:pt x="21" y="85"/>
                        </a:cubicBezTo>
                        <a:cubicBezTo>
                          <a:pt x="23" y="86"/>
                          <a:pt x="25" y="86"/>
                          <a:pt x="27" y="87"/>
                        </a:cubicBezTo>
                        <a:cubicBezTo>
                          <a:pt x="27" y="87"/>
                          <a:pt x="31" y="87"/>
                          <a:pt x="31" y="87"/>
                        </a:cubicBezTo>
                        <a:cubicBezTo>
                          <a:pt x="31" y="87"/>
                          <a:pt x="29" y="86"/>
                          <a:pt x="29" y="85"/>
                        </a:cubicBezTo>
                        <a:cubicBezTo>
                          <a:pt x="29" y="84"/>
                          <a:pt x="31" y="85"/>
                          <a:pt x="31" y="85"/>
                        </a:cubicBezTo>
                        <a:cubicBezTo>
                          <a:pt x="32" y="86"/>
                          <a:pt x="33" y="85"/>
                          <a:pt x="34" y="84"/>
                        </a:cubicBezTo>
                        <a:cubicBezTo>
                          <a:pt x="34" y="84"/>
                          <a:pt x="35" y="83"/>
                          <a:pt x="36" y="83"/>
                        </a:cubicBezTo>
                        <a:cubicBezTo>
                          <a:pt x="37" y="84"/>
                          <a:pt x="36" y="86"/>
                          <a:pt x="36" y="86"/>
                        </a:cubicBezTo>
                        <a:cubicBezTo>
                          <a:pt x="37" y="87"/>
                          <a:pt x="40" y="85"/>
                          <a:pt x="41" y="85"/>
                        </a:cubicBezTo>
                        <a:cubicBezTo>
                          <a:pt x="43" y="84"/>
                          <a:pt x="43" y="84"/>
                          <a:pt x="44" y="85"/>
                        </a:cubicBezTo>
                        <a:cubicBezTo>
                          <a:pt x="45" y="86"/>
                          <a:pt x="46" y="84"/>
                          <a:pt x="47" y="84"/>
                        </a:cubicBezTo>
                        <a:cubicBezTo>
                          <a:pt x="48" y="83"/>
                          <a:pt x="50" y="84"/>
                          <a:pt x="51" y="84"/>
                        </a:cubicBezTo>
                        <a:cubicBezTo>
                          <a:pt x="54" y="84"/>
                          <a:pt x="58" y="85"/>
                          <a:pt x="61" y="86"/>
                        </a:cubicBezTo>
                        <a:cubicBezTo>
                          <a:pt x="63" y="86"/>
                          <a:pt x="65" y="88"/>
                          <a:pt x="67" y="88"/>
                        </a:cubicBezTo>
                        <a:cubicBezTo>
                          <a:pt x="69" y="88"/>
                          <a:pt x="71" y="89"/>
                          <a:pt x="72" y="90"/>
                        </a:cubicBezTo>
                        <a:cubicBezTo>
                          <a:pt x="74" y="91"/>
                          <a:pt x="73" y="92"/>
                          <a:pt x="73" y="93"/>
                        </a:cubicBezTo>
                        <a:cubicBezTo>
                          <a:pt x="73" y="94"/>
                          <a:pt x="75" y="96"/>
                          <a:pt x="76" y="96"/>
                        </a:cubicBezTo>
                        <a:cubicBezTo>
                          <a:pt x="77" y="97"/>
                          <a:pt x="79" y="96"/>
                          <a:pt x="80" y="97"/>
                        </a:cubicBezTo>
                        <a:cubicBezTo>
                          <a:pt x="80" y="99"/>
                          <a:pt x="82" y="100"/>
                          <a:pt x="83" y="101"/>
                        </a:cubicBezTo>
                        <a:cubicBezTo>
                          <a:pt x="84" y="102"/>
                          <a:pt x="83" y="104"/>
                          <a:pt x="84" y="105"/>
                        </a:cubicBezTo>
                        <a:cubicBezTo>
                          <a:pt x="84" y="106"/>
                          <a:pt x="86" y="107"/>
                          <a:pt x="86" y="109"/>
                        </a:cubicBezTo>
                        <a:cubicBezTo>
                          <a:pt x="86" y="110"/>
                          <a:pt x="85" y="110"/>
                          <a:pt x="86" y="111"/>
                        </a:cubicBezTo>
                        <a:cubicBezTo>
                          <a:pt x="86" y="111"/>
                          <a:pt x="87" y="112"/>
                          <a:pt x="87" y="112"/>
                        </a:cubicBezTo>
                        <a:cubicBezTo>
                          <a:pt x="87" y="112"/>
                          <a:pt x="87" y="112"/>
                          <a:pt x="87" y="112"/>
                        </a:cubicBezTo>
                        <a:cubicBezTo>
                          <a:pt x="88" y="111"/>
                          <a:pt x="90" y="113"/>
                          <a:pt x="89" y="114"/>
                        </a:cubicBezTo>
                        <a:cubicBezTo>
                          <a:pt x="88" y="115"/>
                          <a:pt x="88" y="115"/>
                          <a:pt x="88" y="117"/>
                        </a:cubicBezTo>
                        <a:cubicBezTo>
                          <a:pt x="88" y="116"/>
                          <a:pt x="90" y="115"/>
                          <a:pt x="91" y="117"/>
                        </a:cubicBezTo>
                        <a:cubicBezTo>
                          <a:pt x="91" y="118"/>
                          <a:pt x="91" y="118"/>
                          <a:pt x="91" y="119"/>
                        </a:cubicBezTo>
                        <a:cubicBezTo>
                          <a:pt x="91" y="119"/>
                          <a:pt x="91" y="121"/>
                          <a:pt x="91" y="120"/>
                        </a:cubicBezTo>
                        <a:cubicBezTo>
                          <a:pt x="91" y="121"/>
                          <a:pt x="93" y="121"/>
                          <a:pt x="93" y="121"/>
                        </a:cubicBezTo>
                        <a:cubicBezTo>
                          <a:pt x="92" y="120"/>
                          <a:pt x="89" y="126"/>
                          <a:pt x="90" y="122"/>
                        </a:cubicBezTo>
                        <a:cubicBezTo>
                          <a:pt x="90" y="122"/>
                          <a:pt x="88" y="121"/>
                          <a:pt x="88" y="122"/>
                        </a:cubicBezTo>
                        <a:cubicBezTo>
                          <a:pt x="88" y="122"/>
                          <a:pt x="89" y="122"/>
                          <a:pt x="89" y="122"/>
                        </a:cubicBezTo>
                        <a:cubicBezTo>
                          <a:pt x="89" y="123"/>
                          <a:pt x="86" y="123"/>
                          <a:pt x="87" y="124"/>
                        </a:cubicBezTo>
                        <a:cubicBezTo>
                          <a:pt x="87" y="124"/>
                          <a:pt x="90" y="125"/>
                          <a:pt x="89" y="125"/>
                        </a:cubicBezTo>
                        <a:cubicBezTo>
                          <a:pt x="87" y="127"/>
                          <a:pt x="91" y="127"/>
                          <a:pt x="92" y="126"/>
                        </a:cubicBezTo>
                        <a:cubicBezTo>
                          <a:pt x="91" y="127"/>
                          <a:pt x="90" y="127"/>
                          <a:pt x="88" y="127"/>
                        </a:cubicBezTo>
                        <a:cubicBezTo>
                          <a:pt x="88" y="127"/>
                          <a:pt x="86" y="129"/>
                          <a:pt x="86" y="129"/>
                        </a:cubicBezTo>
                        <a:cubicBezTo>
                          <a:pt x="86" y="129"/>
                          <a:pt x="87" y="130"/>
                          <a:pt x="87" y="130"/>
                        </a:cubicBezTo>
                        <a:cubicBezTo>
                          <a:pt x="89" y="131"/>
                          <a:pt x="88" y="131"/>
                          <a:pt x="89" y="131"/>
                        </a:cubicBezTo>
                        <a:cubicBezTo>
                          <a:pt x="90" y="131"/>
                          <a:pt x="94" y="133"/>
                          <a:pt x="95" y="131"/>
                        </a:cubicBezTo>
                        <a:cubicBezTo>
                          <a:pt x="95" y="128"/>
                          <a:pt x="97" y="129"/>
                          <a:pt x="98" y="128"/>
                        </a:cubicBezTo>
                        <a:cubicBezTo>
                          <a:pt x="98" y="128"/>
                          <a:pt x="96" y="122"/>
                          <a:pt x="96" y="122"/>
                        </a:cubicBezTo>
                        <a:cubicBezTo>
                          <a:pt x="96" y="123"/>
                          <a:pt x="98" y="126"/>
                          <a:pt x="98" y="126"/>
                        </a:cubicBezTo>
                        <a:cubicBezTo>
                          <a:pt x="99" y="128"/>
                          <a:pt x="100" y="126"/>
                          <a:pt x="101" y="126"/>
                        </a:cubicBezTo>
                        <a:cubicBezTo>
                          <a:pt x="101" y="126"/>
                          <a:pt x="98" y="130"/>
                          <a:pt x="98" y="130"/>
                        </a:cubicBezTo>
                        <a:cubicBezTo>
                          <a:pt x="98" y="130"/>
                          <a:pt x="102" y="129"/>
                          <a:pt x="102" y="129"/>
                        </a:cubicBezTo>
                        <a:cubicBezTo>
                          <a:pt x="103" y="129"/>
                          <a:pt x="104" y="129"/>
                          <a:pt x="104" y="129"/>
                        </a:cubicBezTo>
                        <a:cubicBezTo>
                          <a:pt x="105" y="129"/>
                          <a:pt x="106" y="128"/>
                          <a:pt x="107" y="128"/>
                        </a:cubicBezTo>
                        <a:cubicBezTo>
                          <a:pt x="107" y="129"/>
                          <a:pt x="106" y="130"/>
                          <a:pt x="105" y="130"/>
                        </a:cubicBezTo>
                        <a:cubicBezTo>
                          <a:pt x="104" y="130"/>
                          <a:pt x="102" y="130"/>
                          <a:pt x="101" y="131"/>
                        </a:cubicBezTo>
                        <a:cubicBezTo>
                          <a:pt x="100" y="132"/>
                          <a:pt x="103" y="131"/>
                          <a:pt x="103" y="131"/>
                        </a:cubicBezTo>
                        <a:cubicBezTo>
                          <a:pt x="105" y="131"/>
                          <a:pt x="107" y="131"/>
                          <a:pt x="109" y="131"/>
                        </a:cubicBezTo>
                        <a:cubicBezTo>
                          <a:pt x="108" y="131"/>
                          <a:pt x="104" y="131"/>
                          <a:pt x="104" y="132"/>
                        </a:cubicBezTo>
                        <a:cubicBezTo>
                          <a:pt x="104" y="132"/>
                          <a:pt x="106" y="133"/>
                          <a:pt x="106" y="134"/>
                        </a:cubicBezTo>
                        <a:cubicBezTo>
                          <a:pt x="106" y="134"/>
                          <a:pt x="106" y="135"/>
                          <a:pt x="106" y="135"/>
                        </a:cubicBezTo>
                        <a:cubicBezTo>
                          <a:pt x="106" y="136"/>
                          <a:pt x="105" y="136"/>
                          <a:pt x="106" y="137"/>
                        </a:cubicBezTo>
                        <a:cubicBezTo>
                          <a:pt x="106" y="137"/>
                          <a:pt x="108" y="136"/>
                          <a:pt x="109" y="136"/>
                        </a:cubicBezTo>
                        <a:cubicBezTo>
                          <a:pt x="110" y="136"/>
                          <a:pt x="109" y="136"/>
                          <a:pt x="110" y="137"/>
                        </a:cubicBezTo>
                        <a:cubicBezTo>
                          <a:pt x="111" y="138"/>
                          <a:pt x="111" y="139"/>
                          <a:pt x="112" y="140"/>
                        </a:cubicBezTo>
                        <a:cubicBezTo>
                          <a:pt x="112" y="141"/>
                          <a:pt x="109" y="141"/>
                          <a:pt x="109" y="141"/>
                        </a:cubicBezTo>
                        <a:cubicBezTo>
                          <a:pt x="105" y="138"/>
                          <a:pt x="99" y="136"/>
                          <a:pt x="95" y="137"/>
                        </a:cubicBezTo>
                        <a:cubicBezTo>
                          <a:pt x="91" y="137"/>
                          <a:pt x="96" y="140"/>
                          <a:pt x="98" y="140"/>
                        </a:cubicBezTo>
                        <a:cubicBezTo>
                          <a:pt x="101" y="141"/>
                          <a:pt x="103" y="144"/>
                          <a:pt x="106" y="144"/>
                        </a:cubicBezTo>
                        <a:cubicBezTo>
                          <a:pt x="107" y="144"/>
                          <a:pt x="108" y="143"/>
                          <a:pt x="110" y="143"/>
                        </a:cubicBezTo>
                        <a:cubicBezTo>
                          <a:pt x="110" y="144"/>
                          <a:pt x="113" y="144"/>
                          <a:pt x="113" y="144"/>
                        </a:cubicBezTo>
                        <a:cubicBezTo>
                          <a:pt x="114" y="145"/>
                          <a:pt x="113" y="146"/>
                          <a:pt x="113" y="146"/>
                        </a:cubicBezTo>
                        <a:cubicBezTo>
                          <a:pt x="110" y="147"/>
                          <a:pt x="114" y="148"/>
                          <a:pt x="113" y="149"/>
                        </a:cubicBezTo>
                        <a:cubicBezTo>
                          <a:pt x="113" y="150"/>
                          <a:pt x="111" y="149"/>
                          <a:pt x="111" y="151"/>
                        </a:cubicBezTo>
                        <a:cubicBezTo>
                          <a:pt x="111" y="152"/>
                          <a:pt x="113" y="152"/>
                          <a:pt x="113" y="152"/>
                        </a:cubicBezTo>
                        <a:cubicBezTo>
                          <a:pt x="112" y="153"/>
                          <a:pt x="110" y="151"/>
                          <a:pt x="110" y="152"/>
                        </a:cubicBezTo>
                        <a:cubicBezTo>
                          <a:pt x="109" y="153"/>
                          <a:pt x="109" y="154"/>
                          <a:pt x="109" y="155"/>
                        </a:cubicBezTo>
                        <a:cubicBezTo>
                          <a:pt x="109" y="155"/>
                          <a:pt x="111" y="155"/>
                          <a:pt x="111" y="155"/>
                        </a:cubicBezTo>
                        <a:cubicBezTo>
                          <a:pt x="111" y="156"/>
                          <a:pt x="109" y="157"/>
                          <a:pt x="108" y="157"/>
                        </a:cubicBezTo>
                        <a:cubicBezTo>
                          <a:pt x="107" y="157"/>
                          <a:pt x="106" y="157"/>
                          <a:pt x="105" y="157"/>
                        </a:cubicBezTo>
                        <a:cubicBezTo>
                          <a:pt x="104" y="156"/>
                          <a:pt x="103" y="156"/>
                          <a:pt x="102" y="157"/>
                        </a:cubicBezTo>
                        <a:cubicBezTo>
                          <a:pt x="101" y="158"/>
                          <a:pt x="101" y="157"/>
                          <a:pt x="100" y="158"/>
                        </a:cubicBezTo>
                        <a:cubicBezTo>
                          <a:pt x="100" y="158"/>
                          <a:pt x="103" y="161"/>
                          <a:pt x="104" y="161"/>
                        </a:cubicBezTo>
                        <a:cubicBezTo>
                          <a:pt x="104" y="160"/>
                          <a:pt x="104" y="160"/>
                          <a:pt x="103" y="160"/>
                        </a:cubicBezTo>
                        <a:cubicBezTo>
                          <a:pt x="103" y="160"/>
                          <a:pt x="106" y="160"/>
                          <a:pt x="106" y="160"/>
                        </a:cubicBezTo>
                        <a:cubicBezTo>
                          <a:pt x="106" y="160"/>
                          <a:pt x="111" y="158"/>
                          <a:pt x="111" y="159"/>
                        </a:cubicBezTo>
                        <a:cubicBezTo>
                          <a:pt x="110" y="159"/>
                          <a:pt x="109" y="159"/>
                          <a:pt x="108" y="160"/>
                        </a:cubicBezTo>
                        <a:cubicBezTo>
                          <a:pt x="109" y="159"/>
                          <a:pt x="111" y="161"/>
                          <a:pt x="110" y="161"/>
                        </a:cubicBezTo>
                        <a:cubicBezTo>
                          <a:pt x="111" y="161"/>
                          <a:pt x="114" y="162"/>
                          <a:pt x="115" y="162"/>
                        </a:cubicBezTo>
                        <a:cubicBezTo>
                          <a:pt x="114" y="162"/>
                          <a:pt x="112" y="162"/>
                          <a:pt x="112" y="162"/>
                        </a:cubicBezTo>
                        <a:cubicBezTo>
                          <a:pt x="112" y="162"/>
                          <a:pt x="116" y="165"/>
                          <a:pt x="116" y="165"/>
                        </a:cubicBezTo>
                        <a:cubicBezTo>
                          <a:pt x="113" y="165"/>
                          <a:pt x="111" y="161"/>
                          <a:pt x="108" y="161"/>
                        </a:cubicBezTo>
                        <a:cubicBezTo>
                          <a:pt x="106" y="161"/>
                          <a:pt x="101" y="160"/>
                          <a:pt x="100" y="162"/>
                        </a:cubicBezTo>
                        <a:cubicBezTo>
                          <a:pt x="100" y="163"/>
                          <a:pt x="99" y="163"/>
                          <a:pt x="98" y="164"/>
                        </a:cubicBezTo>
                        <a:cubicBezTo>
                          <a:pt x="97" y="164"/>
                          <a:pt x="97" y="166"/>
                          <a:pt x="98" y="165"/>
                        </a:cubicBezTo>
                        <a:cubicBezTo>
                          <a:pt x="100" y="165"/>
                          <a:pt x="102" y="164"/>
                          <a:pt x="103" y="162"/>
                        </a:cubicBezTo>
                        <a:cubicBezTo>
                          <a:pt x="103" y="163"/>
                          <a:pt x="105" y="163"/>
                          <a:pt x="105" y="163"/>
                        </a:cubicBezTo>
                        <a:cubicBezTo>
                          <a:pt x="106" y="163"/>
                          <a:pt x="108" y="166"/>
                          <a:pt x="108" y="163"/>
                        </a:cubicBezTo>
                        <a:cubicBezTo>
                          <a:pt x="108" y="162"/>
                          <a:pt x="110" y="164"/>
                          <a:pt x="110" y="164"/>
                        </a:cubicBezTo>
                        <a:cubicBezTo>
                          <a:pt x="110" y="164"/>
                          <a:pt x="114" y="164"/>
                          <a:pt x="113" y="165"/>
                        </a:cubicBezTo>
                        <a:cubicBezTo>
                          <a:pt x="113" y="165"/>
                          <a:pt x="112" y="165"/>
                          <a:pt x="112" y="165"/>
                        </a:cubicBezTo>
                        <a:cubicBezTo>
                          <a:pt x="112" y="165"/>
                          <a:pt x="114" y="166"/>
                          <a:pt x="114" y="166"/>
                        </a:cubicBezTo>
                        <a:cubicBezTo>
                          <a:pt x="113" y="166"/>
                          <a:pt x="111" y="166"/>
                          <a:pt x="110" y="165"/>
                        </a:cubicBezTo>
                        <a:cubicBezTo>
                          <a:pt x="109" y="164"/>
                          <a:pt x="109" y="165"/>
                          <a:pt x="109" y="166"/>
                        </a:cubicBezTo>
                        <a:cubicBezTo>
                          <a:pt x="109" y="165"/>
                          <a:pt x="103" y="164"/>
                          <a:pt x="102" y="164"/>
                        </a:cubicBezTo>
                        <a:cubicBezTo>
                          <a:pt x="101" y="164"/>
                          <a:pt x="95" y="166"/>
                          <a:pt x="96" y="168"/>
                        </a:cubicBezTo>
                        <a:cubicBezTo>
                          <a:pt x="97" y="169"/>
                          <a:pt x="103" y="167"/>
                          <a:pt x="104" y="167"/>
                        </a:cubicBezTo>
                        <a:cubicBezTo>
                          <a:pt x="105" y="167"/>
                          <a:pt x="107" y="167"/>
                          <a:pt x="108" y="168"/>
                        </a:cubicBezTo>
                        <a:cubicBezTo>
                          <a:pt x="108" y="168"/>
                          <a:pt x="112" y="169"/>
                          <a:pt x="112" y="169"/>
                        </a:cubicBezTo>
                        <a:cubicBezTo>
                          <a:pt x="112" y="170"/>
                          <a:pt x="107" y="168"/>
                          <a:pt x="107" y="168"/>
                        </a:cubicBezTo>
                        <a:cubicBezTo>
                          <a:pt x="105" y="167"/>
                          <a:pt x="102" y="168"/>
                          <a:pt x="100" y="168"/>
                        </a:cubicBezTo>
                        <a:cubicBezTo>
                          <a:pt x="93" y="170"/>
                          <a:pt x="101" y="172"/>
                          <a:pt x="103" y="171"/>
                        </a:cubicBezTo>
                        <a:cubicBezTo>
                          <a:pt x="102" y="172"/>
                          <a:pt x="101" y="173"/>
                          <a:pt x="99" y="173"/>
                        </a:cubicBezTo>
                        <a:cubicBezTo>
                          <a:pt x="96" y="174"/>
                          <a:pt x="101" y="175"/>
                          <a:pt x="101" y="175"/>
                        </a:cubicBezTo>
                        <a:cubicBezTo>
                          <a:pt x="101" y="175"/>
                          <a:pt x="97" y="174"/>
                          <a:pt x="97" y="176"/>
                        </a:cubicBezTo>
                        <a:cubicBezTo>
                          <a:pt x="97" y="179"/>
                          <a:pt x="99" y="177"/>
                          <a:pt x="101" y="176"/>
                        </a:cubicBezTo>
                        <a:cubicBezTo>
                          <a:pt x="103" y="175"/>
                          <a:pt x="105" y="173"/>
                          <a:pt x="107" y="172"/>
                        </a:cubicBezTo>
                        <a:cubicBezTo>
                          <a:pt x="108" y="172"/>
                          <a:pt x="114" y="169"/>
                          <a:pt x="114" y="171"/>
                        </a:cubicBezTo>
                        <a:cubicBezTo>
                          <a:pt x="114" y="171"/>
                          <a:pt x="111" y="171"/>
                          <a:pt x="111" y="171"/>
                        </a:cubicBezTo>
                        <a:cubicBezTo>
                          <a:pt x="111" y="171"/>
                          <a:pt x="113" y="171"/>
                          <a:pt x="114" y="172"/>
                        </a:cubicBezTo>
                        <a:cubicBezTo>
                          <a:pt x="111" y="170"/>
                          <a:pt x="98" y="178"/>
                          <a:pt x="99" y="179"/>
                        </a:cubicBezTo>
                        <a:cubicBezTo>
                          <a:pt x="99" y="180"/>
                          <a:pt x="105" y="178"/>
                          <a:pt x="106" y="178"/>
                        </a:cubicBezTo>
                        <a:cubicBezTo>
                          <a:pt x="106" y="178"/>
                          <a:pt x="102" y="179"/>
                          <a:pt x="101" y="180"/>
                        </a:cubicBezTo>
                        <a:cubicBezTo>
                          <a:pt x="101" y="180"/>
                          <a:pt x="103" y="184"/>
                          <a:pt x="104" y="183"/>
                        </a:cubicBezTo>
                        <a:cubicBezTo>
                          <a:pt x="105" y="182"/>
                          <a:pt x="106" y="180"/>
                          <a:pt x="107" y="180"/>
                        </a:cubicBezTo>
                        <a:cubicBezTo>
                          <a:pt x="108" y="180"/>
                          <a:pt x="112" y="181"/>
                          <a:pt x="112" y="181"/>
                        </a:cubicBezTo>
                        <a:cubicBezTo>
                          <a:pt x="112" y="181"/>
                          <a:pt x="108" y="181"/>
                          <a:pt x="108" y="181"/>
                        </a:cubicBezTo>
                        <a:cubicBezTo>
                          <a:pt x="106" y="181"/>
                          <a:pt x="105" y="182"/>
                          <a:pt x="104" y="183"/>
                        </a:cubicBezTo>
                        <a:cubicBezTo>
                          <a:pt x="104" y="184"/>
                          <a:pt x="104" y="185"/>
                          <a:pt x="104" y="186"/>
                        </a:cubicBezTo>
                        <a:cubicBezTo>
                          <a:pt x="105" y="189"/>
                          <a:pt x="105" y="188"/>
                          <a:pt x="107" y="187"/>
                        </a:cubicBezTo>
                        <a:cubicBezTo>
                          <a:pt x="106" y="188"/>
                          <a:pt x="105" y="192"/>
                          <a:pt x="106" y="193"/>
                        </a:cubicBezTo>
                        <a:cubicBezTo>
                          <a:pt x="106" y="193"/>
                          <a:pt x="109" y="189"/>
                          <a:pt x="110" y="189"/>
                        </a:cubicBezTo>
                        <a:cubicBezTo>
                          <a:pt x="110" y="190"/>
                          <a:pt x="109" y="191"/>
                          <a:pt x="110" y="192"/>
                        </a:cubicBezTo>
                        <a:cubicBezTo>
                          <a:pt x="110" y="193"/>
                          <a:pt x="111" y="191"/>
                          <a:pt x="112" y="191"/>
                        </a:cubicBezTo>
                        <a:cubicBezTo>
                          <a:pt x="114" y="189"/>
                          <a:pt x="110" y="187"/>
                          <a:pt x="110" y="186"/>
                        </a:cubicBezTo>
                        <a:cubicBezTo>
                          <a:pt x="110" y="186"/>
                          <a:pt x="112" y="189"/>
                          <a:pt x="113" y="189"/>
                        </a:cubicBezTo>
                        <a:cubicBezTo>
                          <a:pt x="114" y="190"/>
                          <a:pt x="114" y="189"/>
                          <a:pt x="115" y="188"/>
                        </a:cubicBezTo>
                        <a:cubicBezTo>
                          <a:pt x="114" y="188"/>
                          <a:pt x="117" y="191"/>
                          <a:pt x="116" y="192"/>
                        </a:cubicBezTo>
                        <a:cubicBezTo>
                          <a:pt x="117" y="191"/>
                          <a:pt x="114" y="189"/>
                          <a:pt x="114" y="191"/>
                        </a:cubicBezTo>
                        <a:cubicBezTo>
                          <a:pt x="114" y="193"/>
                          <a:pt x="116" y="195"/>
                          <a:pt x="114" y="196"/>
                        </a:cubicBezTo>
                        <a:cubicBezTo>
                          <a:pt x="114" y="196"/>
                          <a:pt x="114" y="193"/>
                          <a:pt x="114" y="193"/>
                        </a:cubicBezTo>
                        <a:cubicBezTo>
                          <a:pt x="114" y="192"/>
                          <a:pt x="112" y="194"/>
                          <a:pt x="111" y="194"/>
                        </a:cubicBezTo>
                        <a:cubicBezTo>
                          <a:pt x="110" y="194"/>
                          <a:pt x="109" y="196"/>
                          <a:pt x="109" y="197"/>
                        </a:cubicBezTo>
                        <a:cubicBezTo>
                          <a:pt x="108" y="199"/>
                          <a:pt x="111" y="197"/>
                          <a:pt x="111" y="198"/>
                        </a:cubicBezTo>
                        <a:cubicBezTo>
                          <a:pt x="112" y="199"/>
                          <a:pt x="110" y="200"/>
                          <a:pt x="110" y="200"/>
                        </a:cubicBezTo>
                        <a:cubicBezTo>
                          <a:pt x="110" y="200"/>
                          <a:pt x="112" y="199"/>
                          <a:pt x="113" y="201"/>
                        </a:cubicBezTo>
                        <a:cubicBezTo>
                          <a:pt x="113" y="203"/>
                          <a:pt x="115" y="204"/>
                          <a:pt x="115" y="205"/>
                        </a:cubicBezTo>
                        <a:cubicBezTo>
                          <a:pt x="114" y="207"/>
                          <a:pt x="115" y="207"/>
                          <a:pt x="117" y="209"/>
                        </a:cubicBezTo>
                        <a:cubicBezTo>
                          <a:pt x="118" y="210"/>
                          <a:pt x="119" y="212"/>
                          <a:pt x="120" y="210"/>
                        </a:cubicBezTo>
                        <a:cubicBezTo>
                          <a:pt x="120" y="210"/>
                          <a:pt x="121" y="215"/>
                          <a:pt x="122" y="215"/>
                        </a:cubicBezTo>
                        <a:cubicBezTo>
                          <a:pt x="123" y="216"/>
                          <a:pt x="122" y="215"/>
                          <a:pt x="123" y="215"/>
                        </a:cubicBezTo>
                        <a:cubicBezTo>
                          <a:pt x="124" y="216"/>
                          <a:pt x="125" y="217"/>
                          <a:pt x="126" y="218"/>
                        </a:cubicBezTo>
                        <a:cubicBezTo>
                          <a:pt x="128" y="219"/>
                          <a:pt x="130" y="220"/>
                          <a:pt x="132" y="219"/>
                        </a:cubicBezTo>
                        <a:cubicBezTo>
                          <a:pt x="133" y="219"/>
                          <a:pt x="136" y="219"/>
                          <a:pt x="136" y="218"/>
                        </a:cubicBezTo>
                        <a:cubicBezTo>
                          <a:pt x="136" y="218"/>
                          <a:pt x="136" y="221"/>
                          <a:pt x="136" y="221"/>
                        </a:cubicBezTo>
                        <a:cubicBezTo>
                          <a:pt x="136" y="221"/>
                          <a:pt x="138" y="217"/>
                          <a:pt x="138" y="218"/>
                        </a:cubicBezTo>
                        <a:cubicBezTo>
                          <a:pt x="139" y="218"/>
                          <a:pt x="138" y="219"/>
                          <a:pt x="138" y="219"/>
                        </a:cubicBezTo>
                        <a:cubicBezTo>
                          <a:pt x="138" y="220"/>
                          <a:pt x="139" y="220"/>
                          <a:pt x="139" y="220"/>
                        </a:cubicBezTo>
                        <a:cubicBezTo>
                          <a:pt x="139" y="220"/>
                          <a:pt x="136" y="221"/>
                          <a:pt x="137" y="222"/>
                        </a:cubicBezTo>
                        <a:cubicBezTo>
                          <a:pt x="138" y="222"/>
                          <a:pt x="138" y="222"/>
                          <a:pt x="139" y="221"/>
                        </a:cubicBezTo>
                        <a:cubicBezTo>
                          <a:pt x="140" y="222"/>
                          <a:pt x="139" y="223"/>
                          <a:pt x="139" y="223"/>
                        </a:cubicBezTo>
                        <a:cubicBezTo>
                          <a:pt x="139" y="224"/>
                          <a:pt x="142" y="221"/>
                          <a:pt x="142" y="222"/>
                        </a:cubicBezTo>
                        <a:cubicBezTo>
                          <a:pt x="142" y="223"/>
                          <a:pt x="140" y="224"/>
                          <a:pt x="140" y="225"/>
                        </a:cubicBezTo>
                        <a:cubicBezTo>
                          <a:pt x="140" y="224"/>
                          <a:pt x="143" y="223"/>
                          <a:pt x="142" y="225"/>
                        </a:cubicBezTo>
                        <a:cubicBezTo>
                          <a:pt x="142" y="225"/>
                          <a:pt x="142" y="225"/>
                          <a:pt x="142" y="224"/>
                        </a:cubicBezTo>
                        <a:cubicBezTo>
                          <a:pt x="142" y="226"/>
                          <a:pt x="145" y="223"/>
                          <a:pt x="145" y="223"/>
                        </a:cubicBezTo>
                        <a:cubicBezTo>
                          <a:pt x="146" y="224"/>
                          <a:pt x="145" y="226"/>
                          <a:pt x="145" y="227"/>
                        </a:cubicBezTo>
                        <a:cubicBezTo>
                          <a:pt x="144" y="225"/>
                          <a:pt x="153" y="225"/>
                          <a:pt x="147" y="222"/>
                        </a:cubicBezTo>
                        <a:cubicBezTo>
                          <a:pt x="148" y="222"/>
                          <a:pt x="153" y="222"/>
                          <a:pt x="150" y="221"/>
                        </a:cubicBezTo>
                        <a:cubicBezTo>
                          <a:pt x="147" y="219"/>
                          <a:pt x="151" y="220"/>
                          <a:pt x="152" y="218"/>
                        </a:cubicBezTo>
                        <a:cubicBezTo>
                          <a:pt x="152" y="218"/>
                          <a:pt x="149" y="218"/>
                          <a:pt x="149" y="218"/>
                        </a:cubicBezTo>
                        <a:cubicBezTo>
                          <a:pt x="150" y="217"/>
                          <a:pt x="151" y="216"/>
                          <a:pt x="152" y="216"/>
                        </a:cubicBezTo>
                        <a:cubicBezTo>
                          <a:pt x="154" y="214"/>
                          <a:pt x="151" y="215"/>
                          <a:pt x="151" y="214"/>
                        </a:cubicBezTo>
                        <a:cubicBezTo>
                          <a:pt x="151" y="214"/>
                          <a:pt x="154" y="213"/>
                          <a:pt x="154" y="212"/>
                        </a:cubicBezTo>
                        <a:cubicBezTo>
                          <a:pt x="154" y="211"/>
                          <a:pt x="154" y="209"/>
                          <a:pt x="153" y="208"/>
                        </a:cubicBezTo>
                        <a:cubicBezTo>
                          <a:pt x="152" y="208"/>
                          <a:pt x="154" y="207"/>
                          <a:pt x="153" y="206"/>
                        </a:cubicBezTo>
                        <a:cubicBezTo>
                          <a:pt x="153" y="206"/>
                          <a:pt x="151" y="205"/>
                          <a:pt x="151" y="205"/>
                        </a:cubicBezTo>
                        <a:cubicBezTo>
                          <a:pt x="151" y="205"/>
                          <a:pt x="155" y="204"/>
                          <a:pt x="156" y="204"/>
                        </a:cubicBezTo>
                        <a:cubicBezTo>
                          <a:pt x="159" y="204"/>
                          <a:pt x="156" y="203"/>
                          <a:pt x="155" y="202"/>
                        </a:cubicBezTo>
                        <a:cubicBezTo>
                          <a:pt x="155" y="202"/>
                          <a:pt x="160" y="202"/>
                          <a:pt x="160" y="202"/>
                        </a:cubicBezTo>
                        <a:cubicBezTo>
                          <a:pt x="159" y="201"/>
                          <a:pt x="157" y="201"/>
                          <a:pt x="156" y="200"/>
                        </a:cubicBezTo>
                        <a:cubicBezTo>
                          <a:pt x="156" y="200"/>
                          <a:pt x="160" y="201"/>
                          <a:pt x="160" y="200"/>
                        </a:cubicBezTo>
                        <a:cubicBezTo>
                          <a:pt x="161" y="200"/>
                          <a:pt x="160" y="200"/>
                          <a:pt x="160" y="199"/>
                        </a:cubicBezTo>
                        <a:cubicBezTo>
                          <a:pt x="161" y="199"/>
                          <a:pt x="161" y="199"/>
                          <a:pt x="161" y="199"/>
                        </a:cubicBezTo>
                        <a:cubicBezTo>
                          <a:pt x="162" y="198"/>
                          <a:pt x="158" y="197"/>
                          <a:pt x="158" y="197"/>
                        </a:cubicBezTo>
                        <a:cubicBezTo>
                          <a:pt x="158" y="197"/>
                          <a:pt x="163" y="197"/>
                          <a:pt x="162" y="196"/>
                        </a:cubicBezTo>
                        <a:cubicBezTo>
                          <a:pt x="162" y="195"/>
                          <a:pt x="163" y="195"/>
                          <a:pt x="161" y="194"/>
                        </a:cubicBezTo>
                        <a:cubicBezTo>
                          <a:pt x="161" y="194"/>
                          <a:pt x="158" y="194"/>
                          <a:pt x="158" y="193"/>
                        </a:cubicBezTo>
                        <a:cubicBezTo>
                          <a:pt x="158" y="193"/>
                          <a:pt x="163" y="192"/>
                          <a:pt x="163" y="192"/>
                        </a:cubicBezTo>
                        <a:cubicBezTo>
                          <a:pt x="165" y="192"/>
                          <a:pt x="164" y="189"/>
                          <a:pt x="162" y="189"/>
                        </a:cubicBezTo>
                        <a:cubicBezTo>
                          <a:pt x="161" y="188"/>
                          <a:pt x="158" y="187"/>
                          <a:pt x="161" y="186"/>
                        </a:cubicBezTo>
                        <a:cubicBezTo>
                          <a:pt x="163" y="186"/>
                          <a:pt x="166" y="187"/>
                          <a:pt x="167" y="185"/>
                        </a:cubicBezTo>
                        <a:cubicBezTo>
                          <a:pt x="167" y="185"/>
                          <a:pt x="165" y="183"/>
                          <a:pt x="165" y="183"/>
                        </a:cubicBezTo>
                        <a:cubicBezTo>
                          <a:pt x="165" y="182"/>
                          <a:pt x="167" y="182"/>
                          <a:pt x="167" y="182"/>
                        </a:cubicBezTo>
                        <a:cubicBezTo>
                          <a:pt x="168" y="181"/>
                          <a:pt x="170" y="181"/>
                          <a:pt x="172" y="182"/>
                        </a:cubicBezTo>
                        <a:cubicBezTo>
                          <a:pt x="172" y="182"/>
                          <a:pt x="174" y="182"/>
                          <a:pt x="174" y="182"/>
                        </a:cubicBezTo>
                        <a:cubicBezTo>
                          <a:pt x="175" y="181"/>
                          <a:pt x="173" y="180"/>
                          <a:pt x="173" y="179"/>
                        </a:cubicBezTo>
                        <a:cubicBezTo>
                          <a:pt x="174" y="178"/>
                          <a:pt x="177" y="174"/>
                          <a:pt x="179" y="176"/>
                        </a:cubicBezTo>
                        <a:cubicBezTo>
                          <a:pt x="178" y="175"/>
                          <a:pt x="175" y="181"/>
                          <a:pt x="176" y="181"/>
                        </a:cubicBezTo>
                        <a:cubicBezTo>
                          <a:pt x="177" y="182"/>
                          <a:pt x="179" y="179"/>
                          <a:pt x="181" y="179"/>
                        </a:cubicBezTo>
                        <a:cubicBezTo>
                          <a:pt x="181" y="179"/>
                          <a:pt x="183" y="180"/>
                          <a:pt x="183" y="180"/>
                        </a:cubicBezTo>
                        <a:cubicBezTo>
                          <a:pt x="183" y="180"/>
                          <a:pt x="183" y="178"/>
                          <a:pt x="183" y="178"/>
                        </a:cubicBezTo>
                        <a:cubicBezTo>
                          <a:pt x="186" y="179"/>
                          <a:pt x="186" y="178"/>
                          <a:pt x="187" y="177"/>
                        </a:cubicBezTo>
                        <a:cubicBezTo>
                          <a:pt x="188" y="176"/>
                          <a:pt x="189" y="176"/>
                          <a:pt x="190" y="176"/>
                        </a:cubicBezTo>
                        <a:cubicBezTo>
                          <a:pt x="192" y="175"/>
                          <a:pt x="192" y="174"/>
                          <a:pt x="193" y="173"/>
                        </a:cubicBezTo>
                        <a:cubicBezTo>
                          <a:pt x="194" y="172"/>
                          <a:pt x="196" y="170"/>
                          <a:pt x="197" y="168"/>
                        </a:cubicBezTo>
                        <a:cubicBezTo>
                          <a:pt x="199" y="166"/>
                          <a:pt x="199" y="165"/>
                          <a:pt x="201" y="165"/>
                        </a:cubicBezTo>
                        <a:cubicBezTo>
                          <a:pt x="202" y="164"/>
                          <a:pt x="205" y="164"/>
                          <a:pt x="205" y="162"/>
                        </a:cubicBezTo>
                        <a:cubicBezTo>
                          <a:pt x="204" y="162"/>
                          <a:pt x="203" y="157"/>
                          <a:pt x="203" y="157"/>
                        </a:cubicBezTo>
                        <a:cubicBezTo>
                          <a:pt x="204" y="157"/>
                          <a:pt x="207" y="160"/>
                          <a:pt x="208" y="160"/>
                        </a:cubicBezTo>
                        <a:cubicBezTo>
                          <a:pt x="209" y="161"/>
                          <a:pt x="210" y="161"/>
                          <a:pt x="211" y="161"/>
                        </a:cubicBezTo>
                        <a:cubicBezTo>
                          <a:pt x="211" y="161"/>
                          <a:pt x="213" y="160"/>
                          <a:pt x="213" y="160"/>
                        </a:cubicBezTo>
                        <a:cubicBezTo>
                          <a:pt x="214" y="160"/>
                          <a:pt x="215" y="161"/>
                          <a:pt x="216" y="160"/>
                        </a:cubicBezTo>
                        <a:cubicBezTo>
                          <a:pt x="216" y="160"/>
                          <a:pt x="214" y="158"/>
                          <a:pt x="217" y="159"/>
                        </a:cubicBezTo>
                        <a:cubicBezTo>
                          <a:pt x="219" y="159"/>
                          <a:pt x="221" y="159"/>
                          <a:pt x="223" y="158"/>
                        </a:cubicBezTo>
                        <a:cubicBezTo>
                          <a:pt x="228" y="157"/>
                          <a:pt x="232" y="156"/>
                          <a:pt x="237" y="154"/>
                        </a:cubicBezTo>
                        <a:cubicBezTo>
                          <a:pt x="238" y="153"/>
                          <a:pt x="254" y="143"/>
                          <a:pt x="255" y="143"/>
                        </a:cubicBezTo>
                        <a:cubicBezTo>
                          <a:pt x="254" y="143"/>
                          <a:pt x="247" y="143"/>
                          <a:pt x="246" y="143"/>
                        </a:cubicBezTo>
                        <a:cubicBezTo>
                          <a:pt x="244" y="142"/>
                          <a:pt x="242" y="141"/>
                          <a:pt x="240" y="141"/>
                        </a:cubicBezTo>
                        <a:cubicBezTo>
                          <a:pt x="238" y="141"/>
                          <a:pt x="236" y="142"/>
                          <a:pt x="235" y="142"/>
                        </a:cubicBezTo>
                        <a:cubicBezTo>
                          <a:pt x="233" y="143"/>
                          <a:pt x="233" y="141"/>
                          <a:pt x="232" y="142"/>
                        </a:cubicBezTo>
                        <a:cubicBezTo>
                          <a:pt x="231" y="142"/>
                          <a:pt x="230" y="144"/>
                          <a:pt x="229" y="144"/>
                        </a:cubicBezTo>
                        <a:cubicBezTo>
                          <a:pt x="225" y="144"/>
                          <a:pt x="232" y="140"/>
                          <a:pt x="233" y="141"/>
                        </a:cubicBezTo>
                        <a:cubicBezTo>
                          <a:pt x="232" y="140"/>
                          <a:pt x="229" y="141"/>
                          <a:pt x="228" y="141"/>
                        </a:cubicBezTo>
                        <a:cubicBezTo>
                          <a:pt x="225" y="141"/>
                          <a:pt x="223" y="140"/>
                          <a:pt x="221" y="140"/>
                        </a:cubicBezTo>
                        <a:cubicBezTo>
                          <a:pt x="222" y="140"/>
                          <a:pt x="225" y="138"/>
                          <a:pt x="226" y="137"/>
                        </a:cubicBezTo>
                        <a:cubicBezTo>
                          <a:pt x="226" y="134"/>
                          <a:pt x="228" y="135"/>
                          <a:pt x="229" y="136"/>
                        </a:cubicBezTo>
                        <a:cubicBezTo>
                          <a:pt x="231" y="136"/>
                          <a:pt x="239" y="134"/>
                          <a:pt x="240" y="133"/>
                        </a:cubicBezTo>
                        <a:cubicBezTo>
                          <a:pt x="240" y="132"/>
                          <a:pt x="235" y="131"/>
                          <a:pt x="234" y="130"/>
                        </a:cubicBezTo>
                        <a:cubicBezTo>
                          <a:pt x="235" y="131"/>
                          <a:pt x="239" y="132"/>
                          <a:pt x="240" y="132"/>
                        </a:cubicBezTo>
                        <a:cubicBezTo>
                          <a:pt x="241" y="133"/>
                          <a:pt x="245" y="133"/>
                          <a:pt x="245" y="135"/>
                        </a:cubicBezTo>
                        <a:cubicBezTo>
                          <a:pt x="244" y="138"/>
                          <a:pt x="246" y="139"/>
                          <a:pt x="248" y="139"/>
                        </a:cubicBezTo>
                        <a:cubicBezTo>
                          <a:pt x="248" y="139"/>
                          <a:pt x="254" y="139"/>
                          <a:pt x="253" y="138"/>
                        </a:cubicBezTo>
                        <a:cubicBezTo>
                          <a:pt x="253" y="138"/>
                          <a:pt x="253" y="140"/>
                          <a:pt x="254" y="140"/>
                        </a:cubicBezTo>
                        <a:cubicBezTo>
                          <a:pt x="256" y="139"/>
                          <a:pt x="257" y="136"/>
                          <a:pt x="257" y="134"/>
                        </a:cubicBezTo>
                        <a:cubicBezTo>
                          <a:pt x="257" y="133"/>
                          <a:pt x="257" y="129"/>
                          <a:pt x="255" y="130"/>
                        </a:cubicBezTo>
                        <a:cubicBezTo>
                          <a:pt x="253" y="132"/>
                          <a:pt x="254" y="130"/>
                          <a:pt x="253" y="129"/>
                        </a:cubicBezTo>
                        <a:cubicBezTo>
                          <a:pt x="251" y="127"/>
                          <a:pt x="248" y="126"/>
                          <a:pt x="245" y="124"/>
                        </a:cubicBezTo>
                        <a:cubicBezTo>
                          <a:pt x="244" y="123"/>
                          <a:pt x="243" y="123"/>
                          <a:pt x="242" y="122"/>
                        </a:cubicBezTo>
                        <a:cubicBezTo>
                          <a:pt x="242" y="122"/>
                          <a:pt x="238" y="123"/>
                          <a:pt x="238" y="124"/>
                        </a:cubicBezTo>
                        <a:cubicBezTo>
                          <a:pt x="238" y="124"/>
                          <a:pt x="239" y="123"/>
                          <a:pt x="238" y="123"/>
                        </a:cubicBezTo>
                        <a:cubicBezTo>
                          <a:pt x="238" y="123"/>
                          <a:pt x="237" y="122"/>
                          <a:pt x="237" y="122"/>
                        </a:cubicBezTo>
                        <a:cubicBezTo>
                          <a:pt x="237" y="121"/>
                          <a:pt x="241" y="122"/>
                          <a:pt x="241" y="121"/>
                        </a:cubicBezTo>
                        <a:cubicBezTo>
                          <a:pt x="241" y="119"/>
                          <a:pt x="241" y="118"/>
                          <a:pt x="238" y="118"/>
                        </a:cubicBezTo>
                        <a:cubicBezTo>
                          <a:pt x="236" y="119"/>
                          <a:pt x="235" y="121"/>
                          <a:pt x="233" y="119"/>
                        </a:cubicBezTo>
                        <a:cubicBezTo>
                          <a:pt x="233" y="119"/>
                          <a:pt x="229" y="119"/>
                          <a:pt x="229" y="118"/>
                        </a:cubicBezTo>
                        <a:cubicBezTo>
                          <a:pt x="229" y="116"/>
                          <a:pt x="234" y="119"/>
                          <a:pt x="234" y="119"/>
                        </a:cubicBezTo>
                        <a:cubicBezTo>
                          <a:pt x="235" y="119"/>
                          <a:pt x="240" y="118"/>
                          <a:pt x="240" y="117"/>
                        </a:cubicBezTo>
                        <a:cubicBezTo>
                          <a:pt x="241" y="117"/>
                          <a:pt x="236" y="115"/>
                          <a:pt x="235" y="115"/>
                        </a:cubicBezTo>
                        <a:cubicBezTo>
                          <a:pt x="233" y="115"/>
                          <a:pt x="230" y="115"/>
                          <a:pt x="228" y="116"/>
                        </a:cubicBezTo>
                        <a:cubicBezTo>
                          <a:pt x="229" y="116"/>
                          <a:pt x="233" y="113"/>
                          <a:pt x="233" y="114"/>
                        </a:cubicBezTo>
                        <a:cubicBezTo>
                          <a:pt x="233" y="113"/>
                          <a:pt x="229" y="113"/>
                          <a:pt x="229" y="112"/>
                        </a:cubicBezTo>
                        <a:cubicBezTo>
                          <a:pt x="232" y="113"/>
                          <a:pt x="235" y="115"/>
                          <a:pt x="238" y="113"/>
                        </a:cubicBezTo>
                        <a:cubicBezTo>
                          <a:pt x="238" y="113"/>
                          <a:pt x="241" y="112"/>
                          <a:pt x="241" y="111"/>
                        </a:cubicBezTo>
                        <a:cubicBezTo>
                          <a:pt x="240" y="110"/>
                          <a:pt x="238" y="109"/>
                          <a:pt x="238" y="108"/>
                        </a:cubicBezTo>
                        <a:cubicBezTo>
                          <a:pt x="238" y="109"/>
                          <a:pt x="241" y="110"/>
                          <a:pt x="242" y="110"/>
                        </a:cubicBezTo>
                        <a:cubicBezTo>
                          <a:pt x="244" y="111"/>
                          <a:pt x="243" y="109"/>
                          <a:pt x="245" y="109"/>
                        </a:cubicBezTo>
                        <a:cubicBezTo>
                          <a:pt x="246" y="109"/>
                          <a:pt x="254" y="111"/>
                          <a:pt x="254" y="111"/>
                        </a:cubicBezTo>
                        <a:cubicBezTo>
                          <a:pt x="253" y="111"/>
                          <a:pt x="246" y="110"/>
                          <a:pt x="246" y="110"/>
                        </a:cubicBezTo>
                        <a:cubicBezTo>
                          <a:pt x="248" y="114"/>
                          <a:pt x="254" y="113"/>
                          <a:pt x="257" y="113"/>
                        </a:cubicBezTo>
                        <a:cubicBezTo>
                          <a:pt x="258" y="112"/>
                          <a:pt x="261" y="113"/>
                          <a:pt x="262" y="112"/>
                        </a:cubicBezTo>
                        <a:cubicBezTo>
                          <a:pt x="265" y="111"/>
                          <a:pt x="264" y="109"/>
                          <a:pt x="262" y="108"/>
                        </a:cubicBezTo>
                        <a:cubicBezTo>
                          <a:pt x="261" y="107"/>
                          <a:pt x="258" y="106"/>
                          <a:pt x="257" y="106"/>
                        </a:cubicBezTo>
                        <a:cubicBezTo>
                          <a:pt x="256" y="106"/>
                          <a:pt x="257" y="109"/>
                          <a:pt x="257" y="110"/>
                        </a:cubicBezTo>
                        <a:cubicBezTo>
                          <a:pt x="256" y="109"/>
                          <a:pt x="256" y="108"/>
                          <a:pt x="255" y="107"/>
                        </a:cubicBezTo>
                        <a:cubicBezTo>
                          <a:pt x="255" y="106"/>
                          <a:pt x="254" y="107"/>
                          <a:pt x="253" y="106"/>
                        </a:cubicBezTo>
                        <a:cubicBezTo>
                          <a:pt x="254" y="107"/>
                          <a:pt x="256" y="101"/>
                          <a:pt x="256" y="100"/>
                        </a:cubicBezTo>
                        <a:cubicBezTo>
                          <a:pt x="256" y="100"/>
                          <a:pt x="257" y="103"/>
                          <a:pt x="257" y="103"/>
                        </a:cubicBezTo>
                        <a:cubicBezTo>
                          <a:pt x="257" y="105"/>
                          <a:pt x="257" y="106"/>
                          <a:pt x="258" y="106"/>
                        </a:cubicBezTo>
                        <a:cubicBezTo>
                          <a:pt x="261" y="106"/>
                          <a:pt x="263" y="105"/>
                          <a:pt x="265" y="105"/>
                        </a:cubicBezTo>
                        <a:cubicBezTo>
                          <a:pt x="266" y="105"/>
                          <a:pt x="272" y="103"/>
                          <a:pt x="270" y="101"/>
                        </a:cubicBezTo>
                        <a:cubicBezTo>
                          <a:pt x="268" y="100"/>
                          <a:pt x="267" y="102"/>
                          <a:pt x="266" y="101"/>
                        </a:cubicBezTo>
                        <a:cubicBezTo>
                          <a:pt x="266" y="100"/>
                          <a:pt x="266" y="100"/>
                          <a:pt x="266" y="99"/>
                        </a:cubicBezTo>
                        <a:cubicBezTo>
                          <a:pt x="267" y="98"/>
                          <a:pt x="266" y="97"/>
                          <a:pt x="265" y="97"/>
                        </a:cubicBezTo>
                        <a:cubicBezTo>
                          <a:pt x="265" y="96"/>
                          <a:pt x="262" y="96"/>
                          <a:pt x="261" y="96"/>
                        </a:cubicBezTo>
                        <a:cubicBezTo>
                          <a:pt x="259" y="96"/>
                          <a:pt x="258" y="98"/>
                          <a:pt x="256" y="96"/>
                        </a:cubicBezTo>
                        <a:cubicBezTo>
                          <a:pt x="260" y="99"/>
                          <a:pt x="262" y="91"/>
                          <a:pt x="266" y="95"/>
                        </a:cubicBezTo>
                        <a:cubicBezTo>
                          <a:pt x="267" y="97"/>
                          <a:pt x="269" y="94"/>
                          <a:pt x="269" y="92"/>
                        </a:cubicBezTo>
                        <a:cubicBezTo>
                          <a:pt x="269" y="91"/>
                          <a:pt x="266" y="88"/>
                          <a:pt x="266" y="88"/>
                        </a:cubicBezTo>
                        <a:cubicBezTo>
                          <a:pt x="266" y="87"/>
                          <a:pt x="269" y="90"/>
                          <a:pt x="269" y="91"/>
                        </a:cubicBezTo>
                        <a:cubicBezTo>
                          <a:pt x="269" y="92"/>
                          <a:pt x="271" y="90"/>
                          <a:pt x="270" y="88"/>
                        </a:cubicBezTo>
                        <a:cubicBezTo>
                          <a:pt x="269" y="87"/>
                          <a:pt x="267" y="85"/>
                          <a:pt x="266" y="84"/>
                        </a:cubicBezTo>
                        <a:cubicBezTo>
                          <a:pt x="264" y="84"/>
                          <a:pt x="261" y="85"/>
                          <a:pt x="259" y="84"/>
                        </a:cubicBezTo>
                        <a:cubicBezTo>
                          <a:pt x="258" y="83"/>
                          <a:pt x="258" y="81"/>
                          <a:pt x="256" y="81"/>
                        </a:cubicBezTo>
                        <a:cubicBezTo>
                          <a:pt x="256" y="80"/>
                          <a:pt x="252" y="81"/>
                          <a:pt x="253" y="80"/>
                        </a:cubicBezTo>
                        <a:cubicBezTo>
                          <a:pt x="254" y="78"/>
                          <a:pt x="254" y="77"/>
                          <a:pt x="256" y="79"/>
                        </a:cubicBezTo>
                        <a:cubicBezTo>
                          <a:pt x="258" y="81"/>
                          <a:pt x="260" y="78"/>
                          <a:pt x="262" y="77"/>
                        </a:cubicBezTo>
                        <a:cubicBezTo>
                          <a:pt x="265" y="75"/>
                          <a:pt x="271" y="81"/>
                          <a:pt x="274" y="78"/>
                        </a:cubicBezTo>
                        <a:cubicBezTo>
                          <a:pt x="275" y="77"/>
                          <a:pt x="275" y="72"/>
                          <a:pt x="272" y="73"/>
                        </a:cubicBezTo>
                        <a:cubicBezTo>
                          <a:pt x="271" y="73"/>
                          <a:pt x="270" y="74"/>
                          <a:pt x="269" y="73"/>
                        </a:cubicBezTo>
                        <a:cubicBezTo>
                          <a:pt x="267" y="73"/>
                          <a:pt x="265" y="72"/>
                          <a:pt x="263" y="70"/>
                        </a:cubicBezTo>
                        <a:cubicBezTo>
                          <a:pt x="260" y="68"/>
                          <a:pt x="271" y="71"/>
                          <a:pt x="271" y="70"/>
                        </a:cubicBezTo>
                        <a:cubicBezTo>
                          <a:pt x="270" y="68"/>
                          <a:pt x="265" y="67"/>
                          <a:pt x="263" y="66"/>
                        </a:cubicBezTo>
                        <a:cubicBezTo>
                          <a:pt x="260" y="65"/>
                          <a:pt x="260" y="66"/>
                          <a:pt x="259" y="68"/>
                        </a:cubicBezTo>
                        <a:cubicBezTo>
                          <a:pt x="259" y="69"/>
                          <a:pt x="257" y="70"/>
                          <a:pt x="256" y="69"/>
                        </a:cubicBezTo>
                        <a:cubicBezTo>
                          <a:pt x="255" y="69"/>
                          <a:pt x="258" y="65"/>
                          <a:pt x="258" y="64"/>
                        </a:cubicBezTo>
                        <a:cubicBezTo>
                          <a:pt x="258" y="63"/>
                          <a:pt x="259" y="61"/>
                          <a:pt x="260" y="60"/>
                        </a:cubicBezTo>
                        <a:cubicBezTo>
                          <a:pt x="260" y="59"/>
                          <a:pt x="260" y="57"/>
                          <a:pt x="261" y="57"/>
                        </a:cubicBezTo>
                        <a:cubicBezTo>
                          <a:pt x="262" y="57"/>
                          <a:pt x="264" y="57"/>
                          <a:pt x="265" y="56"/>
                        </a:cubicBezTo>
                        <a:cubicBezTo>
                          <a:pt x="265" y="56"/>
                          <a:pt x="270" y="51"/>
                          <a:pt x="270" y="52"/>
                        </a:cubicBezTo>
                        <a:cubicBezTo>
                          <a:pt x="270" y="52"/>
                          <a:pt x="268" y="51"/>
                          <a:pt x="268" y="51"/>
                        </a:cubicBezTo>
                        <a:cubicBezTo>
                          <a:pt x="268" y="50"/>
                          <a:pt x="268" y="49"/>
                          <a:pt x="268" y="48"/>
                        </a:cubicBezTo>
                        <a:cubicBezTo>
                          <a:pt x="268" y="46"/>
                          <a:pt x="269" y="46"/>
                          <a:pt x="271" y="46"/>
                        </a:cubicBezTo>
                        <a:cubicBezTo>
                          <a:pt x="273" y="46"/>
                          <a:pt x="281" y="43"/>
                          <a:pt x="276" y="43"/>
                        </a:cubicBezTo>
                        <a:cubicBezTo>
                          <a:pt x="273" y="43"/>
                          <a:pt x="268" y="42"/>
                          <a:pt x="266" y="44"/>
                        </a:cubicBezTo>
                        <a:cubicBezTo>
                          <a:pt x="265" y="45"/>
                          <a:pt x="265" y="47"/>
                          <a:pt x="263" y="46"/>
                        </a:cubicBezTo>
                        <a:cubicBezTo>
                          <a:pt x="261" y="45"/>
                          <a:pt x="263" y="43"/>
                          <a:pt x="264" y="42"/>
                        </a:cubicBezTo>
                        <a:cubicBezTo>
                          <a:pt x="266" y="39"/>
                          <a:pt x="270" y="41"/>
                          <a:pt x="273" y="41"/>
                        </a:cubicBezTo>
                        <a:cubicBezTo>
                          <a:pt x="277" y="41"/>
                          <a:pt x="281" y="42"/>
                          <a:pt x="283" y="38"/>
                        </a:cubicBezTo>
                        <a:cubicBezTo>
                          <a:pt x="284" y="38"/>
                          <a:pt x="280" y="37"/>
                          <a:pt x="280" y="37"/>
                        </a:cubicBezTo>
                        <a:cubicBezTo>
                          <a:pt x="278" y="36"/>
                          <a:pt x="276" y="37"/>
                          <a:pt x="274" y="37"/>
                        </a:cubicBezTo>
                        <a:cubicBezTo>
                          <a:pt x="272" y="37"/>
                          <a:pt x="271" y="36"/>
                          <a:pt x="269" y="36"/>
                        </a:cubicBezTo>
                        <a:cubicBezTo>
                          <a:pt x="268" y="36"/>
                          <a:pt x="266" y="36"/>
                          <a:pt x="265" y="36"/>
                        </a:cubicBezTo>
                        <a:cubicBezTo>
                          <a:pt x="266" y="37"/>
                          <a:pt x="269" y="36"/>
                          <a:pt x="271" y="36"/>
                        </a:cubicBezTo>
                        <a:cubicBezTo>
                          <a:pt x="274" y="36"/>
                          <a:pt x="276" y="35"/>
                          <a:pt x="279" y="35"/>
                        </a:cubicBezTo>
                        <a:cubicBezTo>
                          <a:pt x="283" y="36"/>
                          <a:pt x="285" y="34"/>
                          <a:pt x="288" y="34"/>
                        </a:cubicBezTo>
                        <a:cubicBezTo>
                          <a:pt x="289" y="34"/>
                          <a:pt x="291" y="34"/>
                          <a:pt x="291" y="33"/>
                        </a:cubicBezTo>
                        <a:cubicBezTo>
                          <a:pt x="291" y="33"/>
                          <a:pt x="289" y="31"/>
                          <a:pt x="290" y="31"/>
                        </a:cubicBezTo>
                        <a:cubicBezTo>
                          <a:pt x="295" y="30"/>
                          <a:pt x="300" y="29"/>
                          <a:pt x="304" y="26"/>
                        </a:cubicBezTo>
                        <a:cubicBezTo>
                          <a:pt x="305" y="25"/>
                          <a:pt x="301" y="24"/>
                          <a:pt x="301" y="24"/>
                        </a:cubicBezTo>
                        <a:cubicBezTo>
                          <a:pt x="298" y="23"/>
                          <a:pt x="295" y="22"/>
                          <a:pt x="293" y="22"/>
                        </a:cubicBezTo>
                        <a:cubicBezTo>
                          <a:pt x="287" y="21"/>
                          <a:pt x="282" y="20"/>
                          <a:pt x="277" y="25"/>
                        </a:cubicBezTo>
                        <a:cubicBezTo>
                          <a:pt x="275" y="28"/>
                          <a:pt x="273" y="26"/>
                          <a:pt x="269" y="26"/>
                        </a:cubicBezTo>
                        <a:cubicBezTo>
                          <a:pt x="268" y="26"/>
                          <a:pt x="264" y="29"/>
                          <a:pt x="265" y="26"/>
                        </a:cubicBezTo>
                        <a:cubicBezTo>
                          <a:pt x="265" y="24"/>
                          <a:pt x="260" y="27"/>
                          <a:pt x="259" y="28"/>
                        </a:cubicBezTo>
                        <a:cubicBezTo>
                          <a:pt x="257" y="29"/>
                          <a:pt x="255" y="30"/>
                          <a:pt x="253" y="31"/>
                        </a:cubicBezTo>
                        <a:cubicBezTo>
                          <a:pt x="252" y="31"/>
                          <a:pt x="244" y="37"/>
                          <a:pt x="244" y="37"/>
                        </a:cubicBezTo>
                        <a:cubicBezTo>
                          <a:pt x="242" y="35"/>
                          <a:pt x="264" y="22"/>
                          <a:pt x="251" y="19"/>
                        </a:cubicBezTo>
                        <a:cubicBezTo>
                          <a:pt x="246" y="19"/>
                          <a:pt x="247" y="22"/>
                          <a:pt x="243" y="24"/>
                        </a:cubicBezTo>
                        <a:cubicBezTo>
                          <a:pt x="240" y="25"/>
                          <a:pt x="238" y="25"/>
                          <a:pt x="235" y="26"/>
                        </a:cubicBezTo>
                        <a:cubicBezTo>
                          <a:pt x="234" y="26"/>
                          <a:pt x="229" y="28"/>
                          <a:pt x="228" y="28"/>
                        </a:cubicBezTo>
                        <a:cubicBezTo>
                          <a:pt x="226" y="25"/>
                          <a:pt x="233" y="24"/>
                          <a:pt x="235" y="24"/>
                        </a:cubicBezTo>
                        <a:cubicBezTo>
                          <a:pt x="235" y="23"/>
                          <a:pt x="241" y="22"/>
                          <a:pt x="238" y="21"/>
                        </a:cubicBezTo>
                        <a:cubicBezTo>
                          <a:pt x="235" y="20"/>
                          <a:pt x="232" y="20"/>
                          <a:pt x="229" y="20"/>
                        </a:cubicBezTo>
                        <a:cubicBezTo>
                          <a:pt x="221" y="20"/>
                          <a:pt x="213" y="21"/>
                          <a:pt x="205" y="23"/>
                        </a:cubicBezTo>
                        <a:cubicBezTo>
                          <a:pt x="205" y="23"/>
                          <a:pt x="202" y="25"/>
                          <a:pt x="201" y="24"/>
                        </a:cubicBezTo>
                        <a:cubicBezTo>
                          <a:pt x="201" y="22"/>
                          <a:pt x="200" y="22"/>
                          <a:pt x="202" y="22"/>
                        </a:cubicBezTo>
                        <a:cubicBezTo>
                          <a:pt x="206" y="20"/>
                          <a:pt x="210" y="19"/>
                          <a:pt x="214" y="18"/>
                        </a:cubicBezTo>
                        <a:cubicBezTo>
                          <a:pt x="221" y="17"/>
                          <a:pt x="229" y="18"/>
                          <a:pt x="237" y="18"/>
                        </a:cubicBezTo>
                        <a:cubicBezTo>
                          <a:pt x="239" y="18"/>
                          <a:pt x="241" y="18"/>
                          <a:pt x="243" y="18"/>
                        </a:cubicBezTo>
                        <a:cubicBezTo>
                          <a:pt x="247" y="16"/>
                          <a:pt x="252" y="16"/>
                          <a:pt x="256" y="14"/>
                        </a:cubicBezTo>
                        <a:cubicBezTo>
                          <a:pt x="258" y="14"/>
                          <a:pt x="259" y="13"/>
                          <a:pt x="256" y="12"/>
                        </a:cubicBezTo>
                        <a:cubicBezTo>
                          <a:pt x="254" y="11"/>
                          <a:pt x="250" y="10"/>
                          <a:pt x="248" y="11"/>
                        </a:cubicBezTo>
                        <a:cubicBezTo>
                          <a:pt x="246" y="11"/>
                          <a:pt x="246" y="10"/>
                          <a:pt x="244" y="9"/>
                        </a:cubicBezTo>
                        <a:cubicBezTo>
                          <a:pt x="242" y="9"/>
                          <a:pt x="240" y="11"/>
                          <a:pt x="238" y="11"/>
                        </a:cubicBezTo>
                        <a:cubicBezTo>
                          <a:pt x="238" y="11"/>
                          <a:pt x="240" y="8"/>
                          <a:pt x="241" y="8"/>
                        </a:cubicBezTo>
                        <a:cubicBezTo>
                          <a:pt x="242" y="6"/>
                          <a:pt x="238" y="6"/>
                          <a:pt x="237" y="6"/>
                        </a:cubicBezTo>
                        <a:cubicBezTo>
                          <a:pt x="231" y="7"/>
                          <a:pt x="226" y="7"/>
                          <a:pt x="220" y="6"/>
                        </a:cubicBezTo>
                        <a:cubicBezTo>
                          <a:pt x="215" y="6"/>
                          <a:pt x="211" y="8"/>
                          <a:pt x="206" y="8"/>
                        </a:cubicBezTo>
                        <a:cubicBezTo>
                          <a:pt x="204" y="8"/>
                          <a:pt x="201" y="8"/>
                          <a:pt x="199" y="8"/>
                        </a:cubicBezTo>
                        <a:cubicBezTo>
                          <a:pt x="197" y="9"/>
                          <a:pt x="194" y="8"/>
                          <a:pt x="193" y="9"/>
                        </a:cubicBezTo>
                        <a:cubicBezTo>
                          <a:pt x="196" y="8"/>
                          <a:pt x="199" y="8"/>
                          <a:pt x="202" y="7"/>
                        </a:cubicBezTo>
                        <a:cubicBezTo>
                          <a:pt x="207" y="7"/>
                          <a:pt x="211" y="6"/>
                          <a:pt x="215" y="6"/>
                        </a:cubicBezTo>
                        <a:cubicBezTo>
                          <a:pt x="217" y="6"/>
                          <a:pt x="237" y="6"/>
                          <a:pt x="237" y="4"/>
                        </a:cubicBezTo>
                        <a:cubicBezTo>
                          <a:pt x="236" y="4"/>
                          <a:pt x="233" y="3"/>
                          <a:pt x="232" y="2"/>
                        </a:cubicBezTo>
                        <a:cubicBezTo>
                          <a:pt x="229" y="2"/>
                          <a:pt x="227" y="2"/>
                          <a:pt x="224" y="2"/>
                        </a:cubicBezTo>
                        <a:cubicBezTo>
                          <a:pt x="220" y="2"/>
                          <a:pt x="216" y="1"/>
                          <a:pt x="213" y="0"/>
                        </a:cubicBezTo>
                        <a:cubicBezTo>
                          <a:pt x="206" y="0"/>
                          <a:pt x="200" y="0"/>
                          <a:pt x="194" y="0"/>
                        </a:cubicBezTo>
                        <a:cubicBezTo>
                          <a:pt x="191" y="1"/>
                          <a:pt x="188" y="1"/>
                          <a:pt x="185" y="1"/>
                        </a:cubicBezTo>
                        <a:cubicBezTo>
                          <a:pt x="184" y="1"/>
                          <a:pt x="183" y="3"/>
                          <a:pt x="183" y="3"/>
                        </a:cubicBezTo>
                        <a:cubicBezTo>
                          <a:pt x="181" y="3"/>
                          <a:pt x="179" y="2"/>
                          <a:pt x="177" y="2"/>
                        </a:cubicBezTo>
                        <a:cubicBezTo>
                          <a:pt x="176" y="2"/>
                          <a:pt x="175" y="3"/>
                          <a:pt x="173" y="3"/>
                        </a:cubicBezTo>
                        <a:cubicBezTo>
                          <a:pt x="171" y="3"/>
                          <a:pt x="171" y="4"/>
                          <a:pt x="173" y="4"/>
                        </a:cubicBezTo>
                        <a:cubicBezTo>
                          <a:pt x="176" y="5"/>
                          <a:pt x="179" y="5"/>
                          <a:pt x="181" y="6"/>
                        </a:cubicBezTo>
                        <a:cubicBezTo>
                          <a:pt x="180" y="5"/>
                          <a:pt x="174" y="7"/>
                          <a:pt x="173" y="8"/>
                        </a:cubicBezTo>
                        <a:cubicBezTo>
                          <a:pt x="173" y="8"/>
                          <a:pt x="170" y="8"/>
                          <a:pt x="170" y="8"/>
                        </a:cubicBezTo>
                        <a:cubicBezTo>
                          <a:pt x="170" y="8"/>
                          <a:pt x="172" y="10"/>
                          <a:pt x="172" y="10"/>
                        </a:cubicBezTo>
                        <a:cubicBezTo>
                          <a:pt x="171" y="10"/>
                          <a:pt x="169" y="9"/>
                          <a:pt x="168" y="8"/>
                        </a:cubicBezTo>
                        <a:cubicBezTo>
                          <a:pt x="167" y="7"/>
                          <a:pt x="164" y="8"/>
                          <a:pt x="163" y="8"/>
                        </a:cubicBezTo>
                        <a:cubicBezTo>
                          <a:pt x="160" y="7"/>
                          <a:pt x="157" y="6"/>
                          <a:pt x="154" y="5"/>
                        </a:cubicBezTo>
                        <a:cubicBezTo>
                          <a:pt x="152" y="4"/>
                          <a:pt x="150" y="6"/>
                          <a:pt x="147" y="6"/>
                        </a:cubicBezTo>
                        <a:cubicBezTo>
                          <a:pt x="146" y="6"/>
                          <a:pt x="140" y="5"/>
                          <a:pt x="140" y="7"/>
                        </a:cubicBezTo>
                        <a:cubicBezTo>
                          <a:pt x="139" y="7"/>
                          <a:pt x="153" y="9"/>
                          <a:pt x="155" y="10"/>
                        </a:cubicBezTo>
                        <a:cubicBezTo>
                          <a:pt x="158" y="10"/>
                          <a:pt x="161" y="10"/>
                          <a:pt x="163" y="11"/>
                        </a:cubicBezTo>
                        <a:cubicBezTo>
                          <a:pt x="164" y="11"/>
                          <a:pt x="165" y="11"/>
                          <a:pt x="166" y="12"/>
                        </a:cubicBezTo>
                        <a:cubicBezTo>
                          <a:pt x="166" y="12"/>
                          <a:pt x="166" y="15"/>
                          <a:pt x="166" y="15"/>
                        </a:cubicBezTo>
                        <a:cubicBezTo>
                          <a:pt x="166" y="16"/>
                          <a:pt x="165" y="14"/>
                          <a:pt x="165" y="13"/>
                        </a:cubicBezTo>
                        <a:cubicBezTo>
                          <a:pt x="164" y="12"/>
                          <a:pt x="161" y="12"/>
                          <a:pt x="160" y="11"/>
                        </a:cubicBezTo>
                        <a:cubicBezTo>
                          <a:pt x="160" y="11"/>
                          <a:pt x="157" y="11"/>
                          <a:pt x="157" y="11"/>
                        </a:cubicBezTo>
                        <a:cubicBezTo>
                          <a:pt x="157" y="12"/>
                          <a:pt x="158" y="14"/>
                          <a:pt x="158" y="14"/>
                        </a:cubicBezTo>
                        <a:cubicBezTo>
                          <a:pt x="156" y="14"/>
                          <a:pt x="155" y="11"/>
                          <a:pt x="154" y="11"/>
                        </a:cubicBezTo>
                        <a:cubicBezTo>
                          <a:pt x="152" y="11"/>
                          <a:pt x="150" y="11"/>
                          <a:pt x="148" y="10"/>
                        </a:cubicBezTo>
                        <a:cubicBezTo>
                          <a:pt x="147" y="10"/>
                          <a:pt x="139" y="10"/>
                          <a:pt x="139" y="10"/>
                        </a:cubicBezTo>
                        <a:cubicBezTo>
                          <a:pt x="138" y="12"/>
                          <a:pt x="151" y="17"/>
                          <a:pt x="151" y="17"/>
                        </a:cubicBezTo>
                        <a:cubicBezTo>
                          <a:pt x="151" y="18"/>
                          <a:pt x="146" y="17"/>
                          <a:pt x="146" y="17"/>
                        </a:cubicBezTo>
                        <a:cubicBezTo>
                          <a:pt x="143" y="17"/>
                          <a:pt x="142" y="16"/>
                          <a:pt x="143" y="19"/>
                        </a:cubicBezTo>
                        <a:cubicBezTo>
                          <a:pt x="142" y="19"/>
                          <a:pt x="141" y="18"/>
                          <a:pt x="140" y="17"/>
                        </a:cubicBezTo>
                        <a:cubicBezTo>
                          <a:pt x="140" y="16"/>
                          <a:pt x="142" y="17"/>
                          <a:pt x="143" y="16"/>
                        </a:cubicBezTo>
                        <a:cubicBezTo>
                          <a:pt x="143" y="16"/>
                          <a:pt x="141" y="14"/>
                          <a:pt x="140" y="14"/>
                        </a:cubicBezTo>
                        <a:cubicBezTo>
                          <a:pt x="138" y="13"/>
                          <a:pt x="136" y="12"/>
                          <a:pt x="133" y="12"/>
                        </a:cubicBezTo>
                        <a:cubicBezTo>
                          <a:pt x="132" y="12"/>
                          <a:pt x="130" y="11"/>
                          <a:pt x="129" y="12"/>
                        </a:cubicBezTo>
                        <a:cubicBezTo>
                          <a:pt x="128" y="12"/>
                          <a:pt x="131" y="15"/>
                          <a:pt x="131" y="15"/>
                        </a:cubicBezTo>
                        <a:cubicBezTo>
                          <a:pt x="134" y="17"/>
                          <a:pt x="138" y="17"/>
                          <a:pt x="142" y="20"/>
                        </a:cubicBezTo>
                        <a:cubicBezTo>
                          <a:pt x="143" y="20"/>
                          <a:pt x="144" y="21"/>
                          <a:pt x="143" y="22"/>
                        </a:cubicBezTo>
                        <a:cubicBezTo>
                          <a:pt x="141" y="24"/>
                          <a:pt x="139" y="22"/>
                          <a:pt x="137" y="21"/>
                        </a:cubicBezTo>
                        <a:cubicBezTo>
                          <a:pt x="132" y="18"/>
                          <a:pt x="126" y="16"/>
                          <a:pt x="120" y="15"/>
                        </a:cubicBezTo>
                        <a:cubicBezTo>
                          <a:pt x="117" y="14"/>
                          <a:pt x="114" y="13"/>
                          <a:pt x="111" y="14"/>
                        </a:cubicBezTo>
                        <a:cubicBezTo>
                          <a:pt x="110" y="14"/>
                          <a:pt x="113" y="17"/>
                          <a:pt x="113" y="18"/>
                        </a:cubicBezTo>
                        <a:cubicBezTo>
                          <a:pt x="113" y="18"/>
                          <a:pt x="117" y="21"/>
                          <a:pt x="117" y="21"/>
                        </a:cubicBezTo>
                        <a:cubicBezTo>
                          <a:pt x="117" y="22"/>
                          <a:pt x="111" y="21"/>
                          <a:pt x="111" y="21"/>
                        </a:cubicBezTo>
                        <a:cubicBezTo>
                          <a:pt x="111" y="23"/>
                          <a:pt x="115" y="22"/>
                          <a:pt x="115" y="24"/>
                        </a:cubicBezTo>
                        <a:cubicBezTo>
                          <a:pt x="115" y="24"/>
                          <a:pt x="111" y="23"/>
                          <a:pt x="110" y="22"/>
                        </a:cubicBezTo>
                        <a:cubicBezTo>
                          <a:pt x="108" y="21"/>
                          <a:pt x="106" y="21"/>
                          <a:pt x="103" y="20"/>
                        </a:cubicBezTo>
                        <a:cubicBezTo>
                          <a:pt x="101" y="19"/>
                          <a:pt x="101" y="20"/>
                          <a:pt x="101" y="22"/>
                        </a:cubicBezTo>
                        <a:cubicBezTo>
                          <a:pt x="100" y="23"/>
                          <a:pt x="99" y="23"/>
                          <a:pt x="98" y="23"/>
                        </a:cubicBezTo>
                        <a:cubicBezTo>
                          <a:pt x="98" y="24"/>
                          <a:pt x="98" y="26"/>
                          <a:pt x="97" y="26"/>
                        </a:cubicBezTo>
                        <a:cubicBezTo>
                          <a:pt x="97" y="27"/>
                          <a:pt x="97" y="24"/>
                          <a:pt x="97" y="23"/>
                        </a:cubicBezTo>
                        <a:cubicBezTo>
                          <a:pt x="97" y="22"/>
                          <a:pt x="98" y="21"/>
                          <a:pt x="98" y="20"/>
                        </a:cubicBezTo>
                        <a:cubicBezTo>
                          <a:pt x="97" y="16"/>
                          <a:pt x="93" y="16"/>
                          <a:pt x="90" y="16"/>
                        </a:cubicBezTo>
                        <a:cubicBezTo>
                          <a:pt x="86" y="17"/>
                          <a:pt x="82" y="18"/>
                          <a:pt x="78" y="18"/>
                        </a:cubicBezTo>
                        <a:cubicBezTo>
                          <a:pt x="77" y="19"/>
                          <a:pt x="75" y="19"/>
                          <a:pt x="74" y="19"/>
                        </a:cubicBezTo>
                        <a:cubicBezTo>
                          <a:pt x="74" y="19"/>
                          <a:pt x="69" y="20"/>
                          <a:pt x="69" y="20"/>
                        </a:cubicBezTo>
                        <a:cubicBezTo>
                          <a:pt x="70" y="21"/>
                          <a:pt x="72" y="21"/>
                          <a:pt x="73" y="21"/>
                        </a:cubicBezTo>
                        <a:cubicBezTo>
                          <a:pt x="74" y="22"/>
                          <a:pt x="75" y="23"/>
                          <a:pt x="77" y="24"/>
                        </a:cubicBezTo>
                        <a:cubicBezTo>
                          <a:pt x="77" y="24"/>
                          <a:pt x="81" y="27"/>
                          <a:pt x="81" y="27"/>
                        </a:cubicBezTo>
                        <a:cubicBezTo>
                          <a:pt x="80" y="27"/>
                          <a:pt x="76" y="25"/>
                          <a:pt x="75" y="25"/>
                        </a:cubicBezTo>
                        <a:cubicBezTo>
                          <a:pt x="73" y="24"/>
                          <a:pt x="72" y="22"/>
                          <a:pt x="70" y="22"/>
                        </a:cubicBezTo>
                        <a:cubicBezTo>
                          <a:pt x="67" y="21"/>
                          <a:pt x="64" y="22"/>
                          <a:pt x="61" y="22"/>
                        </a:cubicBezTo>
                        <a:cubicBezTo>
                          <a:pt x="58" y="23"/>
                          <a:pt x="58" y="22"/>
                          <a:pt x="60" y="25"/>
                        </a:cubicBezTo>
                        <a:cubicBezTo>
                          <a:pt x="60" y="26"/>
                          <a:pt x="60" y="29"/>
                          <a:pt x="60" y="30"/>
                        </a:cubicBezTo>
                        <a:cubicBezTo>
                          <a:pt x="60" y="32"/>
                          <a:pt x="56" y="30"/>
                          <a:pt x="55" y="30"/>
                        </a:cubicBezTo>
                        <a:cubicBezTo>
                          <a:pt x="54" y="30"/>
                          <a:pt x="51" y="28"/>
                          <a:pt x="50" y="30"/>
                        </a:cubicBezTo>
                        <a:cubicBezTo>
                          <a:pt x="49" y="31"/>
                          <a:pt x="50" y="34"/>
                          <a:pt x="50" y="34"/>
                        </a:cubicBezTo>
                        <a:cubicBezTo>
                          <a:pt x="49" y="35"/>
                          <a:pt x="48" y="33"/>
                          <a:pt x="47" y="32"/>
                        </a:cubicBezTo>
                        <a:cubicBezTo>
                          <a:pt x="45" y="31"/>
                          <a:pt x="43" y="31"/>
                          <a:pt x="42" y="32"/>
                        </a:cubicBezTo>
                        <a:cubicBezTo>
                          <a:pt x="39" y="34"/>
                          <a:pt x="36" y="36"/>
                          <a:pt x="32" y="37"/>
                        </a:cubicBezTo>
                        <a:cubicBezTo>
                          <a:pt x="31" y="38"/>
                          <a:pt x="34" y="37"/>
                          <a:pt x="32" y="3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D53A0F19-0684-3042-A2E3-F76810EAA52C}"/>
                      </a:ext>
                    </a:extLst>
                  </p:cNvPr>
                  <p:cNvGrpSpPr/>
                  <p:nvPr/>
                </p:nvGrpSpPr>
                <p:grpSpPr>
                  <a:xfrm>
                    <a:off x="3070403" y="2130164"/>
                    <a:ext cx="7907395" cy="9499927"/>
                    <a:chOff x="3070403" y="2130164"/>
                    <a:chExt cx="7907395" cy="9499927"/>
                  </a:xfrm>
                  <a:grpFill/>
                </p:grpSpPr>
                <p:sp>
                  <p:nvSpPr>
                    <p:cNvPr id="89" name="Freeform 781">
                      <a:extLst>
                        <a:ext uri="{FF2B5EF4-FFF2-40B4-BE49-F238E27FC236}">
                          <a16:creationId xmlns:a16="http://schemas.microsoft.com/office/drawing/2014/main" id="{DCC6FC08-E206-CE4B-A6C1-E4B102A6A8C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08206" y="2130164"/>
                      <a:ext cx="94095" cy="44255"/>
                    </a:xfrm>
                    <a:custGeom>
                      <a:avLst/>
                      <a:gdLst>
                        <a:gd name="T0" fmla="*/ 4 w 9"/>
                        <a:gd name="T1" fmla="*/ 3 h 4"/>
                        <a:gd name="T2" fmla="*/ 1 w 9"/>
                        <a:gd name="T3" fmla="*/ 2 h 4"/>
                        <a:gd name="T4" fmla="*/ 5 w 9"/>
                        <a:gd name="T5" fmla="*/ 2 h 4"/>
                        <a:gd name="T6" fmla="*/ 0 w 9"/>
                        <a:gd name="T7" fmla="*/ 0 h 4"/>
                        <a:gd name="T8" fmla="*/ 9 w 9"/>
                        <a:gd name="T9" fmla="*/ 2 h 4"/>
                        <a:gd name="T10" fmla="*/ 5 w 9"/>
                        <a:gd name="T11" fmla="*/ 2 h 4"/>
                        <a:gd name="T12" fmla="*/ 4 w 9"/>
                        <a:gd name="T13" fmla="*/ 3 h 4"/>
                        <a:gd name="T14" fmla="*/ 4 w 9"/>
                        <a:gd name="T15" fmla="*/ 3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9" h="4">
                          <a:moveTo>
                            <a:pt x="4" y="3"/>
                          </a:moveTo>
                          <a:cubicBezTo>
                            <a:pt x="4" y="3"/>
                            <a:pt x="1" y="2"/>
                            <a:pt x="1" y="2"/>
                          </a:cubicBezTo>
                          <a:cubicBezTo>
                            <a:pt x="1" y="2"/>
                            <a:pt x="4" y="2"/>
                            <a:pt x="5" y="2"/>
                          </a:cubicBezTo>
                          <a:cubicBezTo>
                            <a:pt x="3" y="1"/>
                            <a:pt x="1" y="2"/>
                            <a:pt x="0" y="0"/>
                          </a:cubicBezTo>
                          <a:cubicBezTo>
                            <a:pt x="1" y="1"/>
                            <a:pt x="8" y="0"/>
                            <a:pt x="9" y="2"/>
                          </a:cubicBezTo>
                          <a:cubicBezTo>
                            <a:pt x="9" y="2"/>
                            <a:pt x="6" y="2"/>
                            <a:pt x="5" y="2"/>
                          </a:cubicBezTo>
                          <a:cubicBezTo>
                            <a:pt x="5" y="2"/>
                            <a:pt x="7" y="4"/>
                            <a:pt x="4" y="3"/>
                          </a:cubicBezTo>
                          <a:cubicBezTo>
                            <a:pt x="3" y="3"/>
                            <a:pt x="6" y="4"/>
                            <a:pt x="4" y="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90" name="Freeform 405">
                      <a:extLst>
                        <a:ext uri="{FF2B5EF4-FFF2-40B4-BE49-F238E27FC236}">
                          <a16:creationId xmlns:a16="http://schemas.microsoft.com/office/drawing/2014/main" id="{B4C2FB74-97AF-594F-8154-415BFBBBE1C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427172" y="3959344"/>
                      <a:ext cx="550626" cy="283968"/>
                    </a:xfrm>
                    <a:custGeom>
                      <a:avLst/>
                      <a:gdLst>
                        <a:gd name="T0" fmla="*/ 53 w 54"/>
                        <a:gd name="T1" fmla="*/ 10 h 26"/>
                        <a:gd name="T2" fmla="*/ 49 w 54"/>
                        <a:gd name="T3" fmla="*/ 9 h 26"/>
                        <a:gd name="T4" fmla="*/ 50 w 54"/>
                        <a:gd name="T5" fmla="*/ 8 h 26"/>
                        <a:gd name="T6" fmla="*/ 48 w 54"/>
                        <a:gd name="T7" fmla="*/ 7 h 26"/>
                        <a:gd name="T8" fmla="*/ 49 w 54"/>
                        <a:gd name="T9" fmla="*/ 6 h 26"/>
                        <a:gd name="T10" fmla="*/ 46 w 54"/>
                        <a:gd name="T11" fmla="*/ 5 h 26"/>
                        <a:gd name="T12" fmla="*/ 48 w 54"/>
                        <a:gd name="T13" fmla="*/ 3 h 26"/>
                        <a:gd name="T14" fmla="*/ 43 w 54"/>
                        <a:gd name="T15" fmla="*/ 3 h 26"/>
                        <a:gd name="T16" fmla="*/ 39 w 54"/>
                        <a:gd name="T17" fmla="*/ 1 h 26"/>
                        <a:gd name="T18" fmla="*/ 39 w 54"/>
                        <a:gd name="T19" fmla="*/ 4 h 26"/>
                        <a:gd name="T20" fmla="*/ 36 w 54"/>
                        <a:gd name="T21" fmla="*/ 5 h 26"/>
                        <a:gd name="T22" fmla="*/ 32 w 54"/>
                        <a:gd name="T23" fmla="*/ 5 h 26"/>
                        <a:gd name="T24" fmla="*/ 32 w 54"/>
                        <a:gd name="T25" fmla="*/ 9 h 26"/>
                        <a:gd name="T26" fmla="*/ 26 w 54"/>
                        <a:gd name="T27" fmla="*/ 5 h 26"/>
                        <a:gd name="T28" fmla="*/ 25 w 54"/>
                        <a:gd name="T29" fmla="*/ 8 h 26"/>
                        <a:gd name="T30" fmla="*/ 21 w 54"/>
                        <a:gd name="T31" fmla="*/ 5 h 26"/>
                        <a:gd name="T32" fmla="*/ 21 w 54"/>
                        <a:gd name="T33" fmla="*/ 9 h 26"/>
                        <a:gd name="T34" fmla="*/ 19 w 54"/>
                        <a:gd name="T35" fmla="*/ 9 h 26"/>
                        <a:gd name="T36" fmla="*/ 17 w 54"/>
                        <a:gd name="T37" fmla="*/ 12 h 26"/>
                        <a:gd name="T38" fmla="*/ 14 w 54"/>
                        <a:gd name="T39" fmla="*/ 8 h 26"/>
                        <a:gd name="T40" fmla="*/ 16 w 54"/>
                        <a:gd name="T41" fmla="*/ 8 h 26"/>
                        <a:gd name="T42" fmla="*/ 14 w 54"/>
                        <a:gd name="T43" fmla="*/ 5 h 26"/>
                        <a:gd name="T44" fmla="*/ 7 w 54"/>
                        <a:gd name="T45" fmla="*/ 2 h 26"/>
                        <a:gd name="T46" fmla="*/ 9 w 54"/>
                        <a:gd name="T47" fmla="*/ 4 h 26"/>
                        <a:gd name="T48" fmla="*/ 8 w 54"/>
                        <a:gd name="T49" fmla="*/ 4 h 26"/>
                        <a:gd name="T50" fmla="*/ 10 w 54"/>
                        <a:gd name="T51" fmla="*/ 8 h 26"/>
                        <a:gd name="T52" fmla="*/ 5 w 54"/>
                        <a:gd name="T53" fmla="*/ 6 h 26"/>
                        <a:gd name="T54" fmla="*/ 3 w 54"/>
                        <a:gd name="T55" fmla="*/ 6 h 26"/>
                        <a:gd name="T56" fmla="*/ 5 w 54"/>
                        <a:gd name="T57" fmla="*/ 7 h 26"/>
                        <a:gd name="T58" fmla="*/ 5 w 54"/>
                        <a:gd name="T59" fmla="*/ 8 h 26"/>
                        <a:gd name="T60" fmla="*/ 2 w 54"/>
                        <a:gd name="T61" fmla="*/ 7 h 26"/>
                        <a:gd name="T62" fmla="*/ 1 w 54"/>
                        <a:gd name="T63" fmla="*/ 9 h 26"/>
                        <a:gd name="T64" fmla="*/ 8 w 54"/>
                        <a:gd name="T65" fmla="*/ 10 h 26"/>
                        <a:gd name="T66" fmla="*/ 13 w 54"/>
                        <a:gd name="T67" fmla="*/ 11 h 26"/>
                        <a:gd name="T68" fmla="*/ 11 w 54"/>
                        <a:gd name="T69" fmla="*/ 12 h 26"/>
                        <a:gd name="T70" fmla="*/ 12 w 54"/>
                        <a:gd name="T71" fmla="*/ 13 h 26"/>
                        <a:gd name="T72" fmla="*/ 8 w 54"/>
                        <a:gd name="T73" fmla="*/ 14 h 26"/>
                        <a:gd name="T74" fmla="*/ 3 w 54"/>
                        <a:gd name="T75" fmla="*/ 15 h 26"/>
                        <a:gd name="T76" fmla="*/ 10 w 54"/>
                        <a:gd name="T77" fmla="*/ 16 h 26"/>
                        <a:gd name="T78" fmla="*/ 12 w 54"/>
                        <a:gd name="T79" fmla="*/ 18 h 26"/>
                        <a:gd name="T80" fmla="*/ 15 w 54"/>
                        <a:gd name="T81" fmla="*/ 17 h 26"/>
                        <a:gd name="T82" fmla="*/ 13 w 54"/>
                        <a:gd name="T83" fmla="*/ 18 h 26"/>
                        <a:gd name="T84" fmla="*/ 15 w 54"/>
                        <a:gd name="T85" fmla="*/ 18 h 26"/>
                        <a:gd name="T86" fmla="*/ 10 w 54"/>
                        <a:gd name="T87" fmla="*/ 23 h 26"/>
                        <a:gd name="T88" fmla="*/ 15 w 54"/>
                        <a:gd name="T89" fmla="*/ 23 h 26"/>
                        <a:gd name="T90" fmla="*/ 21 w 54"/>
                        <a:gd name="T91" fmla="*/ 24 h 26"/>
                        <a:gd name="T92" fmla="*/ 20 w 54"/>
                        <a:gd name="T93" fmla="*/ 24 h 26"/>
                        <a:gd name="T94" fmla="*/ 22 w 54"/>
                        <a:gd name="T95" fmla="*/ 25 h 26"/>
                        <a:gd name="T96" fmla="*/ 29 w 54"/>
                        <a:gd name="T97" fmla="*/ 26 h 26"/>
                        <a:gd name="T98" fmla="*/ 33 w 54"/>
                        <a:gd name="T99" fmla="*/ 25 h 26"/>
                        <a:gd name="T100" fmla="*/ 39 w 54"/>
                        <a:gd name="T101" fmla="*/ 23 h 26"/>
                        <a:gd name="T102" fmla="*/ 46 w 54"/>
                        <a:gd name="T103" fmla="*/ 19 h 26"/>
                        <a:gd name="T104" fmla="*/ 52 w 54"/>
                        <a:gd name="T105" fmla="*/ 16 h 26"/>
                        <a:gd name="T106" fmla="*/ 52 w 54"/>
                        <a:gd name="T107" fmla="*/ 14 h 26"/>
                        <a:gd name="T108" fmla="*/ 54 w 54"/>
                        <a:gd name="T109" fmla="*/ 13 h 26"/>
                        <a:gd name="T110" fmla="*/ 52 w 54"/>
                        <a:gd name="T111" fmla="*/ 12 h 26"/>
                        <a:gd name="T112" fmla="*/ 53 w 54"/>
                        <a:gd name="T113" fmla="*/ 10 h 26"/>
                        <a:gd name="T114" fmla="*/ 53 w 54"/>
                        <a:gd name="T115" fmla="*/ 10 h 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54" h="26">
                          <a:moveTo>
                            <a:pt x="53" y="10"/>
                          </a:moveTo>
                          <a:cubicBezTo>
                            <a:pt x="53" y="10"/>
                            <a:pt x="49" y="9"/>
                            <a:pt x="49" y="9"/>
                          </a:cubicBezTo>
                          <a:cubicBezTo>
                            <a:pt x="49" y="9"/>
                            <a:pt x="50" y="8"/>
                            <a:pt x="50" y="8"/>
                          </a:cubicBezTo>
                          <a:cubicBezTo>
                            <a:pt x="49" y="8"/>
                            <a:pt x="47" y="8"/>
                            <a:pt x="48" y="7"/>
                          </a:cubicBezTo>
                          <a:cubicBezTo>
                            <a:pt x="48" y="7"/>
                            <a:pt x="49" y="6"/>
                            <a:pt x="49" y="6"/>
                          </a:cubicBezTo>
                          <a:cubicBezTo>
                            <a:pt x="48" y="5"/>
                            <a:pt x="46" y="5"/>
                            <a:pt x="46" y="5"/>
                          </a:cubicBezTo>
                          <a:cubicBezTo>
                            <a:pt x="46" y="4"/>
                            <a:pt x="48" y="3"/>
                            <a:pt x="48" y="3"/>
                          </a:cubicBezTo>
                          <a:cubicBezTo>
                            <a:pt x="48" y="3"/>
                            <a:pt x="44" y="4"/>
                            <a:pt x="43" y="3"/>
                          </a:cubicBezTo>
                          <a:cubicBezTo>
                            <a:pt x="42" y="2"/>
                            <a:pt x="41" y="1"/>
                            <a:pt x="39" y="1"/>
                          </a:cubicBezTo>
                          <a:cubicBezTo>
                            <a:pt x="38" y="1"/>
                            <a:pt x="40" y="3"/>
                            <a:pt x="39" y="4"/>
                          </a:cubicBezTo>
                          <a:cubicBezTo>
                            <a:pt x="38" y="5"/>
                            <a:pt x="37" y="4"/>
                            <a:pt x="36" y="5"/>
                          </a:cubicBezTo>
                          <a:cubicBezTo>
                            <a:pt x="35" y="6"/>
                            <a:pt x="34" y="5"/>
                            <a:pt x="32" y="5"/>
                          </a:cubicBezTo>
                          <a:cubicBezTo>
                            <a:pt x="30" y="4"/>
                            <a:pt x="33" y="8"/>
                            <a:pt x="32" y="9"/>
                          </a:cubicBezTo>
                          <a:cubicBezTo>
                            <a:pt x="32" y="9"/>
                            <a:pt x="28" y="2"/>
                            <a:pt x="26" y="5"/>
                          </a:cubicBezTo>
                          <a:cubicBezTo>
                            <a:pt x="25" y="5"/>
                            <a:pt x="26" y="7"/>
                            <a:pt x="25" y="8"/>
                          </a:cubicBezTo>
                          <a:cubicBezTo>
                            <a:pt x="25" y="9"/>
                            <a:pt x="22" y="5"/>
                            <a:pt x="21" y="5"/>
                          </a:cubicBezTo>
                          <a:cubicBezTo>
                            <a:pt x="20" y="5"/>
                            <a:pt x="23" y="9"/>
                            <a:pt x="21" y="9"/>
                          </a:cubicBezTo>
                          <a:cubicBezTo>
                            <a:pt x="20" y="9"/>
                            <a:pt x="20" y="9"/>
                            <a:pt x="19" y="9"/>
                          </a:cubicBezTo>
                          <a:cubicBezTo>
                            <a:pt x="18" y="9"/>
                            <a:pt x="17" y="11"/>
                            <a:pt x="17" y="12"/>
                          </a:cubicBezTo>
                          <a:cubicBezTo>
                            <a:pt x="17" y="11"/>
                            <a:pt x="14" y="9"/>
                            <a:pt x="14" y="8"/>
                          </a:cubicBezTo>
                          <a:cubicBezTo>
                            <a:pt x="14" y="8"/>
                            <a:pt x="16" y="8"/>
                            <a:pt x="16" y="8"/>
                          </a:cubicBezTo>
                          <a:cubicBezTo>
                            <a:pt x="16" y="7"/>
                            <a:pt x="14" y="5"/>
                            <a:pt x="14" y="5"/>
                          </a:cubicBezTo>
                          <a:cubicBezTo>
                            <a:pt x="13" y="5"/>
                            <a:pt x="8" y="0"/>
                            <a:pt x="7" y="2"/>
                          </a:cubicBezTo>
                          <a:cubicBezTo>
                            <a:pt x="7" y="3"/>
                            <a:pt x="10" y="3"/>
                            <a:pt x="9" y="4"/>
                          </a:cubicBezTo>
                          <a:cubicBezTo>
                            <a:pt x="9" y="4"/>
                            <a:pt x="9" y="4"/>
                            <a:pt x="8" y="4"/>
                          </a:cubicBezTo>
                          <a:cubicBezTo>
                            <a:pt x="10" y="3"/>
                            <a:pt x="11" y="7"/>
                            <a:pt x="10" y="8"/>
                          </a:cubicBezTo>
                          <a:cubicBezTo>
                            <a:pt x="10" y="8"/>
                            <a:pt x="2" y="1"/>
                            <a:pt x="5" y="6"/>
                          </a:cubicBezTo>
                          <a:cubicBezTo>
                            <a:pt x="5" y="6"/>
                            <a:pt x="3" y="6"/>
                            <a:pt x="3" y="6"/>
                          </a:cubicBezTo>
                          <a:cubicBezTo>
                            <a:pt x="3" y="7"/>
                            <a:pt x="5" y="7"/>
                            <a:pt x="5" y="7"/>
                          </a:cubicBezTo>
                          <a:cubicBezTo>
                            <a:pt x="5" y="6"/>
                            <a:pt x="5" y="8"/>
                            <a:pt x="5" y="8"/>
                          </a:cubicBezTo>
                          <a:cubicBezTo>
                            <a:pt x="5" y="8"/>
                            <a:pt x="3" y="7"/>
                            <a:pt x="2" y="7"/>
                          </a:cubicBezTo>
                          <a:cubicBezTo>
                            <a:pt x="3" y="7"/>
                            <a:pt x="0" y="10"/>
                            <a:pt x="1" y="9"/>
                          </a:cubicBezTo>
                          <a:cubicBezTo>
                            <a:pt x="0" y="11"/>
                            <a:pt x="8" y="10"/>
                            <a:pt x="8" y="10"/>
                          </a:cubicBezTo>
                          <a:cubicBezTo>
                            <a:pt x="9" y="10"/>
                            <a:pt x="13" y="11"/>
                            <a:pt x="13" y="11"/>
                          </a:cubicBezTo>
                          <a:cubicBezTo>
                            <a:pt x="12" y="11"/>
                            <a:pt x="11" y="11"/>
                            <a:pt x="11" y="12"/>
                          </a:cubicBezTo>
                          <a:cubicBezTo>
                            <a:pt x="11" y="12"/>
                            <a:pt x="12" y="13"/>
                            <a:pt x="12" y="13"/>
                          </a:cubicBezTo>
                          <a:cubicBezTo>
                            <a:pt x="11" y="14"/>
                            <a:pt x="9" y="14"/>
                            <a:pt x="8" y="14"/>
                          </a:cubicBezTo>
                          <a:cubicBezTo>
                            <a:pt x="8" y="14"/>
                            <a:pt x="2" y="15"/>
                            <a:pt x="3" y="15"/>
                          </a:cubicBezTo>
                          <a:cubicBezTo>
                            <a:pt x="5" y="16"/>
                            <a:pt x="8" y="15"/>
                            <a:pt x="10" y="16"/>
                          </a:cubicBezTo>
                          <a:cubicBezTo>
                            <a:pt x="11" y="17"/>
                            <a:pt x="11" y="18"/>
                            <a:pt x="12" y="18"/>
                          </a:cubicBezTo>
                          <a:cubicBezTo>
                            <a:pt x="12" y="18"/>
                            <a:pt x="14" y="17"/>
                            <a:pt x="15" y="17"/>
                          </a:cubicBezTo>
                          <a:cubicBezTo>
                            <a:pt x="14" y="17"/>
                            <a:pt x="13" y="18"/>
                            <a:pt x="13" y="18"/>
                          </a:cubicBezTo>
                          <a:cubicBezTo>
                            <a:pt x="13" y="19"/>
                            <a:pt x="15" y="18"/>
                            <a:pt x="15" y="18"/>
                          </a:cubicBezTo>
                          <a:cubicBezTo>
                            <a:pt x="16" y="19"/>
                            <a:pt x="8" y="23"/>
                            <a:pt x="10" y="23"/>
                          </a:cubicBezTo>
                          <a:cubicBezTo>
                            <a:pt x="12" y="24"/>
                            <a:pt x="14" y="23"/>
                            <a:pt x="15" y="23"/>
                          </a:cubicBezTo>
                          <a:cubicBezTo>
                            <a:pt x="17" y="23"/>
                            <a:pt x="19" y="23"/>
                            <a:pt x="21" y="24"/>
                          </a:cubicBezTo>
                          <a:cubicBezTo>
                            <a:pt x="20" y="23"/>
                            <a:pt x="20" y="24"/>
                            <a:pt x="20" y="24"/>
                          </a:cubicBezTo>
                          <a:cubicBezTo>
                            <a:pt x="21" y="25"/>
                            <a:pt x="22" y="25"/>
                            <a:pt x="22" y="25"/>
                          </a:cubicBezTo>
                          <a:cubicBezTo>
                            <a:pt x="24" y="26"/>
                            <a:pt x="27" y="26"/>
                            <a:pt x="29" y="26"/>
                          </a:cubicBezTo>
                          <a:cubicBezTo>
                            <a:pt x="31" y="26"/>
                            <a:pt x="31" y="25"/>
                            <a:pt x="33" y="25"/>
                          </a:cubicBezTo>
                          <a:cubicBezTo>
                            <a:pt x="35" y="24"/>
                            <a:pt x="37" y="24"/>
                            <a:pt x="39" y="23"/>
                          </a:cubicBezTo>
                          <a:cubicBezTo>
                            <a:pt x="42" y="21"/>
                            <a:pt x="43" y="20"/>
                            <a:pt x="46" y="19"/>
                          </a:cubicBezTo>
                          <a:cubicBezTo>
                            <a:pt x="48" y="19"/>
                            <a:pt x="49" y="16"/>
                            <a:pt x="52" y="16"/>
                          </a:cubicBezTo>
                          <a:cubicBezTo>
                            <a:pt x="52" y="15"/>
                            <a:pt x="53" y="15"/>
                            <a:pt x="52" y="14"/>
                          </a:cubicBezTo>
                          <a:cubicBezTo>
                            <a:pt x="51" y="13"/>
                            <a:pt x="53" y="13"/>
                            <a:pt x="54" y="13"/>
                          </a:cubicBezTo>
                          <a:cubicBezTo>
                            <a:pt x="54" y="13"/>
                            <a:pt x="52" y="12"/>
                            <a:pt x="52" y="12"/>
                          </a:cubicBezTo>
                          <a:cubicBezTo>
                            <a:pt x="52" y="11"/>
                            <a:pt x="54" y="10"/>
                            <a:pt x="53" y="10"/>
                          </a:cubicBezTo>
                          <a:cubicBezTo>
                            <a:pt x="51" y="9"/>
                            <a:pt x="54" y="10"/>
                            <a:pt x="53" y="1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91" name="Freeform 512">
                      <a:extLst>
                        <a:ext uri="{FF2B5EF4-FFF2-40B4-BE49-F238E27FC236}">
                          <a16:creationId xmlns:a16="http://schemas.microsoft.com/office/drawing/2014/main" id="{8E5ECF94-80BF-654D-8B6F-BA46668EC55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904054" y="11379319"/>
                      <a:ext cx="121974" cy="66379"/>
                    </a:xfrm>
                    <a:custGeom>
                      <a:avLst/>
                      <a:gdLst>
                        <a:gd name="T0" fmla="*/ 10 w 12"/>
                        <a:gd name="T1" fmla="*/ 3 h 6"/>
                        <a:gd name="T2" fmla="*/ 8 w 12"/>
                        <a:gd name="T3" fmla="*/ 2 h 6"/>
                        <a:gd name="T4" fmla="*/ 5 w 12"/>
                        <a:gd name="T5" fmla="*/ 2 h 6"/>
                        <a:gd name="T6" fmla="*/ 3 w 12"/>
                        <a:gd name="T7" fmla="*/ 1 h 6"/>
                        <a:gd name="T8" fmla="*/ 0 w 12"/>
                        <a:gd name="T9" fmla="*/ 3 h 6"/>
                        <a:gd name="T10" fmla="*/ 2 w 12"/>
                        <a:gd name="T11" fmla="*/ 5 h 6"/>
                        <a:gd name="T12" fmla="*/ 6 w 12"/>
                        <a:gd name="T13" fmla="*/ 5 h 6"/>
                        <a:gd name="T14" fmla="*/ 11 w 12"/>
                        <a:gd name="T15" fmla="*/ 3 h 6"/>
                        <a:gd name="T16" fmla="*/ 10 w 12"/>
                        <a:gd name="T17" fmla="*/ 3 h 6"/>
                        <a:gd name="T18" fmla="*/ 10 w 12"/>
                        <a:gd name="T19" fmla="*/ 3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2" h="6">
                          <a:moveTo>
                            <a:pt x="10" y="3"/>
                          </a:moveTo>
                          <a:cubicBezTo>
                            <a:pt x="9" y="3"/>
                            <a:pt x="9" y="2"/>
                            <a:pt x="8" y="2"/>
                          </a:cubicBezTo>
                          <a:cubicBezTo>
                            <a:pt x="7" y="2"/>
                            <a:pt x="6" y="2"/>
                            <a:pt x="5" y="2"/>
                          </a:cubicBezTo>
                          <a:cubicBezTo>
                            <a:pt x="4" y="2"/>
                            <a:pt x="4" y="0"/>
                            <a:pt x="3" y="1"/>
                          </a:cubicBezTo>
                          <a:cubicBezTo>
                            <a:pt x="3" y="1"/>
                            <a:pt x="0" y="3"/>
                            <a:pt x="0" y="3"/>
                          </a:cubicBezTo>
                          <a:cubicBezTo>
                            <a:pt x="0" y="3"/>
                            <a:pt x="2" y="5"/>
                            <a:pt x="2" y="5"/>
                          </a:cubicBezTo>
                          <a:cubicBezTo>
                            <a:pt x="3" y="6"/>
                            <a:pt x="5" y="5"/>
                            <a:pt x="6" y="5"/>
                          </a:cubicBezTo>
                          <a:cubicBezTo>
                            <a:pt x="7" y="5"/>
                            <a:pt x="11" y="4"/>
                            <a:pt x="11" y="3"/>
                          </a:cubicBezTo>
                          <a:cubicBezTo>
                            <a:pt x="10" y="3"/>
                            <a:pt x="10" y="3"/>
                            <a:pt x="10" y="3"/>
                          </a:cubicBezTo>
                          <a:cubicBezTo>
                            <a:pt x="9" y="3"/>
                            <a:pt x="12" y="2"/>
                            <a:pt x="10" y="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92" name="Freeform 513">
                      <a:extLst>
                        <a:ext uri="{FF2B5EF4-FFF2-40B4-BE49-F238E27FC236}">
                          <a16:creationId xmlns:a16="http://schemas.microsoft.com/office/drawing/2014/main" id="{F8ED42B1-1635-C247-9C05-00B687948F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93599" y="11445698"/>
                      <a:ext cx="90610" cy="66379"/>
                    </a:xfrm>
                    <a:custGeom>
                      <a:avLst/>
                      <a:gdLst>
                        <a:gd name="T0" fmla="*/ 7 w 9"/>
                        <a:gd name="T1" fmla="*/ 3 h 6"/>
                        <a:gd name="T2" fmla="*/ 0 w 9"/>
                        <a:gd name="T3" fmla="*/ 1 h 6"/>
                        <a:gd name="T4" fmla="*/ 2 w 9"/>
                        <a:gd name="T5" fmla="*/ 2 h 6"/>
                        <a:gd name="T6" fmla="*/ 1 w 9"/>
                        <a:gd name="T7" fmla="*/ 5 h 6"/>
                        <a:gd name="T8" fmla="*/ 3 w 9"/>
                        <a:gd name="T9" fmla="*/ 5 h 6"/>
                        <a:gd name="T10" fmla="*/ 4 w 9"/>
                        <a:gd name="T11" fmla="*/ 5 h 6"/>
                        <a:gd name="T12" fmla="*/ 7 w 9"/>
                        <a:gd name="T13" fmla="*/ 3 h 6"/>
                        <a:gd name="T14" fmla="*/ 7 w 9"/>
                        <a:gd name="T15" fmla="*/ 3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9" h="6">
                          <a:moveTo>
                            <a:pt x="7" y="3"/>
                          </a:moveTo>
                          <a:cubicBezTo>
                            <a:pt x="7" y="2"/>
                            <a:pt x="0" y="0"/>
                            <a:pt x="0" y="1"/>
                          </a:cubicBezTo>
                          <a:cubicBezTo>
                            <a:pt x="0" y="1"/>
                            <a:pt x="2" y="2"/>
                            <a:pt x="2" y="2"/>
                          </a:cubicBezTo>
                          <a:cubicBezTo>
                            <a:pt x="3" y="3"/>
                            <a:pt x="1" y="4"/>
                            <a:pt x="1" y="5"/>
                          </a:cubicBezTo>
                          <a:cubicBezTo>
                            <a:pt x="1" y="6"/>
                            <a:pt x="3" y="5"/>
                            <a:pt x="3" y="5"/>
                          </a:cubicBezTo>
                          <a:cubicBezTo>
                            <a:pt x="4" y="4"/>
                            <a:pt x="3" y="5"/>
                            <a:pt x="4" y="5"/>
                          </a:cubicBezTo>
                          <a:cubicBezTo>
                            <a:pt x="5" y="6"/>
                            <a:pt x="9" y="4"/>
                            <a:pt x="7" y="3"/>
                          </a:cubicBezTo>
                          <a:cubicBezTo>
                            <a:pt x="6" y="2"/>
                            <a:pt x="8" y="3"/>
                            <a:pt x="7" y="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93" name="Freeform 514">
                      <a:extLst>
                        <a:ext uri="{FF2B5EF4-FFF2-40B4-BE49-F238E27FC236}">
                          <a16:creationId xmlns:a16="http://schemas.microsoft.com/office/drawing/2014/main" id="{DCBF5321-7395-5E4C-A49B-B64974BC1AE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83147" y="11360879"/>
                      <a:ext cx="80154" cy="51630"/>
                    </a:xfrm>
                    <a:custGeom>
                      <a:avLst/>
                      <a:gdLst>
                        <a:gd name="T0" fmla="*/ 6 w 8"/>
                        <a:gd name="T1" fmla="*/ 0 h 5"/>
                        <a:gd name="T2" fmla="*/ 3 w 8"/>
                        <a:gd name="T3" fmla="*/ 1 h 5"/>
                        <a:gd name="T4" fmla="*/ 0 w 8"/>
                        <a:gd name="T5" fmla="*/ 1 h 5"/>
                        <a:gd name="T6" fmla="*/ 0 w 8"/>
                        <a:gd name="T7" fmla="*/ 3 h 5"/>
                        <a:gd name="T8" fmla="*/ 5 w 8"/>
                        <a:gd name="T9" fmla="*/ 2 h 5"/>
                        <a:gd name="T10" fmla="*/ 6 w 8"/>
                        <a:gd name="T11" fmla="*/ 0 h 5"/>
                        <a:gd name="T12" fmla="*/ 6 w 8"/>
                        <a:gd name="T13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5">
                          <a:moveTo>
                            <a:pt x="6" y="0"/>
                          </a:moveTo>
                          <a:cubicBezTo>
                            <a:pt x="5" y="0"/>
                            <a:pt x="4" y="1"/>
                            <a:pt x="3" y="1"/>
                          </a:cubicBezTo>
                          <a:cubicBezTo>
                            <a:pt x="2" y="0"/>
                            <a:pt x="0" y="1"/>
                            <a:pt x="0" y="1"/>
                          </a:cubicBezTo>
                          <a:cubicBezTo>
                            <a:pt x="1" y="0"/>
                            <a:pt x="0" y="4"/>
                            <a:pt x="0" y="3"/>
                          </a:cubicBezTo>
                          <a:cubicBezTo>
                            <a:pt x="1" y="5"/>
                            <a:pt x="4" y="3"/>
                            <a:pt x="5" y="2"/>
                          </a:cubicBezTo>
                          <a:cubicBezTo>
                            <a:pt x="6" y="2"/>
                            <a:pt x="8" y="0"/>
                            <a:pt x="6" y="0"/>
                          </a:cubicBezTo>
                          <a:cubicBezTo>
                            <a:pt x="5" y="0"/>
                            <a:pt x="8" y="0"/>
                            <a:pt x="6" y="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94" name="Freeform 515">
                      <a:extLst>
                        <a:ext uri="{FF2B5EF4-FFF2-40B4-BE49-F238E27FC236}">
                          <a16:creationId xmlns:a16="http://schemas.microsoft.com/office/drawing/2014/main" id="{E3FC29E4-1992-6B49-9530-B72ACA9D114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41327" y="11401446"/>
                      <a:ext cx="83638" cy="55320"/>
                    </a:xfrm>
                    <a:custGeom>
                      <a:avLst/>
                      <a:gdLst>
                        <a:gd name="T0" fmla="*/ 7 w 8"/>
                        <a:gd name="T1" fmla="*/ 4 h 5"/>
                        <a:gd name="T2" fmla="*/ 1 w 8"/>
                        <a:gd name="T3" fmla="*/ 1 h 5"/>
                        <a:gd name="T4" fmla="*/ 7 w 8"/>
                        <a:gd name="T5" fmla="*/ 4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8" h="5">
                          <a:moveTo>
                            <a:pt x="7" y="4"/>
                          </a:moveTo>
                          <a:cubicBezTo>
                            <a:pt x="6" y="3"/>
                            <a:pt x="0" y="0"/>
                            <a:pt x="1" y="1"/>
                          </a:cubicBezTo>
                          <a:cubicBezTo>
                            <a:pt x="2" y="2"/>
                            <a:pt x="8" y="5"/>
                            <a:pt x="7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95" name="Freeform 516">
                      <a:extLst>
                        <a:ext uri="{FF2B5EF4-FFF2-40B4-BE49-F238E27FC236}">
                          <a16:creationId xmlns:a16="http://schemas.microsoft.com/office/drawing/2014/main" id="{B4EAC696-FFEA-2A47-BE8F-626A948E80E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20416" y="11327686"/>
                      <a:ext cx="31364" cy="33190"/>
                    </a:xfrm>
                    <a:custGeom>
                      <a:avLst/>
                      <a:gdLst>
                        <a:gd name="T0" fmla="*/ 2 w 3"/>
                        <a:gd name="T1" fmla="*/ 2 h 3"/>
                        <a:gd name="T2" fmla="*/ 0 w 3"/>
                        <a:gd name="T3" fmla="*/ 1 h 3"/>
                        <a:gd name="T4" fmla="*/ 2 w 3"/>
                        <a:gd name="T5" fmla="*/ 2 h 3"/>
                        <a:gd name="T6" fmla="*/ 2 w 3"/>
                        <a:gd name="T7" fmla="*/ 2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" h="3">
                          <a:moveTo>
                            <a:pt x="2" y="2"/>
                          </a:moveTo>
                          <a:cubicBezTo>
                            <a:pt x="2" y="3"/>
                            <a:pt x="1" y="2"/>
                            <a:pt x="0" y="1"/>
                          </a:cubicBezTo>
                          <a:cubicBezTo>
                            <a:pt x="0" y="0"/>
                            <a:pt x="3" y="0"/>
                            <a:pt x="2" y="2"/>
                          </a:cubicBezTo>
                          <a:cubicBezTo>
                            <a:pt x="2" y="3"/>
                            <a:pt x="2" y="1"/>
                            <a:pt x="2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96" name="Freeform 517">
                      <a:extLst>
                        <a:ext uri="{FF2B5EF4-FFF2-40B4-BE49-F238E27FC236}">
                          <a16:creationId xmlns:a16="http://schemas.microsoft.com/office/drawing/2014/main" id="{A8D8E751-0FB2-914A-B389-423E50E9AAF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20416" y="11239179"/>
                      <a:ext cx="73184" cy="77445"/>
                    </a:xfrm>
                    <a:custGeom>
                      <a:avLst/>
                      <a:gdLst>
                        <a:gd name="T0" fmla="*/ 5 w 7"/>
                        <a:gd name="T1" fmla="*/ 2 h 7"/>
                        <a:gd name="T2" fmla="*/ 4 w 7"/>
                        <a:gd name="T3" fmla="*/ 0 h 7"/>
                        <a:gd name="T4" fmla="*/ 2 w 7"/>
                        <a:gd name="T5" fmla="*/ 1 h 7"/>
                        <a:gd name="T6" fmla="*/ 0 w 7"/>
                        <a:gd name="T7" fmla="*/ 1 h 7"/>
                        <a:gd name="T8" fmla="*/ 2 w 7"/>
                        <a:gd name="T9" fmla="*/ 4 h 7"/>
                        <a:gd name="T10" fmla="*/ 0 w 7"/>
                        <a:gd name="T11" fmla="*/ 6 h 7"/>
                        <a:gd name="T12" fmla="*/ 3 w 7"/>
                        <a:gd name="T13" fmla="*/ 5 h 7"/>
                        <a:gd name="T14" fmla="*/ 4 w 7"/>
                        <a:gd name="T15" fmla="*/ 2 h 7"/>
                        <a:gd name="T16" fmla="*/ 4 w 7"/>
                        <a:gd name="T17" fmla="*/ 4 h 7"/>
                        <a:gd name="T18" fmla="*/ 6 w 7"/>
                        <a:gd name="T19" fmla="*/ 2 h 7"/>
                        <a:gd name="T20" fmla="*/ 5 w 7"/>
                        <a:gd name="T21" fmla="*/ 2 h 7"/>
                        <a:gd name="T22" fmla="*/ 5 w 7"/>
                        <a:gd name="T23" fmla="*/ 2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7" h="7">
                          <a:moveTo>
                            <a:pt x="5" y="2"/>
                          </a:moveTo>
                          <a:cubicBezTo>
                            <a:pt x="5" y="1"/>
                            <a:pt x="4" y="1"/>
                            <a:pt x="4" y="0"/>
                          </a:cubicBezTo>
                          <a:cubicBezTo>
                            <a:pt x="3" y="0"/>
                            <a:pt x="1" y="0"/>
                            <a:pt x="2" y="1"/>
                          </a:cubicBezTo>
                          <a:cubicBezTo>
                            <a:pt x="4" y="3"/>
                            <a:pt x="1" y="2"/>
                            <a:pt x="0" y="1"/>
                          </a:cubicBezTo>
                          <a:cubicBezTo>
                            <a:pt x="1" y="3"/>
                            <a:pt x="2" y="3"/>
                            <a:pt x="2" y="4"/>
                          </a:cubicBezTo>
                          <a:cubicBezTo>
                            <a:pt x="3" y="6"/>
                            <a:pt x="1" y="5"/>
                            <a:pt x="0" y="6"/>
                          </a:cubicBezTo>
                          <a:cubicBezTo>
                            <a:pt x="0" y="7"/>
                            <a:pt x="4" y="6"/>
                            <a:pt x="3" y="5"/>
                          </a:cubicBezTo>
                          <a:cubicBezTo>
                            <a:pt x="3" y="5"/>
                            <a:pt x="4" y="3"/>
                            <a:pt x="4" y="2"/>
                          </a:cubicBezTo>
                          <a:cubicBezTo>
                            <a:pt x="4" y="2"/>
                            <a:pt x="4" y="3"/>
                            <a:pt x="4" y="4"/>
                          </a:cubicBezTo>
                          <a:cubicBezTo>
                            <a:pt x="4" y="3"/>
                            <a:pt x="6" y="2"/>
                            <a:pt x="6" y="2"/>
                          </a:cubicBezTo>
                          <a:cubicBezTo>
                            <a:pt x="6" y="2"/>
                            <a:pt x="6" y="2"/>
                            <a:pt x="5" y="2"/>
                          </a:cubicBezTo>
                          <a:cubicBezTo>
                            <a:pt x="5" y="1"/>
                            <a:pt x="7" y="2"/>
                            <a:pt x="5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97" name="Freeform 518">
                      <a:extLst>
                        <a:ext uri="{FF2B5EF4-FFF2-40B4-BE49-F238E27FC236}">
                          <a16:creationId xmlns:a16="http://schemas.microsoft.com/office/drawing/2014/main" id="{C8F721FD-867A-104D-BFAD-3F08C61C15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09960" y="11099041"/>
                      <a:ext cx="52274" cy="118010"/>
                    </a:xfrm>
                    <a:custGeom>
                      <a:avLst/>
                      <a:gdLst>
                        <a:gd name="T0" fmla="*/ 5 w 5"/>
                        <a:gd name="T1" fmla="*/ 7 h 11"/>
                        <a:gd name="T2" fmla="*/ 2 w 5"/>
                        <a:gd name="T3" fmla="*/ 2 h 11"/>
                        <a:gd name="T4" fmla="*/ 1 w 5"/>
                        <a:gd name="T5" fmla="*/ 6 h 11"/>
                        <a:gd name="T6" fmla="*/ 0 w 5"/>
                        <a:gd name="T7" fmla="*/ 9 h 11"/>
                        <a:gd name="T8" fmla="*/ 2 w 5"/>
                        <a:gd name="T9" fmla="*/ 7 h 11"/>
                        <a:gd name="T10" fmla="*/ 5 w 5"/>
                        <a:gd name="T11" fmla="*/ 7 h 11"/>
                        <a:gd name="T12" fmla="*/ 5 w 5"/>
                        <a:gd name="T13" fmla="*/ 7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" h="11">
                          <a:moveTo>
                            <a:pt x="5" y="7"/>
                          </a:moveTo>
                          <a:cubicBezTo>
                            <a:pt x="5" y="6"/>
                            <a:pt x="4" y="0"/>
                            <a:pt x="2" y="2"/>
                          </a:cubicBezTo>
                          <a:cubicBezTo>
                            <a:pt x="2" y="3"/>
                            <a:pt x="3" y="6"/>
                            <a:pt x="1" y="6"/>
                          </a:cubicBezTo>
                          <a:cubicBezTo>
                            <a:pt x="0" y="6"/>
                            <a:pt x="0" y="7"/>
                            <a:pt x="0" y="9"/>
                          </a:cubicBezTo>
                          <a:cubicBezTo>
                            <a:pt x="1" y="9"/>
                            <a:pt x="2" y="7"/>
                            <a:pt x="2" y="7"/>
                          </a:cubicBezTo>
                          <a:cubicBezTo>
                            <a:pt x="1" y="7"/>
                            <a:pt x="5" y="11"/>
                            <a:pt x="5" y="7"/>
                          </a:cubicBezTo>
                          <a:cubicBezTo>
                            <a:pt x="5" y="6"/>
                            <a:pt x="5" y="8"/>
                            <a:pt x="5" y="7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98" name="Freeform 519">
                      <a:extLst>
                        <a:ext uri="{FF2B5EF4-FFF2-40B4-BE49-F238E27FC236}">
                          <a16:creationId xmlns:a16="http://schemas.microsoft.com/office/drawing/2014/main" id="{C2369918-BEF4-5D41-9925-BBE01BD3C9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799507" y="11194924"/>
                      <a:ext cx="31364" cy="66379"/>
                    </a:xfrm>
                    <a:custGeom>
                      <a:avLst/>
                      <a:gdLst>
                        <a:gd name="T0" fmla="*/ 3 w 3"/>
                        <a:gd name="T1" fmla="*/ 2 h 6"/>
                        <a:gd name="T2" fmla="*/ 1 w 3"/>
                        <a:gd name="T3" fmla="*/ 6 h 6"/>
                        <a:gd name="T4" fmla="*/ 3 w 3"/>
                        <a:gd name="T5" fmla="*/ 2 h 6"/>
                        <a:gd name="T6" fmla="*/ 3 w 3"/>
                        <a:gd name="T7" fmla="*/ 2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" h="6">
                          <a:moveTo>
                            <a:pt x="3" y="2"/>
                          </a:moveTo>
                          <a:cubicBezTo>
                            <a:pt x="2" y="0"/>
                            <a:pt x="0" y="5"/>
                            <a:pt x="1" y="6"/>
                          </a:cubicBezTo>
                          <a:cubicBezTo>
                            <a:pt x="0" y="5"/>
                            <a:pt x="3" y="3"/>
                            <a:pt x="3" y="2"/>
                          </a:cubicBezTo>
                          <a:cubicBezTo>
                            <a:pt x="2" y="1"/>
                            <a:pt x="3" y="2"/>
                            <a:pt x="3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99" name="Freeform 520">
                      <a:extLst>
                        <a:ext uri="{FF2B5EF4-FFF2-40B4-BE49-F238E27FC236}">
                          <a16:creationId xmlns:a16="http://schemas.microsoft.com/office/drawing/2014/main" id="{618CFFBE-D9DB-7346-A79C-5DADBC71742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799507" y="11054786"/>
                      <a:ext cx="52274" cy="77445"/>
                    </a:xfrm>
                    <a:custGeom>
                      <a:avLst/>
                      <a:gdLst>
                        <a:gd name="T0" fmla="*/ 4 w 5"/>
                        <a:gd name="T1" fmla="*/ 2 h 7"/>
                        <a:gd name="T2" fmla="*/ 3 w 5"/>
                        <a:gd name="T3" fmla="*/ 0 h 7"/>
                        <a:gd name="T4" fmla="*/ 2 w 5"/>
                        <a:gd name="T5" fmla="*/ 3 h 7"/>
                        <a:gd name="T6" fmla="*/ 1 w 5"/>
                        <a:gd name="T7" fmla="*/ 2 h 7"/>
                        <a:gd name="T8" fmla="*/ 0 w 5"/>
                        <a:gd name="T9" fmla="*/ 5 h 7"/>
                        <a:gd name="T10" fmla="*/ 2 w 5"/>
                        <a:gd name="T11" fmla="*/ 7 h 7"/>
                        <a:gd name="T12" fmla="*/ 5 w 5"/>
                        <a:gd name="T13" fmla="*/ 5 h 7"/>
                        <a:gd name="T14" fmla="*/ 4 w 5"/>
                        <a:gd name="T15" fmla="*/ 2 h 7"/>
                        <a:gd name="T16" fmla="*/ 4 w 5"/>
                        <a:gd name="T17" fmla="*/ 2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" h="7">
                          <a:moveTo>
                            <a:pt x="4" y="2"/>
                          </a:moveTo>
                          <a:cubicBezTo>
                            <a:pt x="3" y="3"/>
                            <a:pt x="3" y="0"/>
                            <a:pt x="3" y="0"/>
                          </a:cubicBezTo>
                          <a:cubicBezTo>
                            <a:pt x="3" y="0"/>
                            <a:pt x="3" y="3"/>
                            <a:pt x="2" y="3"/>
                          </a:cubicBezTo>
                          <a:cubicBezTo>
                            <a:pt x="2" y="3"/>
                            <a:pt x="2" y="2"/>
                            <a:pt x="1" y="2"/>
                          </a:cubicBezTo>
                          <a:cubicBezTo>
                            <a:pt x="2" y="2"/>
                            <a:pt x="0" y="5"/>
                            <a:pt x="0" y="5"/>
                          </a:cubicBezTo>
                          <a:cubicBezTo>
                            <a:pt x="0" y="4"/>
                            <a:pt x="4" y="5"/>
                            <a:pt x="2" y="7"/>
                          </a:cubicBezTo>
                          <a:cubicBezTo>
                            <a:pt x="3" y="6"/>
                            <a:pt x="5" y="6"/>
                            <a:pt x="5" y="5"/>
                          </a:cubicBezTo>
                          <a:cubicBezTo>
                            <a:pt x="5" y="4"/>
                            <a:pt x="4" y="1"/>
                            <a:pt x="4" y="2"/>
                          </a:cubicBezTo>
                          <a:cubicBezTo>
                            <a:pt x="3" y="3"/>
                            <a:pt x="4" y="1"/>
                            <a:pt x="4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00" name="Freeform 521">
                      <a:extLst>
                        <a:ext uri="{FF2B5EF4-FFF2-40B4-BE49-F238E27FC236}">
                          <a16:creationId xmlns:a16="http://schemas.microsoft.com/office/drawing/2014/main" id="{74576508-D120-674C-B6E0-AFB5B7FE695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51783" y="10840889"/>
                      <a:ext cx="52274" cy="51630"/>
                    </a:xfrm>
                    <a:custGeom>
                      <a:avLst/>
                      <a:gdLst>
                        <a:gd name="T0" fmla="*/ 3 w 5"/>
                        <a:gd name="T1" fmla="*/ 4 h 5"/>
                        <a:gd name="T2" fmla="*/ 3 w 5"/>
                        <a:gd name="T3" fmla="*/ 0 h 5"/>
                        <a:gd name="T4" fmla="*/ 0 w 5"/>
                        <a:gd name="T5" fmla="*/ 0 h 5"/>
                        <a:gd name="T6" fmla="*/ 2 w 5"/>
                        <a:gd name="T7" fmla="*/ 1 h 5"/>
                        <a:gd name="T8" fmla="*/ 3 w 5"/>
                        <a:gd name="T9" fmla="*/ 4 h 5"/>
                        <a:gd name="T10" fmla="*/ 3 w 5"/>
                        <a:gd name="T11" fmla="*/ 4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" h="5">
                          <a:moveTo>
                            <a:pt x="3" y="4"/>
                          </a:moveTo>
                          <a:cubicBezTo>
                            <a:pt x="5" y="2"/>
                            <a:pt x="2" y="2"/>
                            <a:pt x="3" y="0"/>
                          </a:cubicBezTo>
                          <a:cubicBezTo>
                            <a:pt x="3" y="0"/>
                            <a:pt x="1" y="0"/>
                            <a:pt x="0" y="0"/>
                          </a:cubicBezTo>
                          <a:cubicBezTo>
                            <a:pt x="0" y="0"/>
                            <a:pt x="2" y="1"/>
                            <a:pt x="2" y="1"/>
                          </a:cubicBezTo>
                          <a:cubicBezTo>
                            <a:pt x="2" y="2"/>
                            <a:pt x="3" y="4"/>
                            <a:pt x="3" y="4"/>
                          </a:cubicBezTo>
                          <a:cubicBezTo>
                            <a:pt x="4" y="3"/>
                            <a:pt x="2" y="5"/>
                            <a:pt x="3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01" name="Freeform 522">
                      <a:extLst>
                        <a:ext uri="{FF2B5EF4-FFF2-40B4-BE49-F238E27FC236}">
                          <a16:creationId xmlns:a16="http://schemas.microsoft.com/office/drawing/2014/main" id="{981A8ED0-4D6A-EE41-B9D2-B87201DD58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62238" y="10645434"/>
                      <a:ext cx="62727" cy="118010"/>
                    </a:xfrm>
                    <a:custGeom>
                      <a:avLst/>
                      <a:gdLst>
                        <a:gd name="T0" fmla="*/ 3 w 6"/>
                        <a:gd name="T1" fmla="*/ 10 h 11"/>
                        <a:gd name="T2" fmla="*/ 0 w 6"/>
                        <a:gd name="T3" fmla="*/ 9 h 11"/>
                        <a:gd name="T4" fmla="*/ 1 w 6"/>
                        <a:gd name="T5" fmla="*/ 2 h 11"/>
                        <a:gd name="T6" fmla="*/ 4 w 6"/>
                        <a:gd name="T7" fmla="*/ 3 h 11"/>
                        <a:gd name="T8" fmla="*/ 3 w 6"/>
                        <a:gd name="T9" fmla="*/ 10 h 11"/>
                        <a:gd name="T10" fmla="*/ 3 w 6"/>
                        <a:gd name="T11" fmla="*/ 1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" h="11">
                          <a:moveTo>
                            <a:pt x="3" y="10"/>
                          </a:moveTo>
                          <a:cubicBezTo>
                            <a:pt x="1" y="11"/>
                            <a:pt x="0" y="11"/>
                            <a:pt x="0" y="9"/>
                          </a:cubicBezTo>
                          <a:cubicBezTo>
                            <a:pt x="1" y="7"/>
                            <a:pt x="1" y="4"/>
                            <a:pt x="1" y="2"/>
                          </a:cubicBezTo>
                          <a:cubicBezTo>
                            <a:pt x="1" y="0"/>
                            <a:pt x="5" y="0"/>
                            <a:pt x="4" y="3"/>
                          </a:cubicBezTo>
                          <a:cubicBezTo>
                            <a:pt x="4" y="5"/>
                            <a:pt x="6" y="8"/>
                            <a:pt x="3" y="10"/>
                          </a:cubicBezTo>
                          <a:cubicBezTo>
                            <a:pt x="2" y="10"/>
                            <a:pt x="4" y="9"/>
                            <a:pt x="3" y="1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02" name="Freeform 523">
                      <a:extLst>
                        <a:ext uri="{FF2B5EF4-FFF2-40B4-BE49-F238E27FC236}">
                          <a16:creationId xmlns:a16="http://schemas.microsoft.com/office/drawing/2014/main" id="{9A11F4D0-53E3-854E-8CEC-E478D88F75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067848" y="7577132"/>
                      <a:ext cx="48790" cy="44255"/>
                    </a:xfrm>
                    <a:custGeom>
                      <a:avLst/>
                      <a:gdLst>
                        <a:gd name="T0" fmla="*/ 3 w 5"/>
                        <a:gd name="T1" fmla="*/ 3 h 4"/>
                        <a:gd name="T2" fmla="*/ 1 w 5"/>
                        <a:gd name="T3" fmla="*/ 1 h 4"/>
                        <a:gd name="T4" fmla="*/ 3 w 5"/>
                        <a:gd name="T5" fmla="*/ 3 h 4"/>
                        <a:gd name="T6" fmla="*/ 3 w 5"/>
                        <a:gd name="T7" fmla="*/ 3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" h="4">
                          <a:moveTo>
                            <a:pt x="3" y="3"/>
                          </a:moveTo>
                          <a:cubicBezTo>
                            <a:pt x="2" y="4"/>
                            <a:pt x="0" y="3"/>
                            <a:pt x="1" y="1"/>
                          </a:cubicBezTo>
                          <a:cubicBezTo>
                            <a:pt x="1" y="0"/>
                            <a:pt x="5" y="2"/>
                            <a:pt x="3" y="3"/>
                          </a:cubicBezTo>
                          <a:cubicBezTo>
                            <a:pt x="2" y="4"/>
                            <a:pt x="5" y="2"/>
                            <a:pt x="3" y="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03" name="Freeform 524">
                      <a:extLst>
                        <a:ext uri="{FF2B5EF4-FFF2-40B4-BE49-F238E27FC236}">
                          <a16:creationId xmlns:a16="http://schemas.microsoft.com/office/drawing/2014/main" id="{FCCC13F1-62C3-6545-A348-2EC3E7FB30A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506955" y="7643515"/>
                      <a:ext cx="59243" cy="84822"/>
                    </a:xfrm>
                    <a:custGeom>
                      <a:avLst/>
                      <a:gdLst>
                        <a:gd name="T0" fmla="*/ 1 w 6"/>
                        <a:gd name="T1" fmla="*/ 5 h 8"/>
                        <a:gd name="T2" fmla="*/ 2 w 6"/>
                        <a:gd name="T3" fmla="*/ 4 h 8"/>
                        <a:gd name="T4" fmla="*/ 4 w 6"/>
                        <a:gd name="T5" fmla="*/ 2 h 8"/>
                        <a:gd name="T6" fmla="*/ 1 w 6"/>
                        <a:gd name="T7" fmla="*/ 5 h 8"/>
                        <a:gd name="T8" fmla="*/ 1 w 6"/>
                        <a:gd name="T9" fmla="*/ 5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" h="8">
                          <a:moveTo>
                            <a:pt x="1" y="5"/>
                          </a:moveTo>
                          <a:cubicBezTo>
                            <a:pt x="0" y="4"/>
                            <a:pt x="2" y="4"/>
                            <a:pt x="2" y="4"/>
                          </a:cubicBezTo>
                          <a:cubicBezTo>
                            <a:pt x="3" y="4"/>
                            <a:pt x="3" y="0"/>
                            <a:pt x="4" y="2"/>
                          </a:cubicBezTo>
                          <a:cubicBezTo>
                            <a:pt x="6" y="4"/>
                            <a:pt x="2" y="8"/>
                            <a:pt x="1" y="5"/>
                          </a:cubicBezTo>
                          <a:cubicBezTo>
                            <a:pt x="0" y="4"/>
                            <a:pt x="1" y="6"/>
                            <a:pt x="1" y="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04" name="Freeform 525">
                      <a:extLst>
                        <a:ext uri="{FF2B5EF4-FFF2-40B4-BE49-F238E27FC236}">
                          <a16:creationId xmlns:a16="http://schemas.microsoft.com/office/drawing/2014/main" id="{EC3B6444-7CA9-F547-803A-724B7A2731A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068037" y="8229885"/>
                      <a:ext cx="142883" cy="140138"/>
                    </a:xfrm>
                    <a:custGeom>
                      <a:avLst/>
                      <a:gdLst>
                        <a:gd name="T0" fmla="*/ 12 w 14"/>
                        <a:gd name="T1" fmla="*/ 4 h 13"/>
                        <a:gd name="T2" fmla="*/ 10 w 14"/>
                        <a:gd name="T3" fmla="*/ 3 h 13"/>
                        <a:gd name="T4" fmla="*/ 6 w 14"/>
                        <a:gd name="T5" fmla="*/ 1 h 13"/>
                        <a:gd name="T6" fmla="*/ 2 w 14"/>
                        <a:gd name="T7" fmla="*/ 1 h 13"/>
                        <a:gd name="T8" fmla="*/ 1 w 14"/>
                        <a:gd name="T9" fmla="*/ 2 h 13"/>
                        <a:gd name="T10" fmla="*/ 2 w 14"/>
                        <a:gd name="T11" fmla="*/ 4 h 13"/>
                        <a:gd name="T12" fmla="*/ 1 w 14"/>
                        <a:gd name="T13" fmla="*/ 7 h 13"/>
                        <a:gd name="T14" fmla="*/ 2 w 14"/>
                        <a:gd name="T15" fmla="*/ 10 h 13"/>
                        <a:gd name="T16" fmla="*/ 4 w 14"/>
                        <a:gd name="T17" fmla="*/ 10 h 13"/>
                        <a:gd name="T18" fmla="*/ 7 w 14"/>
                        <a:gd name="T19" fmla="*/ 12 h 13"/>
                        <a:gd name="T20" fmla="*/ 10 w 14"/>
                        <a:gd name="T21" fmla="*/ 10 h 13"/>
                        <a:gd name="T22" fmla="*/ 12 w 14"/>
                        <a:gd name="T23" fmla="*/ 4 h 13"/>
                        <a:gd name="T24" fmla="*/ 12 w 14"/>
                        <a:gd name="T25" fmla="*/ 4 h 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12" y="4"/>
                          </a:moveTo>
                          <a:cubicBezTo>
                            <a:pt x="12" y="3"/>
                            <a:pt x="11" y="3"/>
                            <a:pt x="10" y="3"/>
                          </a:cubicBezTo>
                          <a:cubicBezTo>
                            <a:pt x="8" y="2"/>
                            <a:pt x="8" y="1"/>
                            <a:pt x="6" y="1"/>
                          </a:cubicBezTo>
                          <a:cubicBezTo>
                            <a:pt x="5" y="0"/>
                            <a:pt x="3" y="0"/>
                            <a:pt x="2" y="1"/>
                          </a:cubicBezTo>
                          <a:cubicBezTo>
                            <a:pt x="2" y="1"/>
                            <a:pt x="2" y="2"/>
                            <a:pt x="1" y="2"/>
                          </a:cubicBezTo>
                          <a:cubicBezTo>
                            <a:pt x="0" y="4"/>
                            <a:pt x="1" y="3"/>
                            <a:pt x="2" y="4"/>
                          </a:cubicBezTo>
                          <a:cubicBezTo>
                            <a:pt x="2" y="4"/>
                            <a:pt x="1" y="7"/>
                            <a:pt x="1" y="7"/>
                          </a:cubicBezTo>
                          <a:cubicBezTo>
                            <a:pt x="1" y="9"/>
                            <a:pt x="1" y="9"/>
                            <a:pt x="2" y="10"/>
                          </a:cubicBezTo>
                          <a:cubicBezTo>
                            <a:pt x="3" y="11"/>
                            <a:pt x="3" y="10"/>
                            <a:pt x="4" y="10"/>
                          </a:cubicBezTo>
                          <a:cubicBezTo>
                            <a:pt x="6" y="10"/>
                            <a:pt x="5" y="12"/>
                            <a:pt x="7" y="12"/>
                          </a:cubicBezTo>
                          <a:cubicBezTo>
                            <a:pt x="9" y="13"/>
                            <a:pt x="8" y="11"/>
                            <a:pt x="10" y="10"/>
                          </a:cubicBezTo>
                          <a:cubicBezTo>
                            <a:pt x="12" y="8"/>
                            <a:pt x="14" y="7"/>
                            <a:pt x="12" y="4"/>
                          </a:cubicBezTo>
                          <a:cubicBezTo>
                            <a:pt x="12" y="2"/>
                            <a:pt x="14" y="8"/>
                            <a:pt x="12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05" name="Freeform 526">
                      <a:extLst>
                        <a:ext uri="{FF2B5EF4-FFF2-40B4-BE49-F238E27FC236}">
                          <a16:creationId xmlns:a16="http://schemas.microsoft.com/office/drawing/2014/main" id="{E844FCA4-9562-AC4C-B913-1E530EBCE4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31643" y="7230476"/>
                      <a:ext cx="101063" cy="44255"/>
                    </a:xfrm>
                    <a:custGeom>
                      <a:avLst/>
                      <a:gdLst>
                        <a:gd name="T0" fmla="*/ 9 w 10"/>
                        <a:gd name="T1" fmla="*/ 2 h 4"/>
                        <a:gd name="T2" fmla="*/ 4 w 10"/>
                        <a:gd name="T3" fmla="*/ 0 h 4"/>
                        <a:gd name="T4" fmla="*/ 1 w 10"/>
                        <a:gd name="T5" fmla="*/ 3 h 4"/>
                        <a:gd name="T6" fmla="*/ 9 w 10"/>
                        <a:gd name="T7" fmla="*/ 2 h 4"/>
                        <a:gd name="T8" fmla="*/ 9 w 10"/>
                        <a:gd name="T9" fmla="*/ 2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" h="4">
                          <a:moveTo>
                            <a:pt x="9" y="2"/>
                          </a:moveTo>
                          <a:cubicBezTo>
                            <a:pt x="7" y="1"/>
                            <a:pt x="6" y="0"/>
                            <a:pt x="4" y="0"/>
                          </a:cubicBezTo>
                          <a:cubicBezTo>
                            <a:pt x="3" y="0"/>
                            <a:pt x="0" y="1"/>
                            <a:pt x="1" y="3"/>
                          </a:cubicBezTo>
                          <a:cubicBezTo>
                            <a:pt x="2" y="4"/>
                            <a:pt x="9" y="2"/>
                            <a:pt x="9" y="2"/>
                          </a:cubicBezTo>
                          <a:cubicBezTo>
                            <a:pt x="6" y="1"/>
                            <a:pt x="10" y="3"/>
                            <a:pt x="9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06" name="Freeform 527">
                      <a:extLst>
                        <a:ext uri="{FF2B5EF4-FFF2-40B4-BE49-F238E27FC236}">
                          <a16:creationId xmlns:a16="http://schemas.microsoft.com/office/drawing/2014/main" id="{EBBA7667-0AD2-F14A-824C-FB5C17D2FD8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656622" y="7219410"/>
                      <a:ext cx="115005" cy="55320"/>
                    </a:xfrm>
                    <a:custGeom>
                      <a:avLst/>
                      <a:gdLst>
                        <a:gd name="T0" fmla="*/ 10 w 11"/>
                        <a:gd name="T1" fmla="*/ 4 h 5"/>
                        <a:gd name="T2" fmla="*/ 0 w 11"/>
                        <a:gd name="T3" fmla="*/ 2 h 5"/>
                        <a:gd name="T4" fmla="*/ 5 w 11"/>
                        <a:gd name="T5" fmla="*/ 5 h 5"/>
                        <a:gd name="T6" fmla="*/ 10 w 11"/>
                        <a:gd name="T7" fmla="*/ 4 h 5"/>
                        <a:gd name="T8" fmla="*/ 10 w 11"/>
                        <a:gd name="T9" fmla="*/ 4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" h="5">
                          <a:moveTo>
                            <a:pt x="10" y="4"/>
                          </a:moveTo>
                          <a:cubicBezTo>
                            <a:pt x="10" y="1"/>
                            <a:pt x="2" y="0"/>
                            <a:pt x="0" y="2"/>
                          </a:cubicBezTo>
                          <a:cubicBezTo>
                            <a:pt x="0" y="2"/>
                            <a:pt x="4" y="5"/>
                            <a:pt x="5" y="5"/>
                          </a:cubicBezTo>
                          <a:cubicBezTo>
                            <a:pt x="6" y="5"/>
                            <a:pt x="11" y="4"/>
                            <a:pt x="10" y="4"/>
                          </a:cubicBezTo>
                          <a:cubicBezTo>
                            <a:pt x="10" y="3"/>
                            <a:pt x="11" y="5"/>
                            <a:pt x="10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07" name="Freeform 528">
                      <a:extLst>
                        <a:ext uri="{FF2B5EF4-FFF2-40B4-BE49-F238E27FC236}">
                          <a16:creationId xmlns:a16="http://schemas.microsoft.com/office/drawing/2014/main" id="{A6FA1E94-0B99-BB44-B3F9-80257CA64FF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2978" y="6972326"/>
                      <a:ext cx="529716" cy="195458"/>
                    </a:xfrm>
                    <a:custGeom>
                      <a:avLst/>
                      <a:gdLst>
                        <a:gd name="T0" fmla="*/ 52 w 52"/>
                        <a:gd name="T1" fmla="*/ 16 h 18"/>
                        <a:gd name="T2" fmla="*/ 41 w 52"/>
                        <a:gd name="T3" fmla="*/ 17 h 18"/>
                        <a:gd name="T4" fmla="*/ 35 w 52"/>
                        <a:gd name="T5" fmla="*/ 17 h 18"/>
                        <a:gd name="T6" fmla="*/ 37 w 52"/>
                        <a:gd name="T7" fmla="*/ 14 h 18"/>
                        <a:gd name="T8" fmla="*/ 32 w 52"/>
                        <a:gd name="T9" fmla="*/ 11 h 18"/>
                        <a:gd name="T10" fmla="*/ 28 w 52"/>
                        <a:gd name="T11" fmla="*/ 8 h 18"/>
                        <a:gd name="T12" fmla="*/ 20 w 52"/>
                        <a:gd name="T13" fmla="*/ 5 h 18"/>
                        <a:gd name="T14" fmla="*/ 14 w 52"/>
                        <a:gd name="T15" fmla="*/ 5 h 18"/>
                        <a:gd name="T16" fmla="*/ 16 w 52"/>
                        <a:gd name="T17" fmla="*/ 3 h 18"/>
                        <a:gd name="T18" fmla="*/ 8 w 52"/>
                        <a:gd name="T19" fmla="*/ 3 h 18"/>
                        <a:gd name="T20" fmla="*/ 0 w 52"/>
                        <a:gd name="T21" fmla="*/ 6 h 18"/>
                        <a:gd name="T22" fmla="*/ 6 w 52"/>
                        <a:gd name="T23" fmla="*/ 2 h 18"/>
                        <a:gd name="T24" fmla="*/ 16 w 52"/>
                        <a:gd name="T25" fmla="*/ 0 h 18"/>
                        <a:gd name="T26" fmla="*/ 24 w 52"/>
                        <a:gd name="T27" fmla="*/ 1 h 18"/>
                        <a:gd name="T28" fmla="*/ 31 w 52"/>
                        <a:gd name="T29" fmla="*/ 4 h 18"/>
                        <a:gd name="T30" fmla="*/ 32 w 52"/>
                        <a:gd name="T31" fmla="*/ 4 h 18"/>
                        <a:gd name="T32" fmla="*/ 34 w 52"/>
                        <a:gd name="T33" fmla="*/ 5 h 18"/>
                        <a:gd name="T34" fmla="*/ 38 w 52"/>
                        <a:gd name="T35" fmla="*/ 8 h 18"/>
                        <a:gd name="T36" fmla="*/ 45 w 52"/>
                        <a:gd name="T37" fmla="*/ 11 h 18"/>
                        <a:gd name="T38" fmla="*/ 52 w 52"/>
                        <a:gd name="T39" fmla="*/ 16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52" h="18">
                          <a:moveTo>
                            <a:pt x="52" y="16"/>
                          </a:moveTo>
                          <a:cubicBezTo>
                            <a:pt x="52" y="17"/>
                            <a:pt x="42" y="17"/>
                            <a:pt x="41" y="17"/>
                          </a:cubicBezTo>
                          <a:cubicBezTo>
                            <a:pt x="39" y="17"/>
                            <a:pt x="37" y="18"/>
                            <a:pt x="35" y="17"/>
                          </a:cubicBezTo>
                          <a:cubicBezTo>
                            <a:pt x="34" y="16"/>
                            <a:pt x="41" y="15"/>
                            <a:pt x="37" y="14"/>
                          </a:cubicBezTo>
                          <a:cubicBezTo>
                            <a:pt x="35" y="13"/>
                            <a:pt x="33" y="13"/>
                            <a:pt x="32" y="11"/>
                          </a:cubicBezTo>
                          <a:cubicBezTo>
                            <a:pt x="30" y="9"/>
                            <a:pt x="31" y="8"/>
                            <a:pt x="28" y="8"/>
                          </a:cubicBezTo>
                          <a:cubicBezTo>
                            <a:pt x="24" y="9"/>
                            <a:pt x="23" y="6"/>
                            <a:pt x="20" y="5"/>
                          </a:cubicBezTo>
                          <a:cubicBezTo>
                            <a:pt x="19" y="5"/>
                            <a:pt x="15" y="6"/>
                            <a:pt x="14" y="5"/>
                          </a:cubicBezTo>
                          <a:cubicBezTo>
                            <a:pt x="14" y="4"/>
                            <a:pt x="16" y="4"/>
                            <a:pt x="16" y="3"/>
                          </a:cubicBezTo>
                          <a:cubicBezTo>
                            <a:pt x="16" y="2"/>
                            <a:pt x="9" y="3"/>
                            <a:pt x="8" y="3"/>
                          </a:cubicBezTo>
                          <a:cubicBezTo>
                            <a:pt x="8" y="4"/>
                            <a:pt x="0" y="7"/>
                            <a:pt x="0" y="6"/>
                          </a:cubicBezTo>
                          <a:cubicBezTo>
                            <a:pt x="0" y="4"/>
                            <a:pt x="4" y="2"/>
                            <a:pt x="6" y="2"/>
                          </a:cubicBezTo>
                          <a:cubicBezTo>
                            <a:pt x="9" y="0"/>
                            <a:pt x="12" y="0"/>
                            <a:pt x="16" y="0"/>
                          </a:cubicBezTo>
                          <a:cubicBezTo>
                            <a:pt x="18" y="0"/>
                            <a:pt x="22" y="0"/>
                            <a:pt x="24" y="1"/>
                          </a:cubicBezTo>
                          <a:cubicBezTo>
                            <a:pt x="26" y="2"/>
                            <a:pt x="28" y="4"/>
                            <a:pt x="31" y="4"/>
                          </a:cubicBezTo>
                          <a:cubicBezTo>
                            <a:pt x="31" y="4"/>
                            <a:pt x="31" y="3"/>
                            <a:pt x="32" y="4"/>
                          </a:cubicBezTo>
                          <a:cubicBezTo>
                            <a:pt x="33" y="5"/>
                            <a:pt x="33" y="5"/>
                            <a:pt x="34" y="5"/>
                          </a:cubicBezTo>
                          <a:cubicBezTo>
                            <a:pt x="35" y="6"/>
                            <a:pt x="37" y="7"/>
                            <a:pt x="38" y="8"/>
                          </a:cubicBezTo>
                          <a:cubicBezTo>
                            <a:pt x="40" y="9"/>
                            <a:pt x="44" y="9"/>
                            <a:pt x="45" y="11"/>
                          </a:cubicBezTo>
                          <a:cubicBezTo>
                            <a:pt x="47" y="13"/>
                            <a:pt x="52" y="13"/>
                            <a:pt x="52" y="16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08" name="Freeform 529">
                      <a:extLst>
                        <a:ext uri="{FF2B5EF4-FFF2-40B4-BE49-F238E27FC236}">
                          <a16:creationId xmlns:a16="http://schemas.microsoft.com/office/drawing/2014/main" id="{4DCA15C4-7801-A645-B6FF-179A81FC144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656622" y="6854313"/>
                      <a:ext cx="41820" cy="40568"/>
                    </a:xfrm>
                    <a:custGeom>
                      <a:avLst/>
                      <a:gdLst>
                        <a:gd name="T0" fmla="*/ 2 w 4"/>
                        <a:gd name="T1" fmla="*/ 4 h 4"/>
                        <a:gd name="T2" fmla="*/ 1 w 4"/>
                        <a:gd name="T3" fmla="*/ 0 h 4"/>
                        <a:gd name="T4" fmla="*/ 2 w 4"/>
                        <a:gd name="T5" fmla="*/ 4 h 4"/>
                        <a:gd name="T6" fmla="*/ 2 w 4"/>
                        <a:gd name="T7" fmla="*/ 4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4"/>
                          </a:moveTo>
                          <a:cubicBezTo>
                            <a:pt x="0" y="4"/>
                            <a:pt x="1" y="1"/>
                            <a:pt x="1" y="0"/>
                          </a:cubicBezTo>
                          <a:cubicBezTo>
                            <a:pt x="2" y="0"/>
                            <a:pt x="4" y="4"/>
                            <a:pt x="2" y="4"/>
                          </a:cubicBezTo>
                          <a:cubicBezTo>
                            <a:pt x="1" y="4"/>
                            <a:pt x="4" y="4"/>
                            <a:pt x="2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09" name="Freeform 530">
                      <a:extLst>
                        <a:ext uri="{FF2B5EF4-FFF2-40B4-BE49-F238E27FC236}">
                          <a16:creationId xmlns:a16="http://schemas.microsoft.com/office/drawing/2014/main" id="{2610EDFD-0547-5143-94BF-1898B66CE46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914511" y="7079273"/>
                      <a:ext cx="20911" cy="22128"/>
                    </a:xfrm>
                    <a:custGeom>
                      <a:avLst/>
                      <a:gdLst>
                        <a:gd name="T0" fmla="*/ 2 w 2"/>
                        <a:gd name="T1" fmla="*/ 1 h 2"/>
                        <a:gd name="T2" fmla="*/ 0 w 2"/>
                        <a:gd name="T3" fmla="*/ 1 h 2"/>
                        <a:gd name="T4" fmla="*/ 2 w 2"/>
                        <a:gd name="T5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2" y="1"/>
                          </a:moveTo>
                          <a:cubicBezTo>
                            <a:pt x="2" y="0"/>
                            <a:pt x="0" y="0"/>
                            <a:pt x="0" y="1"/>
                          </a:cubicBezTo>
                          <a:cubicBezTo>
                            <a:pt x="0" y="1"/>
                            <a:pt x="2" y="2"/>
                            <a:pt x="2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10" name="Freeform 531">
                      <a:extLst>
                        <a:ext uri="{FF2B5EF4-FFF2-40B4-BE49-F238E27FC236}">
                          <a16:creationId xmlns:a16="http://schemas.microsoft.com/office/drawing/2014/main" id="{9823A117-D4DA-A246-9E0E-C02E66D948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527864" y="5486118"/>
                      <a:ext cx="59243" cy="110635"/>
                    </a:xfrm>
                    <a:custGeom>
                      <a:avLst/>
                      <a:gdLst>
                        <a:gd name="T0" fmla="*/ 3 w 6"/>
                        <a:gd name="T1" fmla="*/ 8 h 10"/>
                        <a:gd name="T2" fmla="*/ 0 w 6"/>
                        <a:gd name="T3" fmla="*/ 7 h 10"/>
                        <a:gd name="T4" fmla="*/ 4 w 6"/>
                        <a:gd name="T5" fmla="*/ 2 h 10"/>
                        <a:gd name="T6" fmla="*/ 6 w 6"/>
                        <a:gd name="T7" fmla="*/ 4 h 10"/>
                        <a:gd name="T8" fmla="*/ 3 w 6"/>
                        <a:gd name="T9" fmla="*/ 8 h 10"/>
                        <a:gd name="T10" fmla="*/ 3 w 6"/>
                        <a:gd name="T11" fmla="*/ 8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" h="10">
                          <a:moveTo>
                            <a:pt x="3" y="8"/>
                          </a:moveTo>
                          <a:cubicBezTo>
                            <a:pt x="2" y="10"/>
                            <a:pt x="0" y="9"/>
                            <a:pt x="0" y="7"/>
                          </a:cubicBezTo>
                          <a:cubicBezTo>
                            <a:pt x="1" y="6"/>
                            <a:pt x="3" y="3"/>
                            <a:pt x="4" y="2"/>
                          </a:cubicBezTo>
                          <a:cubicBezTo>
                            <a:pt x="6" y="0"/>
                            <a:pt x="6" y="3"/>
                            <a:pt x="6" y="4"/>
                          </a:cubicBezTo>
                          <a:cubicBezTo>
                            <a:pt x="6" y="6"/>
                            <a:pt x="3" y="6"/>
                            <a:pt x="3" y="8"/>
                          </a:cubicBezTo>
                          <a:cubicBezTo>
                            <a:pt x="2" y="10"/>
                            <a:pt x="3" y="8"/>
                            <a:pt x="3" y="8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11" name="Freeform 532">
                      <a:extLst>
                        <a:ext uri="{FF2B5EF4-FFF2-40B4-BE49-F238E27FC236}">
                          <a16:creationId xmlns:a16="http://schemas.microsoft.com/office/drawing/2014/main" id="{670B76D6-091A-AB4F-BA63-B2EF5725D20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555745" y="5541436"/>
                      <a:ext cx="73184" cy="44255"/>
                    </a:xfrm>
                    <a:custGeom>
                      <a:avLst/>
                      <a:gdLst>
                        <a:gd name="T0" fmla="*/ 3 w 7"/>
                        <a:gd name="T1" fmla="*/ 4 h 4"/>
                        <a:gd name="T2" fmla="*/ 5 w 7"/>
                        <a:gd name="T3" fmla="*/ 1 h 4"/>
                        <a:gd name="T4" fmla="*/ 3 w 7"/>
                        <a:gd name="T5" fmla="*/ 4 h 4"/>
                        <a:gd name="T6" fmla="*/ 3 w 7"/>
                        <a:gd name="T7" fmla="*/ 4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7" h="4">
                          <a:moveTo>
                            <a:pt x="3" y="4"/>
                          </a:moveTo>
                          <a:cubicBezTo>
                            <a:pt x="0" y="4"/>
                            <a:pt x="3" y="0"/>
                            <a:pt x="5" y="1"/>
                          </a:cubicBezTo>
                          <a:cubicBezTo>
                            <a:pt x="7" y="1"/>
                            <a:pt x="4" y="4"/>
                            <a:pt x="3" y="4"/>
                          </a:cubicBezTo>
                          <a:cubicBezTo>
                            <a:pt x="2" y="4"/>
                            <a:pt x="4" y="4"/>
                            <a:pt x="3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12" name="Freeform 533">
                      <a:extLst>
                        <a:ext uri="{FF2B5EF4-FFF2-40B4-BE49-F238E27FC236}">
                          <a16:creationId xmlns:a16="http://schemas.microsoft.com/office/drawing/2014/main" id="{DD52B14E-9905-5945-B4A9-BBD2A4BDE6F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53614" y="5497180"/>
                      <a:ext cx="153338" cy="77445"/>
                    </a:xfrm>
                    <a:custGeom>
                      <a:avLst/>
                      <a:gdLst>
                        <a:gd name="T0" fmla="*/ 11 w 15"/>
                        <a:gd name="T1" fmla="*/ 6 h 7"/>
                        <a:gd name="T2" fmla="*/ 10 w 15"/>
                        <a:gd name="T3" fmla="*/ 5 h 7"/>
                        <a:gd name="T4" fmla="*/ 7 w 15"/>
                        <a:gd name="T5" fmla="*/ 5 h 7"/>
                        <a:gd name="T6" fmla="*/ 3 w 15"/>
                        <a:gd name="T7" fmla="*/ 0 h 7"/>
                        <a:gd name="T8" fmla="*/ 6 w 15"/>
                        <a:gd name="T9" fmla="*/ 2 h 7"/>
                        <a:gd name="T10" fmla="*/ 8 w 15"/>
                        <a:gd name="T11" fmla="*/ 3 h 7"/>
                        <a:gd name="T12" fmla="*/ 15 w 15"/>
                        <a:gd name="T13" fmla="*/ 3 h 7"/>
                        <a:gd name="T14" fmla="*/ 11 w 15"/>
                        <a:gd name="T15" fmla="*/ 6 h 7"/>
                        <a:gd name="T16" fmla="*/ 11 w 15"/>
                        <a:gd name="T17" fmla="*/ 6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5" h="7">
                          <a:moveTo>
                            <a:pt x="11" y="6"/>
                          </a:moveTo>
                          <a:cubicBezTo>
                            <a:pt x="10" y="6"/>
                            <a:pt x="10" y="6"/>
                            <a:pt x="10" y="5"/>
                          </a:cubicBezTo>
                          <a:cubicBezTo>
                            <a:pt x="10" y="5"/>
                            <a:pt x="8" y="6"/>
                            <a:pt x="7" y="5"/>
                          </a:cubicBezTo>
                          <a:cubicBezTo>
                            <a:pt x="7" y="4"/>
                            <a:pt x="0" y="1"/>
                            <a:pt x="3" y="0"/>
                          </a:cubicBezTo>
                          <a:cubicBezTo>
                            <a:pt x="4" y="0"/>
                            <a:pt x="5" y="2"/>
                            <a:pt x="6" y="2"/>
                          </a:cubicBezTo>
                          <a:cubicBezTo>
                            <a:pt x="7" y="3"/>
                            <a:pt x="7" y="2"/>
                            <a:pt x="8" y="3"/>
                          </a:cubicBezTo>
                          <a:cubicBezTo>
                            <a:pt x="9" y="4"/>
                            <a:pt x="13" y="2"/>
                            <a:pt x="15" y="3"/>
                          </a:cubicBezTo>
                          <a:cubicBezTo>
                            <a:pt x="14" y="3"/>
                            <a:pt x="12" y="6"/>
                            <a:pt x="11" y="6"/>
                          </a:cubicBezTo>
                          <a:cubicBezTo>
                            <a:pt x="9" y="7"/>
                            <a:pt x="12" y="6"/>
                            <a:pt x="11" y="6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13" name="Freeform 534">
                      <a:extLst>
                        <a:ext uri="{FF2B5EF4-FFF2-40B4-BE49-F238E27FC236}">
                          <a16:creationId xmlns:a16="http://schemas.microsoft.com/office/drawing/2014/main" id="{4734AFD9-8F5F-B04A-9C8A-4094670956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84983" y="5283283"/>
                      <a:ext cx="160306" cy="84822"/>
                    </a:xfrm>
                    <a:custGeom>
                      <a:avLst/>
                      <a:gdLst>
                        <a:gd name="T0" fmla="*/ 13 w 16"/>
                        <a:gd name="T1" fmla="*/ 6 h 8"/>
                        <a:gd name="T2" fmla="*/ 0 w 16"/>
                        <a:gd name="T3" fmla="*/ 2 h 8"/>
                        <a:gd name="T4" fmla="*/ 13 w 16"/>
                        <a:gd name="T5" fmla="*/ 6 h 8"/>
                        <a:gd name="T6" fmla="*/ 13 w 16"/>
                        <a:gd name="T7" fmla="*/ 6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6" h="8">
                          <a:moveTo>
                            <a:pt x="13" y="6"/>
                          </a:moveTo>
                          <a:cubicBezTo>
                            <a:pt x="11" y="8"/>
                            <a:pt x="1" y="4"/>
                            <a:pt x="0" y="2"/>
                          </a:cubicBezTo>
                          <a:cubicBezTo>
                            <a:pt x="0" y="0"/>
                            <a:pt x="16" y="4"/>
                            <a:pt x="13" y="6"/>
                          </a:cubicBezTo>
                          <a:cubicBezTo>
                            <a:pt x="12" y="7"/>
                            <a:pt x="14" y="5"/>
                            <a:pt x="13" y="6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14" name="Freeform 535">
                      <a:extLst>
                        <a:ext uri="{FF2B5EF4-FFF2-40B4-BE49-F238E27FC236}">
                          <a16:creationId xmlns:a16="http://schemas.microsoft.com/office/drawing/2014/main" id="{DB001131-53F5-504E-AC05-911200D71EE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639385" y="5172648"/>
                      <a:ext cx="327588" cy="335595"/>
                    </a:xfrm>
                    <a:custGeom>
                      <a:avLst/>
                      <a:gdLst>
                        <a:gd name="T0" fmla="*/ 19 w 32"/>
                        <a:gd name="T1" fmla="*/ 1 h 31"/>
                        <a:gd name="T2" fmla="*/ 17 w 32"/>
                        <a:gd name="T3" fmla="*/ 0 h 31"/>
                        <a:gd name="T4" fmla="*/ 14 w 32"/>
                        <a:gd name="T5" fmla="*/ 2 h 31"/>
                        <a:gd name="T6" fmla="*/ 11 w 32"/>
                        <a:gd name="T7" fmla="*/ 5 h 31"/>
                        <a:gd name="T8" fmla="*/ 9 w 32"/>
                        <a:gd name="T9" fmla="*/ 7 h 31"/>
                        <a:gd name="T10" fmla="*/ 7 w 32"/>
                        <a:gd name="T11" fmla="*/ 13 h 31"/>
                        <a:gd name="T12" fmla="*/ 5 w 32"/>
                        <a:gd name="T13" fmla="*/ 17 h 31"/>
                        <a:gd name="T14" fmla="*/ 2 w 32"/>
                        <a:gd name="T15" fmla="*/ 19 h 31"/>
                        <a:gd name="T16" fmla="*/ 4 w 32"/>
                        <a:gd name="T17" fmla="*/ 21 h 31"/>
                        <a:gd name="T18" fmla="*/ 0 w 32"/>
                        <a:gd name="T19" fmla="*/ 25 h 31"/>
                        <a:gd name="T20" fmla="*/ 4 w 32"/>
                        <a:gd name="T21" fmla="*/ 25 h 31"/>
                        <a:gd name="T22" fmla="*/ 10 w 32"/>
                        <a:gd name="T23" fmla="*/ 26 h 31"/>
                        <a:gd name="T24" fmla="*/ 19 w 32"/>
                        <a:gd name="T25" fmla="*/ 27 h 31"/>
                        <a:gd name="T26" fmla="*/ 22 w 32"/>
                        <a:gd name="T27" fmla="*/ 26 h 31"/>
                        <a:gd name="T28" fmla="*/ 19 w 32"/>
                        <a:gd name="T29" fmla="*/ 30 h 31"/>
                        <a:gd name="T30" fmla="*/ 22 w 32"/>
                        <a:gd name="T31" fmla="*/ 28 h 31"/>
                        <a:gd name="T32" fmla="*/ 27 w 32"/>
                        <a:gd name="T33" fmla="*/ 26 h 31"/>
                        <a:gd name="T34" fmla="*/ 32 w 32"/>
                        <a:gd name="T35" fmla="*/ 20 h 31"/>
                        <a:gd name="T36" fmla="*/ 29 w 32"/>
                        <a:gd name="T37" fmla="*/ 20 h 31"/>
                        <a:gd name="T38" fmla="*/ 26 w 32"/>
                        <a:gd name="T39" fmla="*/ 18 h 31"/>
                        <a:gd name="T40" fmla="*/ 29 w 32"/>
                        <a:gd name="T41" fmla="*/ 15 h 31"/>
                        <a:gd name="T42" fmla="*/ 26 w 32"/>
                        <a:gd name="T43" fmla="*/ 15 h 31"/>
                        <a:gd name="T44" fmla="*/ 24 w 32"/>
                        <a:gd name="T45" fmla="*/ 13 h 31"/>
                        <a:gd name="T46" fmla="*/ 21 w 32"/>
                        <a:gd name="T47" fmla="*/ 16 h 31"/>
                        <a:gd name="T48" fmla="*/ 18 w 32"/>
                        <a:gd name="T49" fmla="*/ 13 h 31"/>
                        <a:gd name="T50" fmla="*/ 19 w 32"/>
                        <a:gd name="T51" fmla="*/ 11 h 31"/>
                        <a:gd name="T52" fmla="*/ 16 w 32"/>
                        <a:gd name="T53" fmla="*/ 9 h 31"/>
                        <a:gd name="T54" fmla="*/ 14 w 32"/>
                        <a:gd name="T55" fmla="*/ 12 h 31"/>
                        <a:gd name="T56" fmla="*/ 16 w 32"/>
                        <a:gd name="T57" fmla="*/ 7 h 31"/>
                        <a:gd name="T58" fmla="*/ 18 w 32"/>
                        <a:gd name="T59" fmla="*/ 4 h 31"/>
                        <a:gd name="T60" fmla="*/ 18 w 32"/>
                        <a:gd name="T61" fmla="*/ 2 h 31"/>
                        <a:gd name="T62" fmla="*/ 19 w 32"/>
                        <a:gd name="T63" fmla="*/ 1 h 31"/>
                        <a:gd name="T64" fmla="*/ 19 w 32"/>
                        <a:gd name="T65" fmla="*/ 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32" h="31">
                          <a:moveTo>
                            <a:pt x="19" y="1"/>
                          </a:moveTo>
                          <a:cubicBezTo>
                            <a:pt x="20" y="0"/>
                            <a:pt x="17" y="0"/>
                            <a:pt x="17" y="0"/>
                          </a:cubicBezTo>
                          <a:cubicBezTo>
                            <a:pt x="16" y="0"/>
                            <a:pt x="15" y="1"/>
                            <a:pt x="14" y="2"/>
                          </a:cubicBezTo>
                          <a:cubicBezTo>
                            <a:pt x="13" y="3"/>
                            <a:pt x="12" y="4"/>
                            <a:pt x="11" y="5"/>
                          </a:cubicBezTo>
                          <a:cubicBezTo>
                            <a:pt x="11" y="6"/>
                            <a:pt x="10" y="7"/>
                            <a:pt x="9" y="7"/>
                          </a:cubicBezTo>
                          <a:cubicBezTo>
                            <a:pt x="9" y="9"/>
                            <a:pt x="8" y="11"/>
                            <a:pt x="7" y="13"/>
                          </a:cubicBezTo>
                          <a:cubicBezTo>
                            <a:pt x="7" y="15"/>
                            <a:pt x="6" y="16"/>
                            <a:pt x="5" y="17"/>
                          </a:cubicBezTo>
                          <a:cubicBezTo>
                            <a:pt x="4" y="18"/>
                            <a:pt x="2" y="19"/>
                            <a:pt x="2" y="19"/>
                          </a:cubicBezTo>
                          <a:cubicBezTo>
                            <a:pt x="2" y="20"/>
                            <a:pt x="4" y="20"/>
                            <a:pt x="4" y="21"/>
                          </a:cubicBezTo>
                          <a:cubicBezTo>
                            <a:pt x="4" y="22"/>
                            <a:pt x="0" y="24"/>
                            <a:pt x="0" y="25"/>
                          </a:cubicBezTo>
                          <a:cubicBezTo>
                            <a:pt x="0" y="27"/>
                            <a:pt x="3" y="26"/>
                            <a:pt x="4" y="25"/>
                          </a:cubicBezTo>
                          <a:cubicBezTo>
                            <a:pt x="6" y="25"/>
                            <a:pt x="8" y="26"/>
                            <a:pt x="10" y="26"/>
                          </a:cubicBezTo>
                          <a:cubicBezTo>
                            <a:pt x="13" y="27"/>
                            <a:pt x="16" y="26"/>
                            <a:pt x="19" y="27"/>
                          </a:cubicBezTo>
                          <a:cubicBezTo>
                            <a:pt x="19" y="27"/>
                            <a:pt x="22" y="25"/>
                            <a:pt x="22" y="26"/>
                          </a:cubicBezTo>
                          <a:cubicBezTo>
                            <a:pt x="22" y="27"/>
                            <a:pt x="19" y="30"/>
                            <a:pt x="19" y="30"/>
                          </a:cubicBezTo>
                          <a:cubicBezTo>
                            <a:pt x="20" y="31"/>
                            <a:pt x="22" y="28"/>
                            <a:pt x="22" y="28"/>
                          </a:cubicBezTo>
                          <a:cubicBezTo>
                            <a:pt x="24" y="27"/>
                            <a:pt x="26" y="27"/>
                            <a:pt x="27" y="26"/>
                          </a:cubicBezTo>
                          <a:cubicBezTo>
                            <a:pt x="27" y="25"/>
                            <a:pt x="32" y="20"/>
                            <a:pt x="32" y="20"/>
                          </a:cubicBezTo>
                          <a:cubicBezTo>
                            <a:pt x="31" y="19"/>
                            <a:pt x="30" y="20"/>
                            <a:pt x="29" y="20"/>
                          </a:cubicBezTo>
                          <a:cubicBezTo>
                            <a:pt x="29" y="20"/>
                            <a:pt x="26" y="18"/>
                            <a:pt x="26" y="18"/>
                          </a:cubicBezTo>
                          <a:cubicBezTo>
                            <a:pt x="26" y="17"/>
                            <a:pt x="30" y="16"/>
                            <a:pt x="29" y="15"/>
                          </a:cubicBezTo>
                          <a:cubicBezTo>
                            <a:pt x="29" y="14"/>
                            <a:pt x="27" y="15"/>
                            <a:pt x="26" y="15"/>
                          </a:cubicBezTo>
                          <a:cubicBezTo>
                            <a:pt x="25" y="15"/>
                            <a:pt x="25" y="13"/>
                            <a:pt x="24" y="13"/>
                          </a:cubicBezTo>
                          <a:cubicBezTo>
                            <a:pt x="24" y="13"/>
                            <a:pt x="21" y="16"/>
                            <a:pt x="21" y="16"/>
                          </a:cubicBezTo>
                          <a:cubicBezTo>
                            <a:pt x="20" y="14"/>
                            <a:pt x="20" y="14"/>
                            <a:pt x="18" y="13"/>
                          </a:cubicBezTo>
                          <a:cubicBezTo>
                            <a:pt x="16" y="12"/>
                            <a:pt x="19" y="12"/>
                            <a:pt x="19" y="11"/>
                          </a:cubicBezTo>
                          <a:cubicBezTo>
                            <a:pt x="19" y="11"/>
                            <a:pt x="17" y="9"/>
                            <a:pt x="16" y="9"/>
                          </a:cubicBezTo>
                          <a:cubicBezTo>
                            <a:pt x="16" y="10"/>
                            <a:pt x="14" y="13"/>
                            <a:pt x="14" y="12"/>
                          </a:cubicBezTo>
                          <a:cubicBezTo>
                            <a:pt x="12" y="11"/>
                            <a:pt x="15" y="7"/>
                            <a:pt x="16" y="7"/>
                          </a:cubicBezTo>
                          <a:cubicBezTo>
                            <a:pt x="17" y="6"/>
                            <a:pt x="17" y="5"/>
                            <a:pt x="18" y="4"/>
                          </a:cubicBezTo>
                          <a:cubicBezTo>
                            <a:pt x="18" y="3"/>
                            <a:pt x="18" y="2"/>
                            <a:pt x="18" y="2"/>
                          </a:cubicBezTo>
                          <a:cubicBezTo>
                            <a:pt x="18" y="2"/>
                            <a:pt x="19" y="1"/>
                            <a:pt x="19" y="1"/>
                          </a:cubicBezTo>
                          <a:cubicBezTo>
                            <a:pt x="20" y="0"/>
                            <a:pt x="19" y="1"/>
                            <a:pt x="19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15" name="Freeform 536">
                      <a:extLst>
                        <a:ext uri="{FF2B5EF4-FFF2-40B4-BE49-F238E27FC236}">
                          <a16:creationId xmlns:a16="http://schemas.microsoft.com/office/drawing/2014/main" id="{E8CF3834-4C23-A943-B9D2-C044988DB5E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904243" y="5412358"/>
                      <a:ext cx="83638" cy="106947"/>
                    </a:xfrm>
                    <a:custGeom>
                      <a:avLst/>
                      <a:gdLst>
                        <a:gd name="T0" fmla="*/ 6 w 8"/>
                        <a:gd name="T1" fmla="*/ 1 h 10"/>
                        <a:gd name="T2" fmla="*/ 1 w 8"/>
                        <a:gd name="T3" fmla="*/ 9 h 10"/>
                        <a:gd name="T4" fmla="*/ 4 w 8"/>
                        <a:gd name="T5" fmla="*/ 7 h 10"/>
                        <a:gd name="T6" fmla="*/ 3 w 8"/>
                        <a:gd name="T7" fmla="*/ 10 h 10"/>
                        <a:gd name="T8" fmla="*/ 6 w 8"/>
                        <a:gd name="T9" fmla="*/ 8 h 10"/>
                        <a:gd name="T10" fmla="*/ 8 w 8"/>
                        <a:gd name="T11" fmla="*/ 4 h 10"/>
                        <a:gd name="T12" fmla="*/ 5 w 8"/>
                        <a:gd name="T13" fmla="*/ 4 h 10"/>
                        <a:gd name="T14" fmla="*/ 6 w 8"/>
                        <a:gd name="T15" fmla="*/ 1 h 10"/>
                        <a:gd name="T16" fmla="*/ 6 w 8"/>
                        <a:gd name="T17" fmla="*/ 1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8" h="10">
                          <a:moveTo>
                            <a:pt x="6" y="1"/>
                          </a:moveTo>
                          <a:cubicBezTo>
                            <a:pt x="5" y="2"/>
                            <a:pt x="0" y="6"/>
                            <a:pt x="1" y="9"/>
                          </a:cubicBezTo>
                          <a:cubicBezTo>
                            <a:pt x="1" y="9"/>
                            <a:pt x="3" y="6"/>
                            <a:pt x="4" y="7"/>
                          </a:cubicBezTo>
                          <a:cubicBezTo>
                            <a:pt x="4" y="7"/>
                            <a:pt x="3" y="10"/>
                            <a:pt x="3" y="10"/>
                          </a:cubicBezTo>
                          <a:cubicBezTo>
                            <a:pt x="4" y="10"/>
                            <a:pt x="6" y="9"/>
                            <a:pt x="6" y="8"/>
                          </a:cubicBezTo>
                          <a:cubicBezTo>
                            <a:pt x="6" y="7"/>
                            <a:pt x="7" y="6"/>
                            <a:pt x="8" y="4"/>
                          </a:cubicBezTo>
                          <a:cubicBezTo>
                            <a:pt x="8" y="2"/>
                            <a:pt x="6" y="4"/>
                            <a:pt x="5" y="4"/>
                          </a:cubicBezTo>
                          <a:cubicBezTo>
                            <a:pt x="6" y="4"/>
                            <a:pt x="6" y="0"/>
                            <a:pt x="6" y="1"/>
                          </a:cubicBezTo>
                          <a:cubicBezTo>
                            <a:pt x="5" y="1"/>
                            <a:pt x="7" y="0"/>
                            <a:pt x="6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16" name="Freeform 537">
                      <a:extLst>
                        <a:ext uri="{FF2B5EF4-FFF2-40B4-BE49-F238E27FC236}">
                          <a16:creationId xmlns:a16="http://schemas.microsoft.com/office/drawing/2014/main" id="{C185371C-FB2A-6444-99B1-996D1DDBFB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32710" y="4372381"/>
                      <a:ext cx="31364" cy="62692"/>
                    </a:xfrm>
                    <a:custGeom>
                      <a:avLst/>
                      <a:gdLst>
                        <a:gd name="T0" fmla="*/ 3 w 3"/>
                        <a:gd name="T1" fmla="*/ 4 h 6"/>
                        <a:gd name="T2" fmla="*/ 1 w 3"/>
                        <a:gd name="T3" fmla="*/ 1 h 6"/>
                        <a:gd name="T4" fmla="*/ 1 w 3"/>
                        <a:gd name="T5" fmla="*/ 2 h 6"/>
                        <a:gd name="T6" fmla="*/ 0 w 3"/>
                        <a:gd name="T7" fmla="*/ 2 h 6"/>
                        <a:gd name="T8" fmla="*/ 3 w 3"/>
                        <a:gd name="T9" fmla="*/ 4 h 6"/>
                        <a:gd name="T10" fmla="*/ 3 w 3"/>
                        <a:gd name="T11" fmla="*/ 4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" h="6">
                          <a:moveTo>
                            <a:pt x="3" y="4"/>
                          </a:moveTo>
                          <a:cubicBezTo>
                            <a:pt x="3" y="3"/>
                            <a:pt x="1" y="0"/>
                            <a:pt x="1" y="1"/>
                          </a:cubicBezTo>
                          <a:cubicBezTo>
                            <a:pt x="1" y="1"/>
                            <a:pt x="1" y="1"/>
                            <a:pt x="1" y="2"/>
                          </a:cubicBezTo>
                          <a:cubicBezTo>
                            <a:pt x="1" y="2"/>
                            <a:pt x="0" y="2"/>
                            <a:pt x="0" y="2"/>
                          </a:cubicBezTo>
                          <a:cubicBezTo>
                            <a:pt x="0" y="2"/>
                            <a:pt x="3" y="6"/>
                            <a:pt x="3" y="4"/>
                          </a:cubicBezTo>
                          <a:cubicBezTo>
                            <a:pt x="3" y="3"/>
                            <a:pt x="3" y="6"/>
                            <a:pt x="3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17" name="Freeform 538">
                      <a:extLst>
                        <a:ext uri="{FF2B5EF4-FFF2-40B4-BE49-F238E27FC236}">
                          <a16:creationId xmlns:a16="http://schemas.microsoft.com/office/drawing/2014/main" id="{209A48C8-7DBF-4040-A7B0-A92E741FB36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79372" y="4479332"/>
                      <a:ext cx="31364" cy="33190"/>
                    </a:xfrm>
                    <a:custGeom>
                      <a:avLst/>
                      <a:gdLst>
                        <a:gd name="T0" fmla="*/ 2 w 3"/>
                        <a:gd name="T1" fmla="*/ 1 h 3"/>
                        <a:gd name="T2" fmla="*/ 0 w 3"/>
                        <a:gd name="T3" fmla="*/ 2 h 3"/>
                        <a:gd name="T4" fmla="*/ 2 w 3"/>
                        <a:gd name="T5" fmla="*/ 1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" h="3">
                          <a:moveTo>
                            <a:pt x="2" y="1"/>
                          </a:moveTo>
                          <a:cubicBezTo>
                            <a:pt x="2" y="0"/>
                            <a:pt x="0" y="2"/>
                            <a:pt x="0" y="2"/>
                          </a:cubicBezTo>
                          <a:cubicBezTo>
                            <a:pt x="1" y="3"/>
                            <a:pt x="3" y="2"/>
                            <a:pt x="2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18" name="Freeform 539">
                      <a:extLst>
                        <a:ext uri="{FF2B5EF4-FFF2-40B4-BE49-F238E27FC236}">
                          <a16:creationId xmlns:a16="http://schemas.microsoft.com/office/drawing/2014/main" id="{7683B44C-6358-1C42-BC3A-5FECBBBE73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75405" y="5054638"/>
                      <a:ext cx="69700" cy="44255"/>
                    </a:xfrm>
                    <a:custGeom>
                      <a:avLst/>
                      <a:gdLst>
                        <a:gd name="T0" fmla="*/ 7 w 7"/>
                        <a:gd name="T1" fmla="*/ 3 h 4"/>
                        <a:gd name="T2" fmla="*/ 1 w 7"/>
                        <a:gd name="T3" fmla="*/ 1 h 4"/>
                        <a:gd name="T4" fmla="*/ 7 w 7"/>
                        <a:gd name="T5" fmla="*/ 3 h 4"/>
                        <a:gd name="T6" fmla="*/ 7 w 7"/>
                        <a:gd name="T7" fmla="*/ 3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7" h="4">
                          <a:moveTo>
                            <a:pt x="7" y="3"/>
                          </a:moveTo>
                          <a:cubicBezTo>
                            <a:pt x="7" y="0"/>
                            <a:pt x="3" y="0"/>
                            <a:pt x="1" y="1"/>
                          </a:cubicBezTo>
                          <a:cubicBezTo>
                            <a:pt x="0" y="1"/>
                            <a:pt x="7" y="4"/>
                            <a:pt x="7" y="3"/>
                          </a:cubicBezTo>
                          <a:cubicBezTo>
                            <a:pt x="7" y="0"/>
                            <a:pt x="7" y="4"/>
                            <a:pt x="7" y="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19" name="Freeform 540">
                      <a:extLst>
                        <a:ext uri="{FF2B5EF4-FFF2-40B4-BE49-F238E27FC236}">
                          <a16:creationId xmlns:a16="http://schemas.microsoft.com/office/drawing/2014/main" id="{5536AF7E-13B5-DD40-B1B4-046FD0D1A9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86922" y="4792800"/>
                      <a:ext cx="62727" cy="66379"/>
                    </a:xfrm>
                    <a:custGeom>
                      <a:avLst/>
                      <a:gdLst>
                        <a:gd name="T0" fmla="*/ 3 w 6"/>
                        <a:gd name="T1" fmla="*/ 5 h 6"/>
                        <a:gd name="T2" fmla="*/ 0 w 6"/>
                        <a:gd name="T3" fmla="*/ 3 h 6"/>
                        <a:gd name="T4" fmla="*/ 4 w 6"/>
                        <a:gd name="T5" fmla="*/ 2 h 6"/>
                        <a:gd name="T6" fmla="*/ 3 w 6"/>
                        <a:gd name="T7" fmla="*/ 5 h 6"/>
                        <a:gd name="T8" fmla="*/ 3 w 6"/>
                        <a:gd name="T9" fmla="*/ 5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" h="6">
                          <a:moveTo>
                            <a:pt x="3" y="5"/>
                          </a:moveTo>
                          <a:cubicBezTo>
                            <a:pt x="2" y="4"/>
                            <a:pt x="1" y="4"/>
                            <a:pt x="0" y="3"/>
                          </a:cubicBezTo>
                          <a:cubicBezTo>
                            <a:pt x="1" y="3"/>
                            <a:pt x="3" y="0"/>
                            <a:pt x="4" y="2"/>
                          </a:cubicBezTo>
                          <a:cubicBezTo>
                            <a:pt x="6" y="3"/>
                            <a:pt x="5" y="6"/>
                            <a:pt x="3" y="5"/>
                          </a:cubicBezTo>
                          <a:cubicBezTo>
                            <a:pt x="2" y="4"/>
                            <a:pt x="4" y="6"/>
                            <a:pt x="3" y="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20" name="Freeform 541">
                      <a:extLst>
                        <a:ext uri="{FF2B5EF4-FFF2-40B4-BE49-F238E27FC236}">
                          <a16:creationId xmlns:a16="http://schemas.microsoft.com/office/drawing/2014/main" id="{FA0CD71F-6293-3C47-8BA7-FFD85EA689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55559" y="4328126"/>
                      <a:ext cx="62727" cy="77445"/>
                    </a:xfrm>
                    <a:custGeom>
                      <a:avLst/>
                      <a:gdLst>
                        <a:gd name="T0" fmla="*/ 3 w 6"/>
                        <a:gd name="T1" fmla="*/ 6 h 7"/>
                        <a:gd name="T2" fmla="*/ 4 w 6"/>
                        <a:gd name="T3" fmla="*/ 1 h 7"/>
                        <a:gd name="T4" fmla="*/ 3 w 6"/>
                        <a:gd name="T5" fmla="*/ 6 h 7"/>
                        <a:gd name="T6" fmla="*/ 3 w 6"/>
                        <a:gd name="T7" fmla="*/ 6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" h="7">
                          <a:moveTo>
                            <a:pt x="3" y="6"/>
                          </a:moveTo>
                          <a:cubicBezTo>
                            <a:pt x="0" y="7"/>
                            <a:pt x="1" y="0"/>
                            <a:pt x="4" y="1"/>
                          </a:cubicBezTo>
                          <a:cubicBezTo>
                            <a:pt x="6" y="1"/>
                            <a:pt x="5" y="6"/>
                            <a:pt x="3" y="6"/>
                          </a:cubicBezTo>
                          <a:cubicBezTo>
                            <a:pt x="2" y="6"/>
                            <a:pt x="6" y="6"/>
                            <a:pt x="3" y="6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21" name="Freeform 542">
                      <a:extLst>
                        <a:ext uri="{FF2B5EF4-FFF2-40B4-BE49-F238E27FC236}">
                          <a16:creationId xmlns:a16="http://schemas.microsoft.com/office/drawing/2014/main" id="{259E96D0-5D03-BA45-AFEB-BE3E9B44F3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81310" y="4283873"/>
                      <a:ext cx="121974" cy="66379"/>
                    </a:xfrm>
                    <a:custGeom>
                      <a:avLst/>
                      <a:gdLst>
                        <a:gd name="T0" fmla="*/ 4 w 12"/>
                        <a:gd name="T1" fmla="*/ 6 h 6"/>
                        <a:gd name="T2" fmla="*/ 1 w 12"/>
                        <a:gd name="T3" fmla="*/ 3 h 6"/>
                        <a:gd name="T4" fmla="*/ 8 w 12"/>
                        <a:gd name="T5" fmla="*/ 0 h 6"/>
                        <a:gd name="T6" fmla="*/ 4 w 12"/>
                        <a:gd name="T7" fmla="*/ 6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6">
                          <a:moveTo>
                            <a:pt x="4" y="6"/>
                          </a:moveTo>
                          <a:cubicBezTo>
                            <a:pt x="2" y="6"/>
                            <a:pt x="0" y="5"/>
                            <a:pt x="1" y="3"/>
                          </a:cubicBezTo>
                          <a:cubicBezTo>
                            <a:pt x="2" y="1"/>
                            <a:pt x="5" y="1"/>
                            <a:pt x="8" y="0"/>
                          </a:cubicBezTo>
                          <a:cubicBezTo>
                            <a:pt x="12" y="0"/>
                            <a:pt x="6" y="6"/>
                            <a:pt x="4" y="6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22" name="Freeform 543">
                      <a:extLst>
                        <a:ext uri="{FF2B5EF4-FFF2-40B4-BE49-F238E27FC236}">
                          <a16:creationId xmlns:a16="http://schemas.microsoft.com/office/drawing/2014/main" id="{0AF08576-F6EB-4345-BAB6-CEFF0F2A41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639197" y="4243306"/>
                      <a:ext cx="69700" cy="29502"/>
                    </a:xfrm>
                    <a:custGeom>
                      <a:avLst/>
                      <a:gdLst>
                        <a:gd name="T0" fmla="*/ 5 w 7"/>
                        <a:gd name="T1" fmla="*/ 3 h 3"/>
                        <a:gd name="T2" fmla="*/ 3 w 7"/>
                        <a:gd name="T3" fmla="*/ 0 h 3"/>
                        <a:gd name="T4" fmla="*/ 7 w 7"/>
                        <a:gd name="T5" fmla="*/ 1 h 3"/>
                        <a:gd name="T6" fmla="*/ 5 w 7"/>
                        <a:gd name="T7" fmla="*/ 3 h 3"/>
                        <a:gd name="T8" fmla="*/ 5 w 7"/>
                        <a:gd name="T9" fmla="*/ 3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" h="3">
                          <a:moveTo>
                            <a:pt x="5" y="3"/>
                          </a:moveTo>
                          <a:cubicBezTo>
                            <a:pt x="4" y="3"/>
                            <a:pt x="0" y="0"/>
                            <a:pt x="3" y="0"/>
                          </a:cubicBezTo>
                          <a:cubicBezTo>
                            <a:pt x="4" y="0"/>
                            <a:pt x="6" y="0"/>
                            <a:pt x="7" y="1"/>
                          </a:cubicBezTo>
                          <a:cubicBezTo>
                            <a:pt x="7" y="1"/>
                            <a:pt x="6" y="3"/>
                            <a:pt x="5" y="3"/>
                          </a:cubicBezTo>
                          <a:cubicBezTo>
                            <a:pt x="4" y="3"/>
                            <a:pt x="7" y="3"/>
                            <a:pt x="5" y="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23" name="Freeform 544">
                      <a:extLst>
                        <a:ext uri="{FF2B5EF4-FFF2-40B4-BE49-F238E27FC236}">
                          <a16:creationId xmlns:a16="http://schemas.microsoft.com/office/drawing/2014/main" id="{9A4684E6-CBBA-754A-820C-176FD282F3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207060" y="4025723"/>
                      <a:ext cx="348498" cy="258152"/>
                    </a:xfrm>
                    <a:custGeom>
                      <a:avLst/>
                      <a:gdLst>
                        <a:gd name="T0" fmla="*/ 31 w 34"/>
                        <a:gd name="T1" fmla="*/ 21 h 24"/>
                        <a:gd name="T2" fmla="*/ 25 w 34"/>
                        <a:gd name="T3" fmla="*/ 18 h 24"/>
                        <a:gd name="T4" fmla="*/ 24 w 34"/>
                        <a:gd name="T5" fmla="*/ 16 h 24"/>
                        <a:gd name="T6" fmla="*/ 22 w 34"/>
                        <a:gd name="T7" fmla="*/ 17 h 24"/>
                        <a:gd name="T8" fmla="*/ 18 w 34"/>
                        <a:gd name="T9" fmla="*/ 16 h 24"/>
                        <a:gd name="T10" fmla="*/ 16 w 34"/>
                        <a:gd name="T11" fmla="*/ 19 h 24"/>
                        <a:gd name="T12" fmla="*/ 11 w 34"/>
                        <a:gd name="T13" fmla="*/ 23 h 24"/>
                        <a:gd name="T14" fmla="*/ 8 w 34"/>
                        <a:gd name="T15" fmla="*/ 19 h 24"/>
                        <a:gd name="T16" fmla="*/ 2 w 34"/>
                        <a:gd name="T17" fmla="*/ 19 h 24"/>
                        <a:gd name="T18" fmla="*/ 4 w 34"/>
                        <a:gd name="T19" fmla="*/ 16 h 24"/>
                        <a:gd name="T20" fmla="*/ 5 w 34"/>
                        <a:gd name="T21" fmla="*/ 10 h 24"/>
                        <a:gd name="T22" fmla="*/ 6 w 34"/>
                        <a:gd name="T23" fmla="*/ 3 h 24"/>
                        <a:gd name="T24" fmla="*/ 11 w 34"/>
                        <a:gd name="T25" fmla="*/ 3 h 24"/>
                        <a:gd name="T26" fmla="*/ 12 w 34"/>
                        <a:gd name="T27" fmla="*/ 5 h 24"/>
                        <a:gd name="T28" fmla="*/ 14 w 34"/>
                        <a:gd name="T29" fmla="*/ 4 h 24"/>
                        <a:gd name="T30" fmla="*/ 17 w 34"/>
                        <a:gd name="T31" fmla="*/ 6 h 24"/>
                        <a:gd name="T32" fmla="*/ 20 w 34"/>
                        <a:gd name="T33" fmla="*/ 7 h 24"/>
                        <a:gd name="T34" fmla="*/ 25 w 34"/>
                        <a:gd name="T35" fmla="*/ 10 h 24"/>
                        <a:gd name="T36" fmla="*/ 28 w 34"/>
                        <a:gd name="T37" fmla="*/ 15 h 24"/>
                        <a:gd name="T38" fmla="*/ 30 w 34"/>
                        <a:gd name="T39" fmla="*/ 15 h 24"/>
                        <a:gd name="T40" fmla="*/ 33 w 34"/>
                        <a:gd name="T41" fmla="*/ 17 h 24"/>
                        <a:gd name="T42" fmla="*/ 34 w 34"/>
                        <a:gd name="T43" fmla="*/ 18 h 24"/>
                        <a:gd name="T44" fmla="*/ 31 w 34"/>
                        <a:gd name="T45" fmla="*/ 21 h 24"/>
                        <a:gd name="T46" fmla="*/ 31 w 34"/>
                        <a:gd name="T47" fmla="*/ 2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34" h="24">
                          <a:moveTo>
                            <a:pt x="31" y="21"/>
                          </a:moveTo>
                          <a:cubicBezTo>
                            <a:pt x="30" y="20"/>
                            <a:pt x="27" y="19"/>
                            <a:pt x="25" y="18"/>
                          </a:cubicBezTo>
                          <a:cubicBezTo>
                            <a:pt x="24" y="18"/>
                            <a:pt x="25" y="17"/>
                            <a:pt x="24" y="16"/>
                          </a:cubicBezTo>
                          <a:cubicBezTo>
                            <a:pt x="24" y="16"/>
                            <a:pt x="22" y="17"/>
                            <a:pt x="22" y="17"/>
                          </a:cubicBezTo>
                          <a:cubicBezTo>
                            <a:pt x="20" y="17"/>
                            <a:pt x="20" y="15"/>
                            <a:pt x="18" y="16"/>
                          </a:cubicBezTo>
                          <a:cubicBezTo>
                            <a:pt x="18" y="17"/>
                            <a:pt x="17" y="18"/>
                            <a:pt x="16" y="19"/>
                          </a:cubicBezTo>
                          <a:cubicBezTo>
                            <a:pt x="14" y="20"/>
                            <a:pt x="13" y="22"/>
                            <a:pt x="11" y="23"/>
                          </a:cubicBezTo>
                          <a:cubicBezTo>
                            <a:pt x="8" y="24"/>
                            <a:pt x="10" y="20"/>
                            <a:pt x="8" y="19"/>
                          </a:cubicBezTo>
                          <a:cubicBezTo>
                            <a:pt x="8" y="18"/>
                            <a:pt x="3" y="19"/>
                            <a:pt x="2" y="19"/>
                          </a:cubicBezTo>
                          <a:cubicBezTo>
                            <a:pt x="0" y="19"/>
                            <a:pt x="4" y="16"/>
                            <a:pt x="4" y="16"/>
                          </a:cubicBezTo>
                          <a:cubicBezTo>
                            <a:pt x="6" y="14"/>
                            <a:pt x="5" y="12"/>
                            <a:pt x="5" y="10"/>
                          </a:cubicBezTo>
                          <a:cubicBezTo>
                            <a:pt x="5" y="8"/>
                            <a:pt x="5" y="5"/>
                            <a:pt x="6" y="3"/>
                          </a:cubicBezTo>
                          <a:cubicBezTo>
                            <a:pt x="7" y="0"/>
                            <a:pt x="10" y="0"/>
                            <a:pt x="11" y="3"/>
                          </a:cubicBezTo>
                          <a:cubicBezTo>
                            <a:pt x="11" y="4"/>
                            <a:pt x="11" y="6"/>
                            <a:pt x="12" y="5"/>
                          </a:cubicBezTo>
                          <a:cubicBezTo>
                            <a:pt x="13" y="5"/>
                            <a:pt x="13" y="4"/>
                            <a:pt x="14" y="4"/>
                          </a:cubicBezTo>
                          <a:cubicBezTo>
                            <a:pt x="15" y="5"/>
                            <a:pt x="16" y="6"/>
                            <a:pt x="17" y="6"/>
                          </a:cubicBezTo>
                          <a:cubicBezTo>
                            <a:pt x="18" y="7"/>
                            <a:pt x="19" y="7"/>
                            <a:pt x="20" y="7"/>
                          </a:cubicBezTo>
                          <a:cubicBezTo>
                            <a:pt x="21" y="8"/>
                            <a:pt x="23" y="9"/>
                            <a:pt x="25" y="10"/>
                          </a:cubicBezTo>
                          <a:cubicBezTo>
                            <a:pt x="28" y="11"/>
                            <a:pt x="28" y="12"/>
                            <a:pt x="28" y="15"/>
                          </a:cubicBezTo>
                          <a:cubicBezTo>
                            <a:pt x="28" y="16"/>
                            <a:pt x="30" y="16"/>
                            <a:pt x="30" y="15"/>
                          </a:cubicBezTo>
                          <a:cubicBezTo>
                            <a:pt x="32" y="15"/>
                            <a:pt x="32" y="16"/>
                            <a:pt x="33" y="17"/>
                          </a:cubicBezTo>
                          <a:cubicBezTo>
                            <a:pt x="34" y="17"/>
                            <a:pt x="34" y="17"/>
                            <a:pt x="34" y="18"/>
                          </a:cubicBezTo>
                          <a:cubicBezTo>
                            <a:pt x="33" y="19"/>
                            <a:pt x="33" y="21"/>
                            <a:pt x="31" y="21"/>
                          </a:cubicBezTo>
                          <a:cubicBezTo>
                            <a:pt x="30" y="20"/>
                            <a:pt x="33" y="21"/>
                            <a:pt x="31" y="2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24" name="Freeform 545">
                      <a:extLst>
                        <a:ext uri="{FF2B5EF4-FFF2-40B4-BE49-F238E27FC236}">
                          <a16:creationId xmlns:a16="http://schemas.microsoft.com/office/drawing/2014/main" id="{B73BBC7F-A5DE-0543-AAB7-89BD55224D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2978" y="4003593"/>
                      <a:ext cx="69700" cy="55320"/>
                    </a:xfrm>
                    <a:custGeom>
                      <a:avLst/>
                      <a:gdLst>
                        <a:gd name="T0" fmla="*/ 5 w 7"/>
                        <a:gd name="T1" fmla="*/ 4 h 5"/>
                        <a:gd name="T2" fmla="*/ 1 w 7"/>
                        <a:gd name="T3" fmla="*/ 0 h 5"/>
                        <a:gd name="T4" fmla="*/ 5 w 7"/>
                        <a:gd name="T5" fmla="*/ 4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" h="5">
                          <a:moveTo>
                            <a:pt x="5" y="4"/>
                          </a:moveTo>
                          <a:cubicBezTo>
                            <a:pt x="3" y="5"/>
                            <a:pt x="0" y="0"/>
                            <a:pt x="1" y="0"/>
                          </a:cubicBezTo>
                          <a:cubicBezTo>
                            <a:pt x="2" y="1"/>
                            <a:pt x="7" y="3"/>
                            <a:pt x="5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25" name="Freeform 546">
                      <a:extLst>
                        <a:ext uri="{FF2B5EF4-FFF2-40B4-BE49-F238E27FC236}">
                          <a16:creationId xmlns:a16="http://schemas.microsoft.com/office/drawing/2014/main" id="{64C89101-AA38-C742-8DB4-6701C2AD03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22065" y="4014659"/>
                      <a:ext cx="38336" cy="55320"/>
                    </a:xfrm>
                    <a:custGeom>
                      <a:avLst/>
                      <a:gdLst>
                        <a:gd name="T0" fmla="*/ 3 w 4"/>
                        <a:gd name="T1" fmla="*/ 4 h 5"/>
                        <a:gd name="T2" fmla="*/ 0 w 4"/>
                        <a:gd name="T3" fmla="*/ 1 h 5"/>
                        <a:gd name="T4" fmla="*/ 3 w 4"/>
                        <a:gd name="T5" fmla="*/ 4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" h="5">
                          <a:moveTo>
                            <a:pt x="3" y="4"/>
                          </a:moveTo>
                          <a:cubicBezTo>
                            <a:pt x="1" y="5"/>
                            <a:pt x="0" y="2"/>
                            <a:pt x="0" y="1"/>
                          </a:cubicBezTo>
                          <a:cubicBezTo>
                            <a:pt x="1" y="0"/>
                            <a:pt x="4" y="3"/>
                            <a:pt x="3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26" name="Freeform 547">
                      <a:extLst>
                        <a:ext uri="{FF2B5EF4-FFF2-40B4-BE49-F238E27FC236}">
                          <a16:creationId xmlns:a16="http://schemas.microsoft.com/office/drawing/2014/main" id="{D4A436C3-0C55-124B-A9A8-E6BFD0A0141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227970" y="3808141"/>
                      <a:ext cx="31364" cy="66379"/>
                    </a:xfrm>
                    <a:custGeom>
                      <a:avLst/>
                      <a:gdLst>
                        <a:gd name="T0" fmla="*/ 3 w 3"/>
                        <a:gd name="T1" fmla="*/ 5 h 6"/>
                        <a:gd name="T2" fmla="*/ 3 w 3"/>
                        <a:gd name="T3" fmla="*/ 2 h 6"/>
                        <a:gd name="T4" fmla="*/ 1 w 3"/>
                        <a:gd name="T5" fmla="*/ 1 h 6"/>
                        <a:gd name="T6" fmla="*/ 1 w 3"/>
                        <a:gd name="T7" fmla="*/ 4 h 6"/>
                        <a:gd name="T8" fmla="*/ 3 w 3"/>
                        <a:gd name="T9" fmla="*/ 5 h 6"/>
                        <a:gd name="T10" fmla="*/ 3 w 3"/>
                        <a:gd name="T11" fmla="*/ 5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" h="6">
                          <a:moveTo>
                            <a:pt x="3" y="5"/>
                          </a:moveTo>
                          <a:cubicBezTo>
                            <a:pt x="3" y="4"/>
                            <a:pt x="3" y="3"/>
                            <a:pt x="3" y="2"/>
                          </a:cubicBezTo>
                          <a:cubicBezTo>
                            <a:pt x="3" y="2"/>
                            <a:pt x="1" y="0"/>
                            <a:pt x="1" y="1"/>
                          </a:cubicBezTo>
                          <a:cubicBezTo>
                            <a:pt x="1" y="2"/>
                            <a:pt x="0" y="4"/>
                            <a:pt x="1" y="4"/>
                          </a:cubicBezTo>
                          <a:cubicBezTo>
                            <a:pt x="1" y="5"/>
                            <a:pt x="2" y="6"/>
                            <a:pt x="3" y="5"/>
                          </a:cubicBezTo>
                          <a:cubicBezTo>
                            <a:pt x="3" y="4"/>
                            <a:pt x="2" y="6"/>
                            <a:pt x="3" y="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27" name="Freeform 548">
                      <a:extLst>
                        <a:ext uri="{FF2B5EF4-FFF2-40B4-BE49-F238E27FC236}">
                          <a16:creationId xmlns:a16="http://schemas.microsoft.com/office/drawing/2014/main" id="{04BACB41-E8AA-414A-B04B-3AA5FDF312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74632" y="3243899"/>
                      <a:ext cx="1470658" cy="1139547"/>
                    </a:xfrm>
                    <a:custGeom>
                      <a:avLst/>
                      <a:gdLst>
                        <a:gd name="T0" fmla="*/ 63 w 144"/>
                        <a:gd name="T1" fmla="*/ 86 h 105"/>
                        <a:gd name="T2" fmla="*/ 81 w 144"/>
                        <a:gd name="T3" fmla="*/ 76 h 105"/>
                        <a:gd name="T4" fmla="*/ 91 w 144"/>
                        <a:gd name="T5" fmla="*/ 67 h 105"/>
                        <a:gd name="T6" fmla="*/ 103 w 144"/>
                        <a:gd name="T7" fmla="*/ 68 h 105"/>
                        <a:gd name="T8" fmla="*/ 87 w 144"/>
                        <a:gd name="T9" fmla="*/ 66 h 105"/>
                        <a:gd name="T10" fmla="*/ 80 w 144"/>
                        <a:gd name="T11" fmla="*/ 48 h 105"/>
                        <a:gd name="T12" fmla="*/ 67 w 144"/>
                        <a:gd name="T13" fmla="*/ 49 h 105"/>
                        <a:gd name="T14" fmla="*/ 64 w 144"/>
                        <a:gd name="T15" fmla="*/ 40 h 105"/>
                        <a:gd name="T16" fmla="*/ 54 w 144"/>
                        <a:gd name="T17" fmla="*/ 32 h 105"/>
                        <a:gd name="T18" fmla="*/ 53 w 144"/>
                        <a:gd name="T19" fmla="*/ 38 h 105"/>
                        <a:gd name="T20" fmla="*/ 52 w 144"/>
                        <a:gd name="T21" fmla="*/ 39 h 105"/>
                        <a:gd name="T22" fmla="*/ 37 w 144"/>
                        <a:gd name="T23" fmla="*/ 38 h 105"/>
                        <a:gd name="T24" fmla="*/ 5 w 144"/>
                        <a:gd name="T25" fmla="*/ 32 h 105"/>
                        <a:gd name="T26" fmla="*/ 8 w 144"/>
                        <a:gd name="T27" fmla="*/ 26 h 105"/>
                        <a:gd name="T28" fmla="*/ 16 w 144"/>
                        <a:gd name="T29" fmla="*/ 2 h 105"/>
                        <a:gd name="T30" fmla="*/ 18 w 144"/>
                        <a:gd name="T31" fmla="*/ 18 h 105"/>
                        <a:gd name="T32" fmla="*/ 26 w 144"/>
                        <a:gd name="T33" fmla="*/ 29 h 105"/>
                        <a:gd name="T34" fmla="*/ 20 w 144"/>
                        <a:gd name="T35" fmla="*/ 19 h 105"/>
                        <a:gd name="T36" fmla="*/ 22 w 144"/>
                        <a:gd name="T37" fmla="*/ 13 h 105"/>
                        <a:gd name="T38" fmla="*/ 25 w 144"/>
                        <a:gd name="T39" fmla="*/ 7 h 105"/>
                        <a:gd name="T40" fmla="*/ 34 w 144"/>
                        <a:gd name="T41" fmla="*/ 3 h 105"/>
                        <a:gd name="T42" fmla="*/ 43 w 144"/>
                        <a:gd name="T43" fmla="*/ 16 h 105"/>
                        <a:gd name="T44" fmla="*/ 52 w 144"/>
                        <a:gd name="T45" fmla="*/ 16 h 105"/>
                        <a:gd name="T46" fmla="*/ 54 w 144"/>
                        <a:gd name="T47" fmla="*/ 15 h 105"/>
                        <a:gd name="T48" fmla="*/ 66 w 144"/>
                        <a:gd name="T49" fmla="*/ 13 h 105"/>
                        <a:gd name="T50" fmla="*/ 70 w 144"/>
                        <a:gd name="T51" fmla="*/ 21 h 105"/>
                        <a:gd name="T52" fmla="*/ 76 w 144"/>
                        <a:gd name="T53" fmla="*/ 22 h 105"/>
                        <a:gd name="T54" fmla="*/ 81 w 144"/>
                        <a:gd name="T55" fmla="*/ 23 h 105"/>
                        <a:gd name="T56" fmla="*/ 86 w 144"/>
                        <a:gd name="T57" fmla="*/ 23 h 105"/>
                        <a:gd name="T58" fmla="*/ 92 w 144"/>
                        <a:gd name="T59" fmla="*/ 28 h 105"/>
                        <a:gd name="T60" fmla="*/ 94 w 144"/>
                        <a:gd name="T61" fmla="*/ 31 h 105"/>
                        <a:gd name="T62" fmla="*/ 100 w 144"/>
                        <a:gd name="T63" fmla="*/ 29 h 105"/>
                        <a:gd name="T64" fmla="*/ 99 w 144"/>
                        <a:gd name="T65" fmla="*/ 38 h 105"/>
                        <a:gd name="T66" fmla="*/ 104 w 144"/>
                        <a:gd name="T67" fmla="*/ 38 h 105"/>
                        <a:gd name="T68" fmla="*/ 109 w 144"/>
                        <a:gd name="T69" fmla="*/ 40 h 105"/>
                        <a:gd name="T70" fmla="*/ 106 w 144"/>
                        <a:gd name="T71" fmla="*/ 45 h 105"/>
                        <a:gd name="T72" fmla="*/ 118 w 144"/>
                        <a:gd name="T73" fmla="*/ 54 h 105"/>
                        <a:gd name="T74" fmla="*/ 124 w 144"/>
                        <a:gd name="T75" fmla="*/ 55 h 105"/>
                        <a:gd name="T76" fmla="*/ 128 w 144"/>
                        <a:gd name="T77" fmla="*/ 60 h 105"/>
                        <a:gd name="T78" fmla="*/ 141 w 144"/>
                        <a:gd name="T79" fmla="*/ 64 h 105"/>
                        <a:gd name="T80" fmla="*/ 139 w 144"/>
                        <a:gd name="T81" fmla="*/ 69 h 105"/>
                        <a:gd name="T82" fmla="*/ 133 w 144"/>
                        <a:gd name="T83" fmla="*/ 73 h 105"/>
                        <a:gd name="T84" fmla="*/ 128 w 144"/>
                        <a:gd name="T85" fmla="*/ 77 h 105"/>
                        <a:gd name="T86" fmla="*/ 125 w 144"/>
                        <a:gd name="T87" fmla="*/ 74 h 105"/>
                        <a:gd name="T88" fmla="*/ 120 w 144"/>
                        <a:gd name="T89" fmla="*/ 72 h 105"/>
                        <a:gd name="T90" fmla="*/ 113 w 144"/>
                        <a:gd name="T91" fmla="*/ 67 h 105"/>
                        <a:gd name="T92" fmla="*/ 108 w 144"/>
                        <a:gd name="T93" fmla="*/ 70 h 105"/>
                        <a:gd name="T94" fmla="*/ 118 w 144"/>
                        <a:gd name="T95" fmla="*/ 80 h 105"/>
                        <a:gd name="T96" fmla="*/ 123 w 144"/>
                        <a:gd name="T97" fmla="*/ 82 h 105"/>
                        <a:gd name="T98" fmla="*/ 128 w 144"/>
                        <a:gd name="T99" fmla="*/ 93 h 105"/>
                        <a:gd name="T100" fmla="*/ 126 w 144"/>
                        <a:gd name="T101" fmla="*/ 95 h 105"/>
                        <a:gd name="T102" fmla="*/ 118 w 144"/>
                        <a:gd name="T103" fmla="*/ 96 h 105"/>
                        <a:gd name="T104" fmla="*/ 110 w 144"/>
                        <a:gd name="T105" fmla="*/ 93 h 105"/>
                        <a:gd name="T106" fmla="*/ 109 w 144"/>
                        <a:gd name="T107" fmla="*/ 94 h 105"/>
                        <a:gd name="T108" fmla="*/ 103 w 144"/>
                        <a:gd name="T109" fmla="*/ 99 h 105"/>
                        <a:gd name="T110" fmla="*/ 91 w 144"/>
                        <a:gd name="T111" fmla="*/ 90 h 105"/>
                        <a:gd name="T112" fmla="*/ 77 w 144"/>
                        <a:gd name="T113" fmla="*/ 83 h 1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144" h="105">
                          <a:moveTo>
                            <a:pt x="77" y="83"/>
                          </a:moveTo>
                          <a:cubicBezTo>
                            <a:pt x="76" y="86"/>
                            <a:pt x="74" y="83"/>
                            <a:pt x="71" y="84"/>
                          </a:cubicBezTo>
                          <a:cubicBezTo>
                            <a:pt x="70" y="84"/>
                            <a:pt x="69" y="85"/>
                            <a:pt x="68" y="86"/>
                          </a:cubicBezTo>
                          <a:cubicBezTo>
                            <a:pt x="66" y="87"/>
                            <a:pt x="65" y="86"/>
                            <a:pt x="63" y="86"/>
                          </a:cubicBezTo>
                          <a:cubicBezTo>
                            <a:pt x="60" y="85"/>
                            <a:pt x="56" y="83"/>
                            <a:pt x="60" y="80"/>
                          </a:cubicBezTo>
                          <a:cubicBezTo>
                            <a:pt x="62" y="78"/>
                            <a:pt x="62" y="76"/>
                            <a:pt x="65" y="76"/>
                          </a:cubicBezTo>
                          <a:cubicBezTo>
                            <a:pt x="68" y="77"/>
                            <a:pt x="71" y="78"/>
                            <a:pt x="75" y="77"/>
                          </a:cubicBezTo>
                          <a:cubicBezTo>
                            <a:pt x="77" y="77"/>
                            <a:pt x="79" y="76"/>
                            <a:pt x="81" y="76"/>
                          </a:cubicBezTo>
                          <a:cubicBezTo>
                            <a:pt x="82" y="76"/>
                            <a:pt x="81" y="75"/>
                            <a:pt x="81" y="74"/>
                          </a:cubicBezTo>
                          <a:cubicBezTo>
                            <a:pt x="78" y="72"/>
                            <a:pt x="77" y="71"/>
                            <a:pt x="80" y="69"/>
                          </a:cubicBezTo>
                          <a:cubicBezTo>
                            <a:pt x="82" y="66"/>
                            <a:pt x="84" y="66"/>
                            <a:pt x="87" y="66"/>
                          </a:cubicBezTo>
                          <a:cubicBezTo>
                            <a:pt x="88" y="66"/>
                            <a:pt x="90" y="66"/>
                            <a:pt x="91" y="67"/>
                          </a:cubicBezTo>
                          <a:cubicBezTo>
                            <a:pt x="93" y="68"/>
                            <a:pt x="93" y="69"/>
                            <a:pt x="93" y="71"/>
                          </a:cubicBezTo>
                          <a:cubicBezTo>
                            <a:pt x="94" y="73"/>
                            <a:pt x="95" y="70"/>
                            <a:pt x="96" y="70"/>
                          </a:cubicBezTo>
                          <a:cubicBezTo>
                            <a:pt x="96" y="69"/>
                            <a:pt x="99" y="70"/>
                            <a:pt x="99" y="70"/>
                          </a:cubicBezTo>
                          <a:cubicBezTo>
                            <a:pt x="100" y="70"/>
                            <a:pt x="103" y="70"/>
                            <a:pt x="103" y="68"/>
                          </a:cubicBezTo>
                          <a:cubicBezTo>
                            <a:pt x="103" y="67"/>
                            <a:pt x="100" y="66"/>
                            <a:pt x="99" y="66"/>
                          </a:cubicBezTo>
                          <a:cubicBezTo>
                            <a:pt x="97" y="65"/>
                            <a:pt x="96" y="64"/>
                            <a:pt x="95" y="63"/>
                          </a:cubicBezTo>
                          <a:cubicBezTo>
                            <a:pt x="94" y="63"/>
                            <a:pt x="93" y="65"/>
                            <a:pt x="93" y="66"/>
                          </a:cubicBezTo>
                          <a:cubicBezTo>
                            <a:pt x="92" y="67"/>
                            <a:pt x="88" y="66"/>
                            <a:pt x="87" y="66"/>
                          </a:cubicBezTo>
                          <a:cubicBezTo>
                            <a:pt x="81" y="65"/>
                            <a:pt x="89" y="63"/>
                            <a:pt x="88" y="61"/>
                          </a:cubicBezTo>
                          <a:cubicBezTo>
                            <a:pt x="87" y="58"/>
                            <a:pt x="86" y="54"/>
                            <a:pt x="84" y="52"/>
                          </a:cubicBezTo>
                          <a:cubicBezTo>
                            <a:pt x="83" y="52"/>
                            <a:pt x="81" y="53"/>
                            <a:pt x="81" y="52"/>
                          </a:cubicBezTo>
                          <a:cubicBezTo>
                            <a:pt x="81" y="51"/>
                            <a:pt x="81" y="49"/>
                            <a:pt x="80" y="48"/>
                          </a:cubicBezTo>
                          <a:cubicBezTo>
                            <a:pt x="79" y="47"/>
                            <a:pt x="78" y="53"/>
                            <a:pt x="79" y="53"/>
                          </a:cubicBezTo>
                          <a:cubicBezTo>
                            <a:pt x="78" y="53"/>
                            <a:pt x="75" y="46"/>
                            <a:pt x="75" y="46"/>
                          </a:cubicBezTo>
                          <a:cubicBezTo>
                            <a:pt x="73" y="46"/>
                            <a:pt x="72" y="47"/>
                            <a:pt x="71" y="48"/>
                          </a:cubicBezTo>
                          <a:cubicBezTo>
                            <a:pt x="70" y="48"/>
                            <a:pt x="67" y="50"/>
                            <a:pt x="67" y="49"/>
                          </a:cubicBezTo>
                          <a:cubicBezTo>
                            <a:pt x="67" y="46"/>
                            <a:pt x="66" y="46"/>
                            <a:pt x="69" y="46"/>
                          </a:cubicBezTo>
                          <a:cubicBezTo>
                            <a:pt x="70" y="46"/>
                            <a:pt x="71" y="45"/>
                            <a:pt x="71" y="44"/>
                          </a:cubicBezTo>
                          <a:cubicBezTo>
                            <a:pt x="72" y="43"/>
                            <a:pt x="69" y="43"/>
                            <a:pt x="69" y="43"/>
                          </a:cubicBezTo>
                          <a:cubicBezTo>
                            <a:pt x="68" y="42"/>
                            <a:pt x="64" y="40"/>
                            <a:pt x="64" y="40"/>
                          </a:cubicBezTo>
                          <a:cubicBezTo>
                            <a:pt x="64" y="37"/>
                            <a:pt x="63" y="39"/>
                            <a:pt x="62" y="39"/>
                          </a:cubicBezTo>
                          <a:cubicBezTo>
                            <a:pt x="61" y="39"/>
                            <a:pt x="62" y="34"/>
                            <a:pt x="60" y="35"/>
                          </a:cubicBezTo>
                          <a:cubicBezTo>
                            <a:pt x="59" y="35"/>
                            <a:pt x="59" y="36"/>
                            <a:pt x="57" y="34"/>
                          </a:cubicBezTo>
                          <a:cubicBezTo>
                            <a:pt x="56" y="34"/>
                            <a:pt x="55" y="32"/>
                            <a:pt x="54" y="32"/>
                          </a:cubicBezTo>
                          <a:cubicBezTo>
                            <a:pt x="54" y="32"/>
                            <a:pt x="55" y="33"/>
                            <a:pt x="55" y="33"/>
                          </a:cubicBezTo>
                          <a:cubicBezTo>
                            <a:pt x="55" y="33"/>
                            <a:pt x="52" y="33"/>
                            <a:pt x="52" y="34"/>
                          </a:cubicBezTo>
                          <a:cubicBezTo>
                            <a:pt x="53" y="35"/>
                            <a:pt x="55" y="34"/>
                            <a:pt x="56" y="36"/>
                          </a:cubicBezTo>
                          <a:cubicBezTo>
                            <a:pt x="56" y="38"/>
                            <a:pt x="54" y="38"/>
                            <a:pt x="53" y="38"/>
                          </a:cubicBezTo>
                          <a:cubicBezTo>
                            <a:pt x="51" y="39"/>
                            <a:pt x="46" y="35"/>
                            <a:pt x="44" y="37"/>
                          </a:cubicBezTo>
                          <a:cubicBezTo>
                            <a:pt x="43" y="37"/>
                            <a:pt x="45" y="38"/>
                            <a:pt x="46" y="39"/>
                          </a:cubicBezTo>
                          <a:cubicBezTo>
                            <a:pt x="46" y="40"/>
                            <a:pt x="47" y="39"/>
                            <a:pt x="48" y="39"/>
                          </a:cubicBezTo>
                          <a:cubicBezTo>
                            <a:pt x="49" y="39"/>
                            <a:pt x="52" y="38"/>
                            <a:pt x="52" y="39"/>
                          </a:cubicBezTo>
                          <a:cubicBezTo>
                            <a:pt x="52" y="40"/>
                            <a:pt x="51" y="41"/>
                            <a:pt x="50" y="42"/>
                          </a:cubicBezTo>
                          <a:cubicBezTo>
                            <a:pt x="50" y="42"/>
                            <a:pt x="39" y="35"/>
                            <a:pt x="37" y="36"/>
                          </a:cubicBezTo>
                          <a:cubicBezTo>
                            <a:pt x="38" y="36"/>
                            <a:pt x="39" y="37"/>
                            <a:pt x="40" y="37"/>
                          </a:cubicBezTo>
                          <a:cubicBezTo>
                            <a:pt x="42" y="39"/>
                            <a:pt x="37" y="38"/>
                            <a:pt x="37" y="38"/>
                          </a:cubicBezTo>
                          <a:cubicBezTo>
                            <a:pt x="34" y="36"/>
                            <a:pt x="30" y="38"/>
                            <a:pt x="27" y="37"/>
                          </a:cubicBezTo>
                          <a:cubicBezTo>
                            <a:pt x="23" y="36"/>
                            <a:pt x="20" y="37"/>
                            <a:pt x="17" y="34"/>
                          </a:cubicBezTo>
                          <a:cubicBezTo>
                            <a:pt x="14" y="32"/>
                            <a:pt x="12" y="35"/>
                            <a:pt x="9" y="34"/>
                          </a:cubicBezTo>
                          <a:cubicBezTo>
                            <a:pt x="8" y="33"/>
                            <a:pt x="6" y="33"/>
                            <a:pt x="5" y="32"/>
                          </a:cubicBezTo>
                          <a:cubicBezTo>
                            <a:pt x="5" y="31"/>
                            <a:pt x="2" y="28"/>
                            <a:pt x="4" y="28"/>
                          </a:cubicBezTo>
                          <a:cubicBezTo>
                            <a:pt x="7" y="28"/>
                            <a:pt x="11" y="31"/>
                            <a:pt x="14" y="29"/>
                          </a:cubicBezTo>
                          <a:cubicBezTo>
                            <a:pt x="15" y="28"/>
                            <a:pt x="13" y="27"/>
                            <a:pt x="13" y="27"/>
                          </a:cubicBezTo>
                          <a:cubicBezTo>
                            <a:pt x="11" y="26"/>
                            <a:pt x="9" y="26"/>
                            <a:pt x="8" y="26"/>
                          </a:cubicBezTo>
                          <a:cubicBezTo>
                            <a:pt x="5" y="26"/>
                            <a:pt x="0" y="26"/>
                            <a:pt x="0" y="23"/>
                          </a:cubicBezTo>
                          <a:cubicBezTo>
                            <a:pt x="0" y="19"/>
                            <a:pt x="0" y="16"/>
                            <a:pt x="2" y="12"/>
                          </a:cubicBezTo>
                          <a:cubicBezTo>
                            <a:pt x="3" y="9"/>
                            <a:pt x="6" y="7"/>
                            <a:pt x="9" y="5"/>
                          </a:cubicBezTo>
                          <a:cubicBezTo>
                            <a:pt x="11" y="3"/>
                            <a:pt x="13" y="3"/>
                            <a:pt x="16" y="2"/>
                          </a:cubicBezTo>
                          <a:cubicBezTo>
                            <a:pt x="18" y="2"/>
                            <a:pt x="24" y="0"/>
                            <a:pt x="25" y="3"/>
                          </a:cubicBezTo>
                          <a:cubicBezTo>
                            <a:pt x="25" y="2"/>
                            <a:pt x="20" y="7"/>
                            <a:pt x="19" y="7"/>
                          </a:cubicBezTo>
                          <a:cubicBezTo>
                            <a:pt x="17" y="9"/>
                            <a:pt x="15" y="11"/>
                            <a:pt x="17" y="13"/>
                          </a:cubicBezTo>
                          <a:cubicBezTo>
                            <a:pt x="19" y="15"/>
                            <a:pt x="17" y="16"/>
                            <a:pt x="18" y="18"/>
                          </a:cubicBezTo>
                          <a:cubicBezTo>
                            <a:pt x="18" y="20"/>
                            <a:pt x="20" y="21"/>
                            <a:pt x="21" y="22"/>
                          </a:cubicBezTo>
                          <a:cubicBezTo>
                            <a:pt x="22" y="23"/>
                            <a:pt x="24" y="24"/>
                            <a:pt x="25" y="25"/>
                          </a:cubicBezTo>
                          <a:cubicBezTo>
                            <a:pt x="26" y="26"/>
                            <a:pt x="22" y="26"/>
                            <a:pt x="22" y="27"/>
                          </a:cubicBezTo>
                          <a:cubicBezTo>
                            <a:pt x="22" y="26"/>
                            <a:pt x="26" y="29"/>
                            <a:pt x="26" y="29"/>
                          </a:cubicBezTo>
                          <a:cubicBezTo>
                            <a:pt x="27" y="28"/>
                            <a:pt x="26" y="26"/>
                            <a:pt x="26" y="25"/>
                          </a:cubicBezTo>
                          <a:cubicBezTo>
                            <a:pt x="26" y="25"/>
                            <a:pt x="28" y="24"/>
                            <a:pt x="27" y="23"/>
                          </a:cubicBezTo>
                          <a:cubicBezTo>
                            <a:pt x="26" y="22"/>
                            <a:pt x="22" y="21"/>
                            <a:pt x="21" y="20"/>
                          </a:cubicBezTo>
                          <a:cubicBezTo>
                            <a:pt x="20" y="20"/>
                            <a:pt x="19" y="19"/>
                            <a:pt x="20" y="19"/>
                          </a:cubicBezTo>
                          <a:cubicBezTo>
                            <a:pt x="22" y="19"/>
                            <a:pt x="22" y="18"/>
                            <a:pt x="23" y="17"/>
                          </a:cubicBezTo>
                          <a:cubicBezTo>
                            <a:pt x="25" y="16"/>
                            <a:pt x="28" y="18"/>
                            <a:pt x="29" y="19"/>
                          </a:cubicBezTo>
                          <a:cubicBezTo>
                            <a:pt x="28" y="18"/>
                            <a:pt x="27" y="17"/>
                            <a:pt x="27" y="16"/>
                          </a:cubicBezTo>
                          <a:cubicBezTo>
                            <a:pt x="27" y="14"/>
                            <a:pt x="22" y="15"/>
                            <a:pt x="22" y="13"/>
                          </a:cubicBezTo>
                          <a:cubicBezTo>
                            <a:pt x="20" y="7"/>
                            <a:pt x="29" y="12"/>
                            <a:pt x="29" y="12"/>
                          </a:cubicBezTo>
                          <a:cubicBezTo>
                            <a:pt x="29" y="11"/>
                            <a:pt x="23" y="9"/>
                            <a:pt x="23" y="9"/>
                          </a:cubicBezTo>
                          <a:cubicBezTo>
                            <a:pt x="23" y="8"/>
                            <a:pt x="28" y="9"/>
                            <a:pt x="28" y="9"/>
                          </a:cubicBezTo>
                          <a:cubicBezTo>
                            <a:pt x="28" y="8"/>
                            <a:pt x="25" y="7"/>
                            <a:pt x="25" y="7"/>
                          </a:cubicBezTo>
                          <a:cubicBezTo>
                            <a:pt x="24" y="6"/>
                            <a:pt x="25" y="6"/>
                            <a:pt x="26" y="6"/>
                          </a:cubicBezTo>
                          <a:cubicBezTo>
                            <a:pt x="27" y="7"/>
                            <a:pt x="27" y="6"/>
                            <a:pt x="28" y="6"/>
                          </a:cubicBezTo>
                          <a:cubicBezTo>
                            <a:pt x="30" y="5"/>
                            <a:pt x="30" y="6"/>
                            <a:pt x="32" y="6"/>
                          </a:cubicBezTo>
                          <a:cubicBezTo>
                            <a:pt x="29" y="5"/>
                            <a:pt x="33" y="3"/>
                            <a:pt x="34" y="3"/>
                          </a:cubicBezTo>
                          <a:cubicBezTo>
                            <a:pt x="36" y="2"/>
                            <a:pt x="42" y="2"/>
                            <a:pt x="43" y="4"/>
                          </a:cubicBezTo>
                          <a:cubicBezTo>
                            <a:pt x="44" y="5"/>
                            <a:pt x="44" y="6"/>
                            <a:pt x="44" y="7"/>
                          </a:cubicBezTo>
                          <a:cubicBezTo>
                            <a:pt x="45" y="8"/>
                            <a:pt x="46" y="9"/>
                            <a:pt x="47" y="10"/>
                          </a:cubicBezTo>
                          <a:cubicBezTo>
                            <a:pt x="48" y="12"/>
                            <a:pt x="43" y="16"/>
                            <a:pt x="43" y="16"/>
                          </a:cubicBezTo>
                          <a:cubicBezTo>
                            <a:pt x="44" y="17"/>
                            <a:pt x="46" y="14"/>
                            <a:pt x="47" y="14"/>
                          </a:cubicBezTo>
                          <a:cubicBezTo>
                            <a:pt x="47" y="14"/>
                            <a:pt x="45" y="20"/>
                            <a:pt x="46" y="19"/>
                          </a:cubicBezTo>
                          <a:cubicBezTo>
                            <a:pt x="47" y="19"/>
                            <a:pt x="47" y="17"/>
                            <a:pt x="48" y="17"/>
                          </a:cubicBezTo>
                          <a:cubicBezTo>
                            <a:pt x="50" y="17"/>
                            <a:pt x="50" y="18"/>
                            <a:pt x="52" y="16"/>
                          </a:cubicBezTo>
                          <a:cubicBezTo>
                            <a:pt x="53" y="15"/>
                            <a:pt x="53" y="16"/>
                            <a:pt x="54" y="17"/>
                          </a:cubicBezTo>
                          <a:cubicBezTo>
                            <a:pt x="55" y="18"/>
                            <a:pt x="54" y="18"/>
                            <a:pt x="54" y="19"/>
                          </a:cubicBezTo>
                          <a:cubicBezTo>
                            <a:pt x="54" y="20"/>
                            <a:pt x="59" y="21"/>
                            <a:pt x="60" y="21"/>
                          </a:cubicBezTo>
                          <a:cubicBezTo>
                            <a:pt x="60" y="21"/>
                            <a:pt x="55" y="16"/>
                            <a:pt x="54" y="15"/>
                          </a:cubicBezTo>
                          <a:cubicBezTo>
                            <a:pt x="54" y="15"/>
                            <a:pt x="63" y="18"/>
                            <a:pt x="63" y="17"/>
                          </a:cubicBezTo>
                          <a:cubicBezTo>
                            <a:pt x="63" y="17"/>
                            <a:pt x="57" y="16"/>
                            <a:pt x="57" y="14"/>
                          </a:cubicBezTo>
                          <a:cubicBezTo>
                            <a:pt x="57" y="13"/>
                            <a:pt x="60" y="12"/>
                            <a:pt x="61" y="12"/>
                          </a:cubicBezTo>
                          <a:cubicBezTo>
                            <a:pt x="63" y="11"/>
                            <a:pt x="64" y="12"/>
                            <a:pt x="66" y="13"/>
                          </a:cubicBezTo>
                          <a:cubicBezTo>
                            <a:pt x="69" y="14"/>
                            <a:pt x="73" y="13"/>
                            <a:pt x="74" y="17"/>
                          </a:cubicBezTo>
                          <a:cubicBezTo>
                            <a:pt x="74" y="17"/>
                            <a:pt x="67" y="17"/>
                            <a:pt x="68" y="20"/>
                          </a:cubicBezTo>
                          <a:cubicBezTo>
                            <a:pt x="68" y="19"/>
                            <a:pt x="71" y="18"/>
                            <a:pt x="71" y="18"/>
                          </a:cubicBezTo>
                          <a:cubicBezTo>
                            <a:pt x="73" y="18"/>
                            <a:pt x="70" y="20"/>
                            <a:pt x="70" y="21"/>
                          </a:cubicBezTo>
                          <a:cubicBezTo>
                            <a:pt x="70" y="21"/>
                            <a:pt x="73" y="19"/>
                            <a:pt x="73" y="19"/>
                          </a:cubicBezTo>
                          <a:cubicBezTo>
                            <a:pt x="73" y="18"/>
                            <a:pt x="77" y="18"/>
                            <a:pt x="78" y="19"/>
                          </a:cubicBezTo>
                          <a:cubicBezTo>
                            <a:pt x="82" y="19"/>
                            <a:pt x="73" y="22"/>
                            <a:pt x="74" y="23"/>
                          </a:cubicBezTo>
                          <a:cubicBezTo>
                            <a:pt x="74" y="23"/>
                            <a:pt x="76" y="21"/>
                            <a:pt x="76" y="22"/>
                          </a:cubicBezTo>
                          <a:cubicBezTo>
                            <a:pt x="76" y="23"/>
                            <a:pt x="74" y="25"/>
                            <a:pt x="75" y="26"/>
                          </a:cubicBezTo>
                          <a:cubicBezTo>
                            <a:pt x="74" y="25"/>
                            <a:pt x="78" y="21"/>
                            <a:pt x="79" y="22"/>
                          </a:cubicBezTo>
                          <a:cubicBezTo>
                            <a:pt x="79" y="24"/>
                            <a:pt x="78" y="26"/>
                            <a:pt x="79" y="27"/>
                          </a:cubicBezTo>
                          <a:cubicBezTo>
                            <a:pt x="79" y="27"/>
                            <a:pt x="79" y="23"/>
                            <a:pt x="81" y="23"/>
                          </a:cubicBezTo>
                          <a:cubicBezTo>
                            <a:pt x="83" y="24"/>
                            <a:pt x="80" y="27"/>
                            <a:pt x="81" y="28"/>
                          </a:cubicBezTo>
                          <a:cubicBezTo>
                            <a:pt x="81" y="28"/>
                            <a:pt x="82" y="25"/>
                            <a:pt x="83" y="25"/>
                          </a:cubicBezTo>
                          <a:cubicBezTo>
                            <a:pt x="83" y="25"/>
                            <a:pt x="82" y="28"/>
                            <a:pt x="83" y="28"/>
                          </a:cubicBezTo>
                          <a:cubicBezTo>
                            <a:pt x="82" y="28"/>
                            <a:pt x="85" y="24"/>
                            <a:pt x="86" y="23"/>
                          </a:cubicBezTo>
                          <a:cubicBezTo>
                            <a:pt x="87" y="22"/>
                            <a:pt x="90" y="23"/>
                            <a:pt x="91" y="24"/>
                          </a:cubicBezTo>
                          <a:cubicBezTo>
                            <a:pt x="93" y="25"/>
                            <a:pt x="94" y="27"/>
                            <a:pt x="91" y="27"/>
                          </a:cubicBezTo>
                          <a:cubicBezTo>
                            <a:pt x="90" y="27"/>
                            <a:pt x="86" y="27"/>
                            <a:pt x="86" y="30"/>
                          </a:cubicBezTo>
                          <a:cubicBezTo>
                            <a:pt x="86" y="29"/>
                            <a:pt x="92" y="27"/>
                            <a:pt x="92" y="28"/>
                          </a:cubicBezTo>
                          <a:cubicBezTo>
                            <a:pt x="92" y="28"/>
                            <a:pt x="88" y="30"/>
                            <a:pt x="88" y="31"/>
                          </a:cubicBezTo>
                          <a:cubicBezTo>
                            <a:pt x="88" y="30"/>
                            <a:pt x="92" y="30"/>
                            <a:pt x="92" y="30"/>
                          </a:cubicBezTo>
                          <a:cubicBezTo>
                            <a:pt x="93" y="29"/>
                            <a:pt x="95" y="26"/>
                            <a:pt x="96" y="27"/>
                          </a:cubicBezTo>
                          <a:cubicBezTo>
                            <a:pt x="97" y="29"/>
                            <a:pt x="96" y="31"/>
                            <a:pt x="94" y="31"/>
                          </a:cubicBezTo>
                          <a:cubicBezTo>
                            <a:pt x="93" y="32"/>
                            <a:pt x="92" y="33"/>
                            <a:pt x="91" y="34"/>
                          </a:cubicBezTo>
                          <a:cubicBezTo>
                            <a:pt x="91" y="34"/>
                            <a:pt x="93" y="32"/>
                            <a:pt x="94" y="32"/>
                          </a:cubicBezTo>
                          <a:cubicBezTo>
                            <a:pt x="94" y="32"/>
                            <a:pt x="93" y="36"/>
                            <a:pt x="93" y="36"/>
                          </a:cubicBezTo>
                          <a:cubicBezTo>
                            <a:pt x="92" y="34"/>
                            <a:pt x="99" y="27"/>
                            <a:pt x="100" y="29"/>
                          </a:cubicBezTo>
                          <a:cubicBezTo>
                            <a:pt x="101" y="30"/>
                            <a:pt x="99" y="31"/>
                            <a:pt x="98" y="31"/>
                          </a:cubicBezTo>
                          <a:cubicBezTo>
                            <a:pt x="99" y="31"/>
                            <a:pt x="102" y="31"/>
                            <a:pt x="103" y="31"/>
                          </a:cubicBezTo>
                          <a:cubicBezTo>
                            <a:pt x="104" y="31"/>
                            <a:pt x="106" y="31"/>
                            <a:pt x="107" y="32"/>
                          </a:cubicBezTo>
                          <a:cubicBezTo>
                            <a:pt x="108" y="35"/>
                            <a:pt x="98" y="35"/>
                            <a:pt x="99" y="38"/>
                          </a:cubicBezTo>
                          <a:cubicBezTo>
                            <a:pt x="99" y="38"/>
                            <a:pt x="102" y="35"/>
                            <a:pt x="103" y="35"/>
                          </a:cubicBezTo>
                          <a:cubicBezTo>
                            <a:pt x="104" y="35"/>
                            <a:pt x="106" y="35"/>
                            <a:pt x="106" y="36"/>
                          </a:cubicBezTo>
                          <a:cubicBezTo>
                            <a:pt x="107" y="37"/>
                            <a:pt x="101" y="39"/>
                            <a:pt x="101" y="39"/>
                          </a:cubicBezTo>
                          <a:cubicBezTo>
                            <a:pt x="101" y="39"/>
                            <a:pt x="104" y="38"/>
                            <a:pt x="104" y="38"/>
                          </a:cubicBezTo>
                          <a:cubicBezTo>
                            <a:pt x="105" y="38"/>
                            <a:pt x="107" y="37"/>
                            <a:pt x="108" y="36"/>
                          </a:cubicBezTo>
                          <a:cubicBezTo>
                            <a:pt x="109" y="36"/>
                            <a:pt x="108" y="35"/>
                            <a:pt x="109" y="34"/>
                          </a:cubicBezTo>
                          <a:cubicBezTo>
                            <a:pt x="110" y="34"/>
                            <a:pt x="112" y="36"/>
                            <a:pt x="112" y="37"/>
                          </a:cubicBezTo>
                          <a:cubicBezTo>
                            <a:pt x="116" y="40"/>
                            <a:pt x="112" y="39"/>
                            <a:pt x="109" y="40"/>
                          </a:cubicBezTo>
                          <a:cubicBezTo>
                            <a:pt x="109" y="40"/>
                            <a:pt x="102" y="42"/>
                            <a:pt x="102" y="41"/>
                          </a:cubicBezTo>
                          <a:cubicBezTo>
                            <a:pt x="102" y="42"/>
                            <a:pt x="118" y="42"/>
                            <a:pt x="117" y="44"/>
                          </a:cubicBezTo>
                          <a:cubicBezTo>
                            <a:pt x="116" y="45"/>
                            <a:pt x="111" y="45"/>
                            <a:pt x="110" y="44"/>
                          </a:cubicBezTo>
                          <a:cubicBezTo>
                            <a:pt x="110" y="44"/>
                            <a:pt x="106" y="45"/>
                            <a:pt x="106" y="45"/>
                          </a:cubicBezTo>
                          <a:cubicBezTo>
                            <a:pt x="107" y="46"/>
                            <a:pt x="110" y="45"/>
                            <a:pt x="110" y="46"/>
                          </a:cubicBezTo>
                          <a:cubicBezTo>
                            <a:pt x="111" y="46"/>
                            <a:pt x="107" y="47"/>
                            <a:pt x="107" y="48"/>
                          </a:cubicBezTo>
                          <a:cubicBezTo>
                            <a:pt x="107" y="50"/>
                            <a:pt x="111" y="51"/>
                            <a:pt x="112" y="51"/>
                          </a:cubicBezTo>
                          <a:cubicBezTo>
                            <a:pt x="114" y="52"/>
                            <a:pt x="117" y="52"/>
                            <a:pt x="118" y="54"/>
                          </a:cubicBezTo>
                          <a:cubicBezTo>
                            <a:pt x="119" y="55"/>
                            <a:pt x="119" y="56"/>
                            <a:pt x="120" y="56"/>
                          </a:cubicBezTo>
                          <a:cubicBezTo>
                            <a:pt x="120" y="56"/>
                            <a:pt x="122" y="55"/>
                            <a:pt x="122" y="55"/>
                          </a:cubicBezTo>
                          <a:cubicBezTo>
                            <a:pt x="122" y="55"/>
                            <a:pt x="122" y="57"/>
                            <a:pt x="123" y="57"/>
                          </a:cubicBezTo>
                          <a:cubicBezTo>
                            <a:pt x="123" y="57"/>
                            <a:pt x="123" y="55"/>
                            <a:pt x="124" y="55"/>
                          </a:cubicBezTo>
                          <a:cubicBezTo>
                            <a:pt x="124" y="55"/>
                            <a:pt x="124" y="57"/>
                            <a:pt x="124" y="57"/>
                          </a:cubicBezTo>
                          <a:cubicBezTo>
                            <a:pt x="124" y="58"/>
                            <a:pt x="126" y="57"/>
                            <a:pt x="127" y="57"/>
                          </a:cubicBezTo>
                          <a:cubicBezTo>
                            <a:pt x="127" y="57"/>
                            <a:pt x="129" y="58"/>
                            <a:pt x="129" y="59"/>
                          </a:cubicBezTo>
                          <a:cubicBezTo>
                            <a:pt x="129" y="60"/>
                            <a:pt x="128" y="59"/>
                            <a:pt x="128" y="60"/>
                          </a:cubicBezTo>
                          <a:cubicBezTo>
                            <a:pt x="129" y="59"/>
                            <a:pt x="138" y="62"/>
                            <a:pt x="138" y="62"/>
                          </a:cubicBezTo>
                          <a:cubicBezTo>
                            <a:pt x="137" y="63"/>
                            <a:pt x="137" y="63"/>
                            <a:pt x="137" y="63"/>
                          </a:cubicBezTo>
                          <a:cubicBezTo>
                            <a:pt x="137" y="64"/>
                            <a:pt x="139" y="63"/>
                            <a:pt x="139" y="63"/>
                          </a:cubicBezTo>
                          <a:cubicBezTo>
                            <a:pt x="140" y="62"/>
                            <a:pt x="140" y="63"/>
                            <a:pt x="141" y="64"/>
                          </a:cubicBezTo>
                          <a:cubicBezTo>
                            <a:pt x="142" y="64"/>
                            <a:pt x="144" y="66"/>
                            <a:pt x="143" y="67"/>
                          </a:cubicBezTo>
                          <a:cubicBezTo>
                            <a:pt x="143" y="67"/>
                            <a:pt x="141" y="67"/>
                            <a:pt x="141" y="67"/>
                          </a:cubicBezTo>
                          <a:cubicBezTo>
                            <a:pt x="141" y="68"/>
                            <a:pt x="143" y="68"/>
                            <a:pt x="142" y="69"/>
                          </a:cubicBezTo>
                          <a:cubicBezTo>
                            <a:pt x="142" y="69"/>
                            <a:pt x="139" y="69"/>
                            <a:pt x="139" y="69"/>
                          </a:cubicBezTo>
                          <a:cubicBezTo>
                            <a:pt x="137" y="70"/>
                            <a:pt x="139" y="70"/>
                            <a:pt x="139" y="71"/>
                          </a:cubicBezTo>
                          <a:cubicBezTo>
                            <a:pt x="140" y="73"/>
                            <a:pt x="136" y="71"/>
                            <a:pt x="135" y="71"/>
                          </a:cubicBezTo>
                          <a:cubicBezTo>
                            <a:pt x="136" y="72"/>
                            <a:pt x="138" y="73"/>
                            <a:pt x="137" y="74"/>
                          </a:cubicBezTo>
                          <a:cubicBezTo>
                            <a:pt x="136" y="74"/>
                            <a:pt x="132" y="74"/>
                            <a:pt x="133" y="73"/>
                          </a:cubicBezTo>
                          <a:cubicBezTo>
                            <a:pt x="132" y="74"/>
                            <a:pt x="135" y="76"/>
                            <a:pt x="134" y="77"/>
                          </a:cubicBezTo>
                          <a:cubicBezTo>
                            <a:pt x="133" y="77"/>
                            <a:pt x="133" y="75"/>
                            <a:pt x="132" y="76"/>
                          </a:cubicBezTo>
                          <a:cubicBezTo>
                            <a:pt x="131" y="77"/>
                            <a:pt x="135" y="82"/>
                            <a:pt x="131" y="79"/>
                          </a:cubicBezTo>
                          <a:cubicBezTo>
                            <a:pt x="131" y="79"/>
                            <a:pt x="128" y="77"/>
                            <a:pt x="128" y="77"/>
                          </a:cubicBezTo>
                          <a:cubicBezTo>
                            <a:pt x="127" y="78"/>
                            <a:pt x="127" y="79"/>
                            <a:pt x="126" y="79"/>
                          </a:cubicBezTo>
                          <a:cubicBezTo>
                            <a:pt x="126" y="78"/>
                            <a:pt x="127" y="77"/>
                            <a:pt x="127" y="76"/>
                          </a:cubicBezTo>
                          <a:cubicBezTo>
                            <a:pt x="127" y="77"/>
                            <a:pt x="125" y="77"/>
                            <a:pt x="125" y="77"/>
                          </a:cubicBezTo>
                          <a:cubicBezTo>
                            <a:pt x="124" y="76"/>
                            <a:pt x="126" y="75"/>
                            <a:pt x="125" y="74"/>
                          </a:cubicBezTo>
                          <a:cubicBezTo>
                            <a:pt x="125" y="74"/>
                            <a:pt x="123" y="75"/>
                            <a:pt x="123" y="75"/>
                          </a:cubicBezTo>
                          <a:cubicBezTo>
                            <a:pt x="122" y="74"/>
                            <a:pt x="123" y="72"/>
                            <a:pt x="123" y="72"/>
                          </a:cubicBezTo>
                          <a:cubicBezTo>
                            <a:pt x="124" y="72"/>
                            <a:pt x="128" y="70"/>
                            <a:pt x="127" y="70"/>
                          </a:cubicBezTo>
                          <a:cubicBezTo>
                            <a:pt x="126" y="69"/>
                            <a:pt x="122" y="73"/>
                            <a:pt x="120" y="72"/>
                          </a:cubicBezTo>
                          <a:cubicBezTo>
                            <a:pt x="120" y="72"/>
                            <a:pt x="123" y="69"/>
                            <a:pt x="122" y="69"/>
                          </a:cubicBezTo>
                          <a:cubicBezTo>
                            <a:pt x="121" y="69"/>
                            <a:pt x="120" y="71"/>
                            <a:pt x="119" y="70"/>
                          </a:cubicBezTo>
                          <a:cubicBezTo>
                            <a:pt x="118" y="69"/>
                            <a:pt x="117" y="69"/>
                            <a:pt x="116" y="68"/>
                          </a:cubicBezTo>
                          <a:cubicBezTo>
                            <a:pt x="115" y="67"/>
                            <a:pt x="114" y="66"/>
                            <a:pt x="113" y="67"/>
                          </a:cubicBezTo>
                          <a:cubicBezTo>
                            <a:pt x="113" y="68"/>
                            <a:pt x="113" y="68"/>
                            <a:pt x="113" y="69"/>
                          </a:cubicBezTo>
                          <a:cubicBezTo>
                            <a:pt x="113" y="69"/>
                            <a:pt x="112" y="69"/>
                            <a:pt x="112" y="69"/>
                          </a:cubicBezTo>
                          <a:cubicBezTo>
                            <a:pt x="112" y="70"/>
                            <a:pt x="116" y="72"/>
                            <a:pt x="112" y="72"/>
                          </a:cubicBezTo>
                          <a:cubicBezTo>
                            <a:pt x="111" y="72"/>
                            <a:pt x="107" y="71"/>
                            <a:pt x="108" y="70"/>
                          </a:cubicBezTo>
                          <a:cubicBezTo>
                            <a:pt x="107" y="72"/>
                            <a:pt x="111" y="74"/>
                            <a:pt x="112" y="75"/>
                          </a:cubicBezTo>
                          <a:cubicBezTo>
                            <a:pt x="114" y="75"/>
                            <a:pt x="114" y="78"/>
                            <a:pt x="115" y="79"/>
                          </a:cubicBezTo>
                          <a:cubicBezTo>
                            <a:pt x="116" y="80"/>
                            <a:pt x="116" y="81"/>
                            <a:pt x="117" y="81"/>
                          </a:cubicBezTo>
                          <a:cubicBezTo>
                            <a:pt x="118" y="81"/>
                            <a:pt x="117" y="80"/>
                            <a:pt x="118" y="80"/>
                          </a:cubicBezTo>
                          <a:cubicBezTo>
                            <a:pt x="118" y="80"/>
                            <a:pt x="119" y="81"/>
                            <a:pt x="119" y="82"/>
                          </a:cubicBezTo>
                          <a:cubicBezTo>
                            <a:pt x="120" y="83"/>
                            <a:pt x="120" y="82"/>
                            <a:pt x="121" y="81"/>
                          </a:cubicBezTo>
                          <a:cubicBezTo>
                            <a:pt x="122" y="81"/>
                            <a:pt x="121" y="85"/>
                            <a:pt x="122" y="84"/>
                          </a:cubicBezTo>
                          <a:cubicBezTo>
                            <a:pt x="123" y="84"/>
                            <a:pt x="122" y="83"/>
                            <a:pt x="123" y="82"/>
                          </a:cubicBezTo>
                          <a:cubicBezTo>
                            <a:pt x="123" y="82"/>
                            <a:pt x="123" y="84"/>
                            <a:pt x="123" y="85"/>
                          </a:cubicBezTo>
                          <a:cubicBezTo>
                            <a:pt x="123" y="86"/>
                            <a:pt x="123" y="86"/>
                            <a:pt x="124" y="87"/>
                          </a:cubicBezTo>
                          <a:cubicBezTo>
                            <a:pt x="125" y="87"/>
                            <a:pt x="126" y="88"/>
                            <a:pt x="126" y="89"/>
                          </a:cubicBezTo>
                          <a:cubicBezTo>
                            <a:pt x="127" y="89"/>
                            <a:pt x="128" y="93"/>
                            <a:pt x="128" y="93"/>
                          </a:cubicBezTo>
                          <a:cubicBezTo>
                            <a:pt x="127" y="92"/>
                            <a:pt x="127" y="91"/>
                            <a:pt x="127" y="91"/>
                          </a:cubicBezTo>
                          <a:cubicBezTo>
                            <a:pt x="126" y="91"/>
                            <a:pt x="127" y="95"/>
                            <a:pt x="127" y="95"/>
                          </a:cubicBezTo>
                          <a:cubicBezTo>
                            <a:pt x="127" y="95"/>
                            <a:pt x="125" y="91"/>
                            <a:pt x="124" y="90"/>
                          </a:cubicBezTo>
                          <a:cubicBezTo>
                            <a:pt x="124" y="90"/>
                            <a:pt x="125" y="94"/>
                            <a:pt x="126" y="95"/>
                          </a:cubicBezTo>
                          <a:cubicBezTo>
                            <a:pt x="126" y="98"/>
                            <a:pt x="124" y="95"/>
                            <a:pt x="124" y="96"/>
                          </a:cubicBezTo>
                          <a:cubicBezTo>
                            <a:pt x="123" y="97"/>
                            <a:pt x="128" y="99"/>
                            <a:pt x="128" y="100"/>
                          </a:cubicBezTo>
                          <a:cubicBezTo>
                            <a:pt x="128" y="101"/>
                            <a:pt x="119" y="95"/>
                            <a:pt x="118" y="95"/>
                          </a:cubicBezTo>
                          <a:cubicBezTo>
                            <a:pt x="118" y="95"/>
                            <a:pt x="118" y="96"/>
                            <a:pt x="118" y="96"/>
                          </a:cubicBezTo>
                          <a:cubicBezTo>
                            <a:pt x="118" y="97"/>
                            <a:pt x="116" y="93"/>
                            <a:pt x="115" y="93"/>
                          </a:cubicBezTo>
                          <a:cubicBezTo>
                            <a:pt x="115" y="93"/>
                            <a:pt x="116" y="95"/>
                            <a:pt x="116" y="95"/>
                          </a:cubicBezTo>
                          <a:cubicBezTo>
                            <a:pt x="115" y="96"/>
                            <a:pt x="113" y="92"/>
                            <a:pt x="112" y="91"/>
                          </a:cubicBezTo>
                          <a:cubicBezTo>
                            <a:pt x="111" y="90"/>
                            <a:pt x="111" y="92"/>
                            <a:pt x="110" y="93"/>
                          </a:cubicBezTo>
                          <a:cubicBezTo>
                            <a:pt x="110" y="94"/>
                            <a:pt x="108" y="90"/>
                            <a:pt x="108" y="90"/>
                          </a:cubicBezTo>
                          <a:cubicBezTo>
                            <a:pt x="108" y="90"/>
                            <a:pt x="105" y="90"/>
                            <a:pt x="105" y="90"/>
                          </a:cubicBezTo>
                          <a:cubicBezTo>
                            <a:pt x="105" y="91"/>
                            <a:pt x="106" y="92"/>
                            <a:pt x="107" y="92"/>
                          </a:cubicBezTo>
                          <a:cubicBezTo>
                            <a:pt x="108" y="93"/>
                            <a:pt x="108" y="93"/>
                            <a:pt x="109" y="94"/>
                          </a:cubicBezTo>
                          <a:cubicBezTo>
                            <a:pt x="110" y="95"/>
                            <a:pt x="112" y="96"/>
                            <a:pt x="114" y="97"/>
                          </a:cubicBezTo>
                          <a:cubicBezTo>
                            <a:pt x="116" y="99"/>
                            <a:pt x="117" y="100"/>
                            <a:pt x="118" y="102"/>
                          </a:cubicBezTo>
                          <a:cubicBezTo>
                            <a:pt x="120" y="105"/>
                            <a:pt x="120" y="105"/>
                            <a:pt x="117" y="104"/>
                          </a:cubicBezTo>
                          <a:cubicBezTo>
                            <a:pt x="113" y="102"/>
                            <a:pt x="106" y="103"/>
                            <a:pt x="103" y="99"/>
                          </a:cubicBezTo>
                          <a:cubicBezTo>
                            <a:pt x="102" y="97"/>
                            <a:pt x="99" y="99"/>
                            <a:pt x="97" y="97"/>
                          </a:cubicBezTo>
                          <a:cubicBezTo>
                            <a:pt x="96" y="96"/>
                            <a:pt x="90" y="94"/>
                            <a:pt x="90" y="93"/>
                          </a:cubicBezTo>
                          <a:cubicBezTo>
                            <a:pt x="90" y="92"/>
                            <a:pt x="93" y="93"/>
                            <a:pt x="93" y="92"/>
                          </a:cubicBezTo>
                          <a:cubicBezTo>
                            <a:pt x="94" y="91"/>
                            <a:pt x="91" y="90"/>
                            <a:pt x="91" y="90"/>
                          </a:cubicBezTo>
                          <a:cubicBezTo>
                            <a:pt x="88" y="89"/>
                            <a:pt x="86" y="87"/>
                            <a:pt x="84" y="86"/>
                          </a:cubicBezTo>
                          <a:cubicBezTo>
                            <a:pt x="83" y="85"/>
                            <a:pt x="84" y="84"/>
                            <a:pt x="82" y="84"/>
                          </a:cubicBezTo>
                          <a:cubicBezTo>
                            <a:pt x="82" y="83"/>
                            <a:pt x="77" y="83"/>
                            <a:pt x="77" y="83"/>
                          </a:cubicBezTo>
                          <a:cubicBezTo>
                            <a:pt x="77" y="84"/>
                            <a:pt x="78" y="82"/>
                            <a:pt x="77" y="8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28" name="Freeform 549">
                      <a:extLst>
                        <a:ext uri="{FF2B5EF4-FFF2-40B4-BE49-F238E27FC236}">
                          <a16:creationId xmlns:a16="http://schemas.microsoft.com/office/drawing/2014/main" id="{21D72D38-445D-9D4F-98C0-5448AF1D03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026028" y="4306004"/>
                      <a:ext cx="62727" cy="22128"/>
                    </a:xfrm>
                    <a:custGeom>
                      <a:avLst/>
                      <a:gdLst>
                        <a:gd name="T0" fmla="*/ 5 w 6"/>
                        <a:gd name="T1" fmla="*/ 1 h 2"/>
                        <a:gd name="T2" fmla="*/ 1 w 6"/>
                        <a:gd name="T3" fmla="*/ 0 h 2"/>
                        <a:gd name="T4" fmla="*/ 5 w 6"/>
                        <a:gd name="T5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" h="2">
                          <a:moveTo>
                            <a:pt x="5" y="1"/>
                          </a:moveTo>
                          <a:cubicBezTo>
                            <a:pt x="5" y="2"/>
                            <a:pt x="0" y="0"/>
                            <a:pt x="1" y="0"/>
                          </a:cubicBezTo>
                          <a:cubicBezTo>
                            <a:pt x="3" y="0"/>
                            <a:pt x="6" y="0"/>
                            <a:pt x="5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29" name="Freeform 550">
                      <a:extLst>
                        <a:ext uri="{FF2B5EF4-FFF2-40B4-BE49-F238E27FC236}">
                          <a16:creationId xmlns:a16="http://schemas.microsoft.com/office/drawing/2014/main" id="{49C71C6D-E548-E340-83FC-81A886C024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41327" y="3830269"/>
                      <a:ext cx="83638" cy="22128"/>
                    </a:xfrm>
                    <a:custGeom>
                      <a:avLst/>
                      <a:gdLst>
                        <a:gd name="T0" fmla="*/ 7 w 8"/>
                        <a:gd name="T1" fmla="*/ 1 h 2"/>
                        <a:gd name="T2" fmla="*/ 2 w 8"/>
                        <a:gd name="T3" fmla="*/ 2 h 2"/>
                        <a:gd name="T4" fmla="*/ 3 w 8"/>
                        <a:gd name="T5" fmla="*/ 0 h 2"/>
                        <a:gd name="T6" fmla="*/ 7 w 8"/>
                        <a:gd name="T7" fmla="*/ 1 h 2"/>
                        <a:gd name="T8" fmla="*/ 7 w 8"/>
                        <a:gd name="T9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7" y="1"/>
                          </a:moveTo>
                          <a:cubicBezTo>
                            <a:pt x="8" y="2"/>
                            <a:pt x="3" y="2"/>
                            <a:pt x="2" y="2"/>
                          </a:cubicBezTo>
                          <a:cubicBezTo>
                            <a:pt x="0" y="1"/>
                            <a:pt x="2" y="0"/>
                            <a:pt x="3" y="0"/>
                          </a:cubicBezTo>
                          <a:cubicBezTo>
                            <a:pt x="5" y="0"/>
                            <a:pt x="7" y="0"/>
                            <a:pt x="7" y="1"/>
                          </a:cubicBezTo>
                          <a:cubicBezTo>
                            <a:pt x="8" y="2"/>
                            <a:pt x="7" y="0"/>
                            <a:pt x="7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30" name="Freeform 551">
                      <a:extLst>
                        <a:ext uri="{FF2B5EF4-FFF2-40B4-BE49-F238E27FC236}">
                          <a16:creationId xmlns:a16="http://schemas.microsoft.com/office/drawing/2014/main" id="{00425EA6-0C1D-1949-B54B-651B86B2F48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719353" y="3808141"/>
                      <a:ext cx="121974" cy="106947"/>
                    </a:xfrm>
                    <a:custGeom>
                      <a:avLst/>
                      <a:gdLst>
                        <a:gd name="T0" fmla="*/ 10 w 12"/>
                        <a:gd name="T1" fmla="*/ 7 h 10"/>
                        <a:gd name="T2" fmla="*/ 3 w 12"/>
                        <a:gd name="T3" fmla="*/ 9 h 10"/>
                        <a:gd name="T4" fmla="*/ 2 w 12"/>
                        <a:gd name="T5" fmla="*/ 2 h 10"/>
                        <a:gd name="T6" fmla="*/ 9 w 12"/>
                        <a:gd name="T7" fmla="*/ 0 h 10"/>
                        <a:gd name="T8" fmla="*/ 10 w 12"/>
                        <a:gd name="T9" fmla="*/ 7 h 10"/>
                        <a:gd name="T10" fmla="*/ 10 w 12"/>
                        <a:gd name="T11" fmla="*/ 7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2" h="10">
                          <a:moveTo>
                            <a:pt x="10" y="7"/>
                          </a:moveTo>
                          <a:cubicBezTo>
                            <a:pt x="8" y="8"/>
                            <a:pt x="6" y="10"/>
                            <a:pt x="3" y="9"/>
                          </a:cubicBezTo>
                          <a:cubicBezTo>
                            <a:pt x="0" y="7"/>
                            <a:pt x="0" y="4"/>
                            <a:pt x="2" y="2"/>
                          </a:cubicBezTo>
                          <a:cubicBezTo>
                            <a:pt x="3" y="0"/>
                            <a:pt x="7" y="0"/>
                            <a:pt x="9" y="0"/>
                          </a:cubicBezTo>
                          <a:cubicBezTo>
                            <a:pt x="11" y="0"/>
                            <a:pt x="12" y="5"/>
                            <a:pt x="10" y="7"/>
                          </a:cubicBezTo>
                          <a:cubicBezTo>
                            <a:pt x="9" y="8"/>
                            <a:pt x="12" y="6"/>
                            <a:pt x="10" y="7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31" name="Freeform 552">
                      <a:extLst>
                        <a:ext uri="{FF2B5EF4-FFF2-40B4-BE49-F238E27FC236}">
                          <a16:creationId xmlns:a16="http://schemas.microsoft.com/office/drawing/2014/main" id="{6EB2C846-39BC-D34D-BC22-BE618D9AF83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607833" y="3712256"/>
                      <a:ext cx="69700" cy="40568"/>
                    </a:xfrm>
                    <a:custGeom>
                      <a:avLst/>
                      <a:gdLst>
                        <a:gd name="T0" fmla="*/ 1 w 7"/>
                        <a:gd name="T1" fmla="*/ 4 h 4"/>
                        <a:gd name="T2" fmla="*/ 5 w 7"/>
                        <a:gd name="T3" fmla="*/ 0 h 4"/>
                        <a:gd name="T4" fmla="*/ 1 w 7"/>
                        <a:gd name="T5" fmla="*/ 4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" h="4">
                          <a:moveTo>
                            <a:pt x="1" y="4"/>
                          </a:moveTo>
                          <a:cubicBezTo>
                            <a:pt x="0" y="4"/>
                            <a:pt x="4" y="0"/>
                            <a:pt x="5" y="0"/>
                          </a:cubicBezTo>
                          <a:cubicBezTo>
                            <a:pt x="7" y="1"/>
                            <a:pt x="3" y="4"/>
                            <a:pt x="1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32" name="Freeform 553">
                      <a:extLst>
                        <a:ext uri="{FF2B5EF4-FFF2-40B4-BE49-F238E27FC236}">
                          <a16:creationId xmlns:a16="http://schemas.microsoft.com/office/drawing/2014/main" id="{9D982B9E-05A9-434D-819A-37134DF8A71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708899" y="3701191"/>
                      <a:ext cx="62727" cy="33190"/>
                    </a:xfrm>
                    <a:custGeom>
                      <a:avLst/>
                      <a:gdLst>
                        <a:gd name="T0" fmla="*/ 2 w 6"/>
                        <a:gd name="T1" fmla="*/ 3 h 3"/>
                        <a:gd name="T2" fmla="*/ 2 w 6"/>
                        <a:gd name="T3" fmla="*/ 1 h 3"/>
                        <a:gd name="T4" fmla="*/ 2 w 6"/>
                        <a:gd name="T5" fmla="*/ 3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" h="3">
                          <a:moveTo>
                            <a:pt x="2" y="3"/>
                          </a:moveTo>
                          <a:cubicBezTo>
                            <a:pt x="2" y="3"/>
                            <a:pt x="0" y="1"/>
                            <a:pt x="2" y="1"/>
                          </a:cubicBezTo>
                          <a:cubicBezTo>
                            <a:pt x="3" y="0"/>
                            <a:pt x="6" y="3"/>
                            <a:pt x="2" y="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33" name="Freeform 554">
                      <a:extLst>
                        <a:ext uri="{FF2B5EF4-FFF2-40B4-BE49-F238E27FC236}">
                          <a16:creationId xmlns:a16="http://schemas.microsoft.com/office/drawing/2014/main" id="{BDE2FE65-60E8-824C-9B2C-700C0B29CC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649653" y="3679066"/>
                      <a:ext cx="48790" cy="22128"/>
                    </a:xfrm>
                    <a:custGeom>
                      <a:avLst/>
                      <a:gdLst>
                        <a:gd name="T0" fmla="*/ 0 w 5"/>
                        <a:gd name="T1" fmla="*/ 1 h 2"/>
                        <a:gd name="T2" fmla="*/ 4 w 5"/>
                        <a:gd name="T3" fmla="*/ 0 h 2"/>
                        <a:gd name="T4" fmla="*/ 0 w 5"/>
                        <a:gd name="T5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" h="2">
                          <a:moveTo>
                            <a:pt x="0" y="1"/>
                          </a:moveTo>
                          <a:cubicBezTo>
                            <a:pt x="2" y="2"/>
                            <a:pt x="5" y="1"/>
                            <a:pt x="4" y="0"/>
                          </a:cubicBezTo>
                          <a:cubicBezTo>
                            <a:pt x="2" y="0"/>
                            <a:pt x="0" y="1"/>
                            <a:pt x="0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34" name="Freeform 555">
                      <a:extLst>
                        <a:ext uri="{FF2B5EF4-FFF2-40B4-BE49-F238E27FC236}">
                          <a16:creationId xmlns:a16="http://schemas.microsoft.com/office/drawing/2014/main" id="{8F288259-DDE0-364A-A7DF-EE728ACCAB5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24195" y="3266024"/>
                      <a:ext cx="268342" cy="121701"/>
                    </a:xfrm>
                    <a:custGeom>
                      <a:avLst/>
                      <a:gdLst>
                        <a:gd name="T0" fmla="*/ 25 w 26"/>
                        <a:gd name="T1" fmla="*/ 9 h 11"/>
                        <a:gd name="T2" fmla="*/ 18 w 26"/>
                        <a:gd name="T3" fmla="*/ 8 h 11"/>
                        <a:gd name="T4" fmla="*/ 10 w 26"/>
                        <a:gd name="T5" fmla="*/ 10 h 11"/>
                        <a:gd name="T6" fmla="*/ 3 w 26"/>
                        <a:gd name="T7" fmla="*/ 6 h 11"/>
                        <a:gd name="T8" fmla="*/ 2 w 26"/>
                        <a:gd name="T9" fmla="*/ 1 h 11"/>
                        <a:gd name="T10" fmla="*/ 8 w 26"/>
                        <a:gd name="T11" fmla="*/ 2 h 11"/>
                        <a:gd name="T12" fmla="*/ 17 w 26"/>
                        <a:gd name="T13" fmla="*/ 2 h 11"/>
                        <a:gd name="T14" fmla="*/ 22 w 26"/>
                        <a:gd name="T15" fmla="*/ 5 h 11"/>
                        <a:gd name="T16" fmla="*/ 25 w 26"/>
                        <a:gd name="T17" fmla="*/ 9 h 11"/>
                        <a:gd name="T18" fmla="*/ 25 w 26"/>
                        <a:gd name="T19" fmla="*/ 9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26" h="11">
                          <a:moveTo>
                            <a:pt x="25" y="9"/>
                          </a:moveTo>
                          <a:cubicBezTo>
                            <a:pt x="22" y="9"/>
                            <a:pt x="20" y="8"/>
                            <a:pt x="18" y="8"/>
                          </a:cubicBezTo>
                          <a:cubicBezTo>
                            <a:pt x="15" y="8"/>
                            <a:pt x="13" y="10"/>
                            <a:pt x="10" y="10"/>
                          </a:cubicBezTo>
                          <a:cubicBezTo>
                            <a:pt x="7" y="11"/>
                            <a:pt x="6" y="7"/>
                            <a:pt x="3" y="6"/>
                          </a:cubicBezTo>
                          <a:cubicBezTo>
                            <a:pt x="2" y="5"/>
                            <a:pt x="0" y="3"/>
                            <a:pt x="2" y="1"/>
                          </a:cubicBezTo>
                          <a:cubicBezTo>
                            <a:pt x="3" y="0"/>
                            <a:pt x="7" y="2"/>
                            <a:pt x="8" y="2"/>
                          </a:cubicBezTo>
                          <a:cubicBezTo>
                            <a:pt x="11" y="3"/>
                            <a:pt x="14" y="1"/>
                            <a:pt x="17" y="2"/>
                          </a:cubicBezTo>
                          <a:cubicBezTo>
                            <a:pt x="19" y="2"/>
                            <a:pt x="20" y="4"/>
                            <a:pt x="22" y="5"/>
                          </a:cubicBezTo>
                          <a:cubicBezTo>
                            <a:pt x="22" y="6"/>
                            <a:pt x="25" y="9"/>
                            <a:pt x="25" y="9"/>
                          </a:cubicBezTo>
                          <a:cubicBezTo>
                            <a:pt x="23" y="9"/>
                            <a:pt x="26" y="9"/>
                            <a:pt x="25" y="9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35" name="Freeform 556">
                      <a:extLst>
                        <a:ext uri="{FF2B5EF4-FFF2-40B4-BE49-F238E27FC236}">
                          <a16:creationId xmlns:a16="http://schemas.microsoft.com/office/drawing/2014/main" id="{5E330D94-60CF-3A44-B916-94FB8C4019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112594" y="5227968"/>
                      <a:ext cx="296221" cy="206523"/>
                    </a:xfrm>
                    <a:custGeom>
                      <a:avLst/>
                      <a:gdLst>
                        <a:gd name="T0" fmla="*/ 27 w 29"/>
                        <a:gd name="T1" fmla="*/ 16 h 19"/>
                        <a:gd name="T2" fmla="*/ 24 w 29"/>
                        <a:gd name="T3" fmla="*/ 12 h 19"/>
                        <a:gd name="T4" fmla="*/ 19 w 29"/>
                        <a:gd name="T5" fmla="*/ 10 h 19"/>
                        <a:gd name="T6" fmla="*/ 14 w 29"/>
                        <a:gd name="T7" fmla="*/ 3 h 19"/>
                        <a:gd name="T8" fmla="*/ 8 w 29"/>
                        <a:gd name="T9" fmla="*/ 2 h 19"/>
                        <a:gd name="T10" fmla="*/ 2 w 29"/>
                        <a:gd name="T11" fmla="*/ 0 h 19"/>
                        <a:gd name="T12" fmla="*/ 3 w 29"/>
                        <a:gd name="T13" fmla="*/ 2 h 19"/>
                        <a:gd name="T14" fmla="*/ 5 w 29"/>
                        <a:gd name="T15" fmla="*/ 3 h 19"/>
                        <a:gd name="T16" fmla="*/ 6 w 29"/>
                        <a:gd name="T17" fmla="*/ 4 h 19"/>
                        <a:gd name="T18" fmla="*/ 4 w 29"/>
                        <a:gd name="T19" fmla="*/ 2 h 19"/>
                        <a:gd name="T20" fmla="*/ 4 w 29"/>
                        <a:gd name="T21" fmla="*/ 4 h 19"/>
                        <a:gd name="T22" fmla="*/ 7 w 29"/>
                        <a:gd name="T23" fmla="*/ 6 h 19"/>
                        <a:gd name="T24" fmla="*/ 12 w 29"/>
                        <a:gd name="T25" fmla="*/ 9 h 19"/>
                        <a:gd name="T26" fmla="*/ 10 w 29"/>
                        <a:gd name="T27" fmla="*/ 10 h 19"/>
                        <a:gd name="T28" fmla="*/ 14 w 29"/>
                        <a:gd name="T29" fmla="*/ 10 h 19"/>
                        <a:gd name="T30" fmla="*/ 14 w 29"/>
                        <a:gd name="T31" fmla="*/ 12 h 19"/>
                        <a:gd name="T32" fmla="*/ 19 w 29"/>
                        <a:gd name="T33" fmla="*/ 12 h 19"/>
                        <a:gd name="T34" fmla="*/ 27 w 29"/>
                        <a:gd name="T35" fmla="*/ 16 h 19"/>
                        <a:gd name="T36" fmla="*/ 27 w 29"/>
                        <a:gd name="T37" fmla="*/ 16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9" h="19">
                          <a:moveTo>
                            <a:pt x="27" y="16"/>
                          </a:moveTo>
                          <a:cubicBezTo>
                            <a:pt x="26" y="15"/>
                            <a:pt x="25" y="13"/>
                            <a:pt x="24" y="12"/>
                          </a:cubicBezTo>
                          <a:cubicBezTo>
                            <a:pt x="23" y="10"/>
                            <a:pt x="21" y="10"/>
                            <a:pt x="19" y="10"/>
                          </a:cubicBezTo>
                          <a:cubicBezTo>
                            <a:pt x="17" y="8"/>
                            <a:pt x="17" y="4"/>
                            <a:pt x="14" y="3"/>
                          </a:cubicBezTo>
                          <a:cubicBezTo>
                            <a:pt x="13" y="3"/>
                            <a:pt x="10" y="3"/>
                            <a:pt x="8" y="2"/>
                          </a:cubicBezTo>
                          <a:cubicBezTo>
                            <a:pt x="7" y="1"/>
                            <a:pt x="5" y="0"/>
                            <a:pt x="2" y="0"/>
                          </a:cubicBezTo>
                          <a:cubicBezTo>
                            <a:pt x="0" y="0"/>
                            <a:pt x="1" y="2"/>
                            <a:pt x="3" y="2"/>
                          </a:cubicBezTo>
                          <a:cubicBezTo>
                            <a:pt x="4" y="2"/>
                            <a:pt x="4" y="2"/>
                            <a:pt x="5" y="3"/>
                          </a:cubicBezTo>
                          <a:cubicBezTo>
                            <a:pt x="5" y="3"/>
                            <a:pt x="6" y="4"/>
                            <a:pt x="6" y="4"/>
                          </a:cubicBezTo>
                          <a:cubicBezTo>
                            <a:pt x="5" y="4"/>
                            <a:pt x="4" y="3"/>
                            <a:pt x="4" y="2"/>
                          </a:cubicBezTo>
                          <a:cubicBezTo>
                            <a:pt x="4" y="2"/>
                            <a:pt x="4" y="4"/>
                            <a:pt x="4" y="4"/>
                          </a:cubicBezTo>
                          <a:cubicBezTo>
                            <a:pt x="4" y="6"/>
                            <a:pt x="6" y="6"/>
                            <a:pt x="7" y="6"/>
                          </a:cubicBezTo>
                          <a:cubicBezTo>
                            <a:pt x="7" y="6"/>
                            <a:pt x="12" y="9"/>
                            <a:pt x="12" y="9"/>
                          </a:cubicBezTo>
                          <a:cubicBezTo>
                            <a:pt x="12" y="9"/>
                            <a:pt x="11" y="9"/>
                            <a:pt x="10" y="10"/>
                          </a:cubicBezTo>
                          <a:cubicBezTo>
                            <a:pt x="10" y="10"/>
                            <a:pt x="14" y="10"/>
                            <a:pt x="14" y="10"/>
                          </a:cubicBezTo>
                          <a:cubicBezTo>
                            <a:pt x="16" y="11"/>
                            <a:pt x="14" y="12"/>
                            <a:pt x="14" y="12"/>
                          </a:cubicBezTo>
                          <a:cubicBezTo>
                            <a:pt x="15" y="13"/>
                            <a:pt x="18" y="12"/>
                            <a:pt x="19" y="12"/>
                          </a:cubicBezTo>
                          <a:cubicBezTo>
                            <a:pt x="14" y="13"/>
                            <a:pt x="29" y="19"/>
                            <a:pt x="27" y="16"/>
                          </a:cubicBezTo>
                          <a:cubicBezTo>
                            <a:pt x="26" y="15"/>
                            <a:pt x="28" y="18"/>
                            <a:pt x="27" y="16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36" name="Freeform 557">
                      <a:extLst>
                        <a:ext uri="{FF2B5EF4-FFF2-40B4-BE49-F238E27FC236}">
                          <a16:creationId xmlns:a16="http://schemas.microsoft.com/office/drawing/2014/main" id="{C2B75187-F9E7-F44E-B6B7-43C2B8BA6D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879104" y="4988256"/>
                      <a:ext cx="132428" cy="151203"/>
                    </a:xfrm>
                    <a:custGeom>
                      <a:avLst/>
                      <a:gdLst>
                        <a:gd name="T0" fmla="*/ 11 w 13"/>
                        <a:gd name="T1" fmla="*/ 14 h 14"/>
                        <a:gd name="T2" fmla="*/ 11 w 13"/>
                        <a:gd name="T3" fmla="*/ 14 h 14"/>
                        <a:gd name="T4" fmla="*/ 8 w 13"/>
                        <a:gd name="T5" fmla="*/ 11 h 14"/>
                        <a:gd name="T6" fmla="*/ 7 w 13"/>
                        <a:gd name="T7" fmla="*/ 7 h 14"/>
                        <a:gd name="T8" fmla="*/ 6 w 13"/>
                        <a:gd name="T9" fmla="*/ 5 h 14"/>
                        <a:gd name="T10" fmla="*/ 7 w 13"/>
                        <a:gd name="T11" fmla="*/ 2 h 14"/>
                        <a:gd name="T12" fmla="*/ 4 w 13"/>
                        <a:gd name="T13" fmla="*/ 4 h 14"/>
                        <a:gd name="T14" fmla="*/ 6 w 13"/>
                        <a:gd name="T15" fmla="*/ 1 h 14"/>
                        <a:gd name="T16" fmla="*/ 1 w 13"/>
                        <a:gd name="T17" fmla="*/ 0 h 14"/>
                        <a:gd name="T18" fmla="*/ 3 w 13"/>
                        <a:gd name="T19" fmla="*/ 6 h 14"/>
                        <a:gd name="T20" fmla="*/ 11 w 13"/>
                        <a:gd name="T21" fmla="*/ 14 h 14"/>
                        <a:gd name="T22" fmla="*/ 11 w 13"/>
                        <a:gd name="T23" fmla="*/ 14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3" h="14">
                          <a:moveTo>
                            <a:pt x="11" y="14"/>
                          </a:moveTo>
                          <a:cubicBezTo>
                            <a:pt x="11" y="14"/>
                            <a:pt x="11" y="14"/>
                            <a:pt x="11" y="14"/>
                          </a:cubicBezTo>
                          <a:cubicBezTo>
                            <a:pt x="11" y="13"/>
                            <a:pt x="9" y="11"/>
                            <a:pt x="8" y="11"/>
                          </a:cubicBezTo>
                          <a:cubicBezTo>
                            <a:pt x="7" y="9"/>
                            <a:pt x="8" y="8"/>
                            <a:pt x="7" y="7"/>
                          </a:cubicBezTo>
                          <a:cubicBezTo>
                            <a:pt x="6" y="6"/>
                            <a:pt x="6" y="6"/>
                            <a:pt x="6" y="5"/>
                          </a:cubicBezTo>
                          <a:cubicBezTo>
                            <a:pt x="5" y="3"/>
                            <a:pt x="6" y="3"/>
                            <a:pt x="7" y="2"/>
                          </a:cubicBezTo>
                          <a:cubicBezTo>
                            <a:pt x="9" y="0"/>
                            <a:pt x="3" y="3"/>
                            <a:pt x="4" y="4"/>
                          </a:cubicBezTo>
                          <a:cubicBezTo>
                            <a:pt x="3" y="3"/>
                            <a:pt x="6" y="1"/>
                            <a:pt x="6" y="1"/>
                          </a:cubicBezTo>
                          <a:cubicBezTo>
                            <a:pt x="5" y="0"/>
                            <a:pt x="1" y="0"/>
                            <a:pt x="1" y="0"/>
                          </a:cubicBezTo>
                          <a:cubicBezTo>
                            <a:pt x="0" y="1"/>
                            <a:pt x="2" y="5"/>
                            <a:pt x="3" y="6"/>
                          </a:cubicBezTo>
                          <a:cubicBezTo>
                            <a:pt x="5" y="8"/>
                            <a:pt x="8" y="13"/>
                            <a:pt x="11" y="14"/>
                          </a:cubicBezTo>
                          <a:cubicBezTo>
                            <a:pt x="13" y="14"/>
                            <a:pt x="8" y="13"/>
                            <a:pt x="11" y="1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37" name="Freeform 558">
                      <a:extLst>
                        <a:ext uri="{FF2B5EF4-FFF2-40B4-BE49-F238E27FC236}">
                          <a16:creationId xmlns:a16="http://schemas.microsoft.com/office/drawing/2014/main" id="{FB42C51B-5D09-B745-8A11-63E2801E4B2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889559" y="4814926"/>
                      <a:ext cx="41820" cy="44255"/>
                    </a:xfrm>
                    <a:custGeom>
                      <a:avLst/>
                      <a:gdLst>
                        <a:gd name="T0" fmla="*/ 3 w 4"/>
                        <a:gd name="T1" fmla="*/ 3 h 4"/>
                        <a:gd name="T2" fmla="*/ 2 w 4"/>
                        <a:gd name="T3" fmla="*/ 1 h 4"/>
                        <a:gd name="T4" fmla="*/ 3 w 4"/>
                        <a:gd name="T5" fmla="*/ 3 h 4"/>
                        <a:gd name="T6" fmla="*/ 3 w 4"/>
                        <a:gd name="T7" fmla="*/ 3 h 4"/>
                        <a:gd name="T8" fmla="*/ 3 w 4"/>
                        <a:gd name="T9" fmla="*/ 3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3" y="3"/>
                          </a:moveTo>
                          <a:cubicBezTo>
                            <a:pt x="2" y="2"/>
                            <a:pt x="0" y="2"/>
                            <a:pt x="2" y="1"/>
                          </a:cubicBezTo>
                          <a:cubicBezTo>
                            <a:pt x="3" y="0"/>
                            <a:pt x="4" y="3"/>
                            <a:pt x="3" y="3"/>
                          </a:cubicBezTo>
                          <a:cubicBezTo>
                            <a:pt x="3" y="3"/>
                            <a:pt x="3" y="3"/>
                            <a:pt x="3" y="3"/>
                          </a:cubicBezTo>
                          <a:cubicBezTo>
                            <a:pt x="2" y="2"/>
                            <a:pt x="4" y="4"/>
                            <a:pt x="3" y="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38" name="Freeform 559">
                      <a:extLst>
                        <a:ext uri="{FF2B5EF4-FFF2-40B4-BE49-F238E27FC236}">
                          <a16:creationId xmlns:a16="http://schemas.microsoft.com/office/drawing/2014/main" id="{DA93AC35-5780-D546-9A4D-50D1BC3C8A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837282" y="4763299"/>
                      <a:ext cx="62727" cy="62692"/>
                    </a:xfrm>
                    <a:custGeom>
                      <a:avLst/>
                      <a:gdLst>
                        <a:gd name="T0" fmla="*/ 5 w 6"/>
                        <a:gd name="T1" fmla="*/ 2 h 6"/>
                        <a:gd name="T2" fmla="*/ 0 w 6"/>
                        <a:gd name="T3" fmla="*/ 1 h 6"/>
                        <a:gd name="T4" fmla="*/ 1 w 6"/>
                        <a:gd name="T5" fmla="*/ 3 h 6"/>
                        <a:gd name="T6" fmla="*/ 1 w 6"/>
                        <a:gd name="T7" fmla="*/ 6 h 6"/>
                        <a:gd name="T8" fmla="*/ 5 w 6"/>
                        <a:gd name="T9" fmla="*/ 5 h 6"/>
                        <a:gd name="T10" fmla="*/ 3 w 6"/>
                        <a:gd name="T11" fmla="*/ 3 h 6"/>
                        <a:gd name="T12" fmla="*/ 5 w 6"/>
                        <a:gd name="T13" fmla="*/ 2 h 6"/>
                        <a:gd name="T14" fmla="*/ 5 w 6"/>
                        <a:gd name="T15" fmla="*/ 2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" h="6">
                          <a:moveTo>
                            <a:pt x="5" y="2"/>
                          </a:moveTo>
                          <a:cubicBezTo>
                            <a:pt x="4" y="2"/>
                            <a:pt x="1" y="0"/>
                            <a:pt x="0" y="1"/>
                          </a:cubicBezTo>
                          <a:cubicBezTo>
                            <a:pt x="1" y="0"/>
                            <a:pt x="2" y="4"/>
                            <a:pt x="1" y="3"/>
                          </a:cubicBezTo>
                          <a:cubicBezTo>
                            <a:pt x="1" y="4"/>
                            <a:pt x="1" y="5"/>
                            <a:pt x="1" y="6"/>
                          </a:cubicBezTo>
                          <a:cubicBezTo>
                            <a:pt x="1" y="5"/>
                            <a:pt x="5" y="4"/>
                            <a:pt x="5" y="5"/>
                          </a:cubicBezTo>
                          <a:cubicBezTo>
                            <a:pt x="5" y="4"/>
                            <a:pt x="4" y="4"/>
                            <a:pt x="3" y="3"/>
                          </a:cubicBezTo>
                          <a:cubicBezTo>
                            <a:pt x="4" y="4"/>
                            <a:pt x="6" y="2"/>
                            <a:pt x="5" y="2"/>
                          </a:cubicBezTo>
                          <a:cubicBezTo>
                            <a:pt x="4" y="2"/>
                            <a:pt x="6" y="2"/>
                            <a:pt x="5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39" name="Freeform 560">
                      <a:extLst>
                        <a:ext uri="{FF2B5EF4-FFF2-40B4-BE49-F238E27FC236}">
                          <a16:creationId xmlns:a16="http://schemas.microsoft.com/office/drawing/2014/main" id="{24D82889-3B92-CB4A-83D0-45D0D8342E2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809403" y="4781736"/>
                      <a:ext cx="38336" cy="66379"/>
                    </a:xfrm>
                    <a:custGeom>
                      <a:avLst/>
                      <a:gdLst>
                        <a:gd name="T0" fmla="*/ 2 w 4"/>
                        <a:gd name="T1" fmla="*/ 0 h 6"/>
                        <a:gd name="T2" fmla="*/ 2 w 4"/>
                        <a:gd name="T3" fmla="*/ 2 h 6"/>
                        <a:gd name="T4" fmla="*/ 2 w 4"/>
                        <a:gd name="T5" fmla="*/ 5 h 6"/>
                        <a:gd name="T6" fmla="*/ 3 w 4"/>
                        <a:gd name="T7" fmla="*/ 3 h 6"/>
                        <a:gd name="T8" fmla="*/ 2 w 4"/>
                        <a:gd name="T9" fmla="*/ 0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" h="6">
                          <a:moveTo>
                            <a:pt x="2" y="0"/>
                          </a:moveTo>
                          <a:cubicBezTo>
                            <a:pt x="0" y="0"/>
                            <a:pt x="2" y="1"/>
                            <a:pt x="2" y="2"/>
                          </a:cubicBezTo>
                          <a:cubicBezTo>
                            <a:pt x="2" y="3"/>
                            <a:pt x="1" y="5"/>
                            <a:pt x="2" y="5"/>
                          </a:cubicBezTo>
                          <a:cubicBezTo>
                            <a:pt x="3" y="6"/>
                            <a:pt x="3" y="3"/>
                            <a:pt x="3" y="3"/>
                          </a:cubicBezTo>
                          <a:cubicBezTo>
                            <a:pt x="3" y="2"/>
                            <a:pt x="4" y="0"/>
                            <a:pt x="2" y="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40" name="Freeform 561">
                      <a:extLst>
                        <a:ext uri="{FF2B5EF4-FFF2-40B4-BE49-F238E27FC236}">
                          <a16:creationId xmlns:a16="http://schemas.microsoft.com/office/drawing/2014/main" id="{5E78F49E-EC61-2144-B8BE-E7FDC5B10E9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746673" y="4719040"/>
                      <a:ext cx="52274" cy="118010"/>
                    </a:xfrm>
                    <a:custGeom>
                      <a:avLst/>
                      <a:gdLst>
                        <a:gd name="T0" fmla="*/ 4 w 5"/>
                        <a:gd name="T1" fmla="*/ 10 h 11"/>
                        <a:gd name="T2" fmla="*/ 2 w 5"/>
                        <a:gd name="T3" fmla="*/ 6 h 11"/>
                        <a:gd name="T4" fmla="*/ 1 w 5"/>
                        <a:gd name="T5" fmla="*/ 3 h 11"/>
                        <a:gd name="T6" fmla="*/ 5 w 5"/>
                        <a:gd name="T7" fmla="*/ 5 h 11"/>
                        <a:gd name="T8" fmla="*/ 4 w 5"/>
                        <a:gd name="T9" fmla="*/ 10 h 11"/>
                        <a:gd name="T10" fmla="*/ 4 w 5"/>
                        <a:gd name="T11" fmla="*/ 1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" h="11">
                          <a:moveTo>
                            <a:pt x="4" y="10"/>
                          </a:moveTo>
                          <a:cubicBezTo>
                            <a:pt x="4" y="9"/>
                            <a:pt x="2" y="6"/>
                            <a:pt x="2" y="6"/>
                          </a:cubicBezTo>
                          <a:cubicBezTo>
                            <a:pt x="4" y="4"/>
                            <a:pt x="0" y="4"/>
                            <a:pt x="1" y="3"/>
                          </a:cubicBezTo>
                          <a:cubicBezTo>
                            <a:pt x="2" y="0"/>
                            <a:pt x="5" y="5"/>
                            <a:pt x="5" y="5"/>
                          </a:cubicBezTo>
                          <a:cubicBezTo>
                            <a:pt x="5" y="6"/>
                            <a:pt x="5" y="11"/>
                            <a:pt x="4" y="10"/>
                          </a:cubicBezTo>
                          <a:cubicBezTo>
                            <a:pt x="4" y="9"/>
                            <a:pt x="5" y="11"/>
                            <a:pt x="4" y="1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41" name="Freeform 562">
                      <a:extLst>
                        <a:ext uri="{FF2B5EF4-FFF2-40B4-BE49-F238E27FC236}">
                          <a16:creationId xmlns:a16="http://schemas.microsoft.com/office/drawing/2014/main" id="{7C9D5FE2-A494-2545-9C5C-8A4314BD856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704853" y="4674786"/>
                      <a:ext cx="73184" cy="77445"/>
                    </a:xfrm>
                    <a:custGeom>
                      <a:avLst/>
                      <a:gdLst>
                        <a:gd name="T0" fmla="*/ 4 w 7"/>
                        <a:gd name="T1" fmla="*/ 6 h 7"/>
                        <a:gd name="T2" fmla="*/ 2 w 7"/>
                        <a:gd name="T3" fmla="*/ 3 h 7"/>
                        <a:gd name="T4" fmla="*/ 0 w 7"/>
                        <a:gd name="T5" fmla="*/ 2 h 7"/>
                        <a:gd name="T6" fmla="*/ 5 w 7"/>
                        <a:gd name="T7" fmla="*/ 1 h 7"/>
                        <a:gd name="T8" fmla="*/ 4 w 7"/>
                        <a:gd name="T9" fmla="*/ 3 h 7"/>
                        <a:gd name="T10" fmla="*/ 7 w 7"/>
                        <a:gd name="T11" fmla="*/ 4 h 7"/>
                        <a:gd name="T12" fmla="*/ 5 w 7"/>
                        <a:gd name="T13" fmla="*/ 5 h 7"/>
                        <a:gd name="T14" fmla="*/ 4 w 7"/>
                        <a:gd name="T15" fmla="*/ 6 h 7"/>
                        <a:gd name="T16" fmla="*/ 4 w 7"/>
                        <a:gd name="T17" fmla="*/ 6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" h="7">
                          <a:moveTo>
                            <a:pt x="4" y="6"/>
                          </a:moveTo>
                          <a:cubicBezTo>
                            <a:pt x="2" y="4"/>
                            <a:pt x="1" y="4"/>
                            <a:pt x="2" y="3"/>
                          </a:cubicBezTo>
                          <a:cubicBezTo>
                            <a:pt x="2" y="2"/>
                            <a:pt x="0" y="2"/>
                            <a:pt x="0" y="2"/>
                          </a:cubicBezTo>
                          <a:cubicBezTo>
                            <a:pt x="0" y="1"/>
                            <a:pt x="4" y="0"/>
                            <a:pt x="5" y="1"/>
                          </a:cubicBezTo>
                          <a:cubicBezTo>
                            <a:pt x="5" y="1"/>
                            <a:pt x="3" y="2"/>
                            <a:pt x="4" y="3"/>
                          </a:cubicBezTo>
                          <a:cubicBezTo>
                            <a:pt x="5" y="3"/>
                            <a:pt x="7" y="4"/>
                            <a:pt x="7" y="4"/>
                          </a:cubicBezTo>
                          <a:cubicBezTo>
                            <a:pt x="7" y="5"/>
                            <a:pt x="5" y="5"/>
                            <a:pt x="5" y="5"/>
                          </a:cubicBezTo>
                          <a:cubicBezTo>
                            <a:pt x="4" y="5"/>
                            <a:pt x="5" y="7"/>
                            <a:pt x="4" y="6"/>
                          </a:cubicBezTo>
                          <a:cubicBezTo>
                            <a:pt x="2" y="5"/>
                            <a:pt x="4" y="6"/>
                            <a:pt x="4" y="6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42" name="Freeform 563">
                      <a:extLst>
                        <a:ext uri="{FF2B5EF4-FFF2-40B4-BE49-F238E27FC236}">
                          <a16:creationId xmlns:a16="http://schemas.microsoft.com/office/drawing/2014/main" id="{B4D3BCA5-B059-DF41-87A9-8D5A7F6EE4E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778038" y="4674786"/>
                      <a:ext cx="69700" cy="99573"/>
                    </a:xfrm>
                    <a:custGeom>
                      <a:avLst/>
                      <a:gdLst>
                        <a:gd name="T0" fmla="*/ 3 w 7"/>
                        <a:gd name="T1" fmla="*/ 8 h 9"/>
                        <a:gd name="T2" fmla="*/ 4 w 7"/>
                        <a:gd name="T3" fmla="*/ 6 h 9"/>
                        <a:gd name="T4" fmla="*/ 2 w 7"/>
                        <a:gd name="T5" fmla="*/ 4 h 9"/>
                        <a:gd name="T6" fmla="*/ 3 w 7"/>
                        <a:gd name="T7" fmla="*/ 1 h 9"/>
                        <a:gd name="T8" fmla="*/ 6 w 7"/>
                        <a:gd name="T9" fmla="*/ 5 h 9"/>
                        <a:gd name="T10" fmla="*/ 3 w 7"/>
                        <a:gd name="T11" fmla="*/ 8 h 9"/>
                        <a:gd name="T12" fmla="*/ 3 w 7"/>
                        <a:gd name="T13" fmla="*/ 8 h 9"/>
                        <a:gd name="T14" fmla="*/ 3 w 7"/>
                        <a:gd name="T15" fmla="*/ 8 h 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7" h="9">
                          <a:moveTo>
                            <a:pt x="3" y="8"/>
                          </a:moveTo>
                          <a:cubicBezTo>
                            <a:pt x="4" y="7"/>
                            <a:pt x="5" y="7"/>
                            <a:pt x="4" y="6"/>
                          </a:cubicBezTo>
                          <a:cubicBezTo>
                            <a:pt x="4" y="5"/>
                            <a:pt x="2" y="5"/>
                            <a:pt x="2" y="4"/>
                          </a:cubicBezTo>
                          <a:cubicBezTo>
                            <a:pt x="3" y="3"/>
                            <a:pt x="0" y="0"/>
                            <a:pt x="3" y="1"/>
                          </a:cubicBezTo>
                          <a:cubicBezTo>
                            <a:pt x="6" y="2"/>
                            <a:pt x="6" y="3"/>
                            <a:pt x="6" y="5"/>
                          </a:cubicBezTo>
                          <a:cubicBezTo>
                            <a:pt x="7" y="7"/>
                            <a:pt x="3" y="8"/>
                            <a:pt x="3" y="8"/>
                          </a:cubicBezTo>
                          <a:cubicBezTo>
                            <a:pt x="3" y="8"/>
                            <a:pt x="3" y="8"/>
                            <a:pt x="3" y="8"/>
                          </a:cubicBezTo>
                          <a:cubicBezTo>
                            <a:pt x="4" y="7"/>
                            <a:pt x="2" y="9"/>
                            <a:pt x="3" y="8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43" name="Freeform 564">
                      <a:extLst>
                        <a:ext uri="{FF2B5EF4-FFF2-40B4-BE49-F238E27FC236}">
                          <a16:creationId xmlns:a16="http://schemas.microsoft.com/office/drawing/2014/main" id="{5045922E-6DDE-8548-AE94-C857E3E8EF8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757126" y="4696914"/>
                      <a:ext cx="31364" cy="11063"/>
                    </a:xfrm>
                    <a:custGeom>
                      <a:avLst/>
                      <a:gdLst>
                        <a:gd name="T0" fmla="*/ 2 w 3"/>
                        <a:gd name="T1" fmla="*/ 1 h 1"/>
                        <a:gd name="T2" fmla="*/ 0 w 3"/>
                        <a:gd name="T3" fmla="*/ 0 h 1"/>
                        <a:gd name="T4" fmla="*/ 3 w 3"/>
                        <a:gd name="T5" fmla="*/ 0 h 1"/>
                        <a:gd name="T6" fmla="*/ 2 w 3"/>
                        <a:gd name="T7" fmla="*/ 1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" h="1">
                          <a:moveTo>
                            <a:pt x="2" y="1"/>
                          </a:moveTo>
                          <a:cubicBezTo>
                            <a:pt x="1" y="1"/>
                            <a:pt x="0" y="1"/>
                            <a:pt x="0" y="0"/>
                          </a:cubicBezTo>
                          <a:cubicBezTo>
                            <a:pt x="0" y="0"/>
                            <a:pt x="2" y="0"/>
                            <a:pt x="3" y="0"/>
                          </a:cubicBezTo>
                          <a:cubicBezTo>
                            <a:pt x="3" y="0"/>
                            <a:pt x="2" y="1"/>
                            <a:pt x="2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44" name="Freeform 565">
                      <a:extLst>
                        <a:ext uri="{FF2B5EF4-FFF2-40B4-BE49-F238E27FC236}">
                          <a16:creationId xmlns:a16="http://schemas.microsoft.com/office/drawing/2014/main" id="{F0EEF1D0-E2E4-1E4E-8383-DF8B7E9457E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74367" y="4707979"/>
                      <a:ext cx="135912" cy="73757"/>
                    </a:xfrm>
                    <a:custGeom>
                      <a:avLst/>
                      <a:gdLst>
                        <a:gd name="T0" fmla="*/ 10 w 13"/>
                        <a:gd name="T1" fmla="*/ 1 h 7"/>
                        <a:gd name="T2" fmla="*/ 7 w 13"/>
                        <a:gd name="T3" fmla="*/ 1 h 7"/>
                        <a:gd name="T4" fmla="*/ 5 w 13"/>
                        <a:gd name="T5" fmla="*/ 1 h 7"/>
                        <a:gd name="T6" fmla="*/ 5 w 13"/>
                        <a:gd name="T7" fmla="*/ 4 h 7"/>
                        <a:gd name="T8" fmla="*/ 1 w 13"/>
                        <a:gd name="T9" fmla="*/ 3 h 7"/>
                        <a:gd name="T10" fmla="*/ 1 w 13"/>
                        <a:gd name="T11" fmla="*/ 6 h 7"/>
                        <a:gd name="T12" fmla="*/ 11 w 13"/>
                        <a:gd name="T13" fmla="*/ 4 h 7"/>
                        <a:gd name="T14" fmla="*/ 9 w 13"/>
                        <a:gd name="T15" fmla="*/ 3 h 7"/>
                        <a:gd name="T16" fmla="*/ 12 w 13"/>
                        <a:gd name="T17" fmla="*/ 3 h 7"/>
                        <a:gd name="T18" fmla="*/ 10 w 13"/>
                        <a:gd name="T19" fmla="*/ 1 h 7"/>
                        <a:gd name="T20" fmla="*/ 10 w 13"/>
                        <a:gd name="T21" fmla="*/ 1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3" h="7">
                          <a:moveTo>
                            <a:pt x="10" y="1"/>
                          </a:moveTo>
                          <a:cubicBezTo>
                            <a:pt x="9" y="1"/>
                            <a:pt x="8" y="1"/>
                            <a:pt x="7" y="1"/>
                          </a:cubicBezTo>
                          <a:cubicBezTo>
                            <a:pt x="6" y="1"/>
                            <a:pt x="6" y="1"/>
                            <a:pt x="5" y="1"/>
                          </a:cubicBezTo>
                          <a:cubicBezTo>
                            <a:pt x="3" y="2"/>
                            <a:pt x="4" y="4"/>
                            <a:pt x="5" y="4"/>
                          </a:cubicBezTo>
                          <a:cubicBezTo>
                            <a:pt x="4" y="4"/>
                            <a:pt x="2" y="1"/>
                            <a:pt x="1" y="3"/>
                          </a:cubicBezTo>
                          <a:cubicBezTo>
                            <a:pt x="0" y="4"/>
                            <a:pt x="0" y="5"/>
                            <a:pt x="1" y="6"/>
                          </a:cubicBezTo>
                          <a:cubicBezTo>
                            <a:pt x="2" y="7"/>
                            <a:pt x="10" y="5"/>
                            <a:pt x="11" y="4"/>
                          </a:cubicBezTo>
                          <a:cubicBezTo>
                            <a:pt x="11" y="4"/>
                            <a:pt x="10" y="3"/>
                            <a:pt x="9" y="3"/>
                          </a:cubicBezTo>
                          <a:cubicBezTo>
                            <a:pt x="10" y="3"/>
                            <a:pt x="12" y="3"/>
                            <a:pt x="12" y="3"/>
                          </a:cubicBezTo>
                          <a:cubicBezTo>
                            <a:pt x="13" y="2"/>
                            <a:pt x="11" y="0"/>
                            <a:pt x="10" y="1"/>
                          </a:cubicBezTo>
                          <a:cubicBezTo>
                            <a:pt x="9" y="1"/>
                            <a:pt x="11" y="0"/>
                            <a:pt x="10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45" name="Freeform 566">
                      <a:extLst>
                        <a:ext uri="{FF2B5EF4-FFF2-40B4-BE49-F238E27FC236}">
                          <a16:creationId xmlns:a16="http://schemas.microsoft.com/office/drawing/2014/main" id="{6D513830-BDD8-8544-B85F-E890D65CD0B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26641" y="4641596"/>
                      <a:ext cx="83638" cy="77445"/>
                    </a:xfrm>
                    <a:custGeom>
                      <a:avLst/>
                      <a:gdLst>
                        <a:gd name="T0" fmla="*/ 2 w 8"/>
                        <a:gd name="T1" fmla="*/ 6 h 7"/>
                        <a:gd name="T2" fmla="*/ 5 w 8"/>
                        <a:gd name="T3" fmla="*/ 4 h 7"/>
                        <a:gd name="T4" fmla="*/ 8 w 8"/>
                        <a:gd name="T5" fmla="*/ 4 h 7"/>
                        <a:gd name="T6" fmla="*/ 5 w 8"/>
                        <a:gd name="T7" fmla="*/ 2 h 7"/>
                        <a:gd name="T8" fmla="*/ 2 w 8"/>
                        <a:gd name="T9" fmla="*/ 6 h 7"/>
                        <a:gd name="T10" fmla="*/ 2 w 8"/>
                        <a:gd name="T11" fmla="*/ 6 h 7"/>
                        <a:gd name="T12" fmla="*/ 2 w 8"/>
                        <a:gd name="T13" fmla="*/ 6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7">
                          <a:moveTo>
                            <a:pt x="2" y="6"/>
                          </a:moveTo>
                          <a:cubicBezTo>
                            <a:pt x="3" y="5"/>
                            <a:pt x="4" y="5"/>
                            <a:pt x="5" y="4"/>
                          </a:cubicBezTo>
                          <a:cubicBezTo>
                            <a:pt x="6" y="4"/>
                            <a:pt x="8" y="4"/>
                            <a:pt x="8" y="4"/>
                          </a:cubicBezTo>
                          <a:cubicBezTo>
                            <a:pt x="8" y="4"/>
                            <a:pt x="7" y="0"/>
                            <a:pt x="5" y="2"/>
                          </a:cubicBezTo>
                          <a:cubicBezTo>
                            <a:pt x="5" y="2"/>
                            <a:pt x="1" y="5"/>
                            <a:pt x="2" y="6"/>
                          </a:cubicBezTo>
                          <a:cubicBezTo>
                            <a:pt x="2" y="6"/>
                            <a:pt x="2" y="6"/>
                            <a:pt x="2" y="6"/>
                          </a:cubicBezTo>
                          <a:cubicBezTo>
                            <a:pt x="4" y="5"/>
                            <a:pt x="0" y="7"/>
                            <a:pt x="2" y="6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46" name="Freeform 567">
                      <a:extLst>
                        <a:ext uri="{FF2B5EF4-FFF2-40B4-BE49-F238E27FC236}">
                          <a16:creationId xmlns:a16="http://schemas.microsoft.com/office/drawing/2014/main" id="{4E376EE8-508F-514A-AEC0-C8A8C031974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44651" y="4936623"/>
                      <a:ext cx="101063" cy="40568"/>
                    </a:xfrm>
                    <a:custGeom>
                      <a:avLst/>
                      <a:gdLst>
                        <a:gd name="T0" fmla="*/ 9 w 10"/>
                        <a:gd name="T1" fmla="*/ 2 h 4"/>
                        <a:gd name="T2" fmla="*/ 9 w 10"/>
                        <a:gd name="T3" fmla="*/ 1 h 4"/>
                        <a:gd name="T4" fmla="*/ 6 w 10"/>
                        <a:gd name="T5" fmla="*/ 0 h 4"/>
                        <a:gd name="T6" fmla="*/ 2 w 10"/>
                        <a:gd name="T7" fmla="*/ 2 h 4"/>
                        <a:gd name="T8" fmla="*/ 3 w 10"/>
                        <a:gd name="T9" fmla="*/ 4 h 4"/>
                        <a:gd name="T10" fmla="*/ 9 w 10"/>
                        <a:gd name="T11" fmla="*/ 2 h 4"/>
                        <a:gd name="T12" fmla="*/ 9 w 10"/>
                        <a:gd name="T13" fmla="*/ 2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" h="4">
                          <a:moveTo>
                            <a:pt x="9" y="2"/>
                          </a:moveTo>
                          <a:cubicBezTo>
                            <a:pt x="10" y="2"/>
                            <a:pt x="8" y="1"/>
                            <a:pt x="9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ubicBezTo>
                            <a:pt x="5" y="1"/>
                            <a:pt x="3" y="1"/>
                            <a:pt x="2" y="2"/>
                          </a:cubicBezTo>
                          <a:cubicBezTo>
                            <a:pt x="0" y="3"/>
                            <a:pt x="2" y="4"/>
                            <a:pt x="3" y="4"/>
                          </a:cubicBezTo>
                          <a:cubicBezTo>
                            <a:pt x="5" y="4"/>
                            <a:pt x="7" y="1"/>
                            <a:pt x="9" y="2"/>
                          </a:cubicBezTo>
                          <a:cubicBezTo>
                            <a:pt x="10" y="2"/>
                            <a:pt x="7" y="1"/>
                            <a:pt x="9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47" name="Freeform 568">
                      <a:extLst>
                        <a:ext uri="{FF2B5EF4-FFF2-40B4-BE49-F238E27FC236}">
                          <a16:creationId xmlns:a16="http://schemas.microsoft.com/office/drawing/2014/main" id="{1ADBE315-2F97-9C4D-B402-B0E95512047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22677" y="4999318"/>
                      <a:ext cx="59243" cy="55320"/>
                    </a:xfrm>
                    <a:custGeom>
                      <a:avLst/>
                      <a:gdLst>
                        <a:gd name="T0" fmla="*/ 6 w 6"/>
                        <a:gd name="T1" fmla="*/ 2 h 5"/>
                        <a:gd name="T2" fmla="*/ 3 w 6"/>
                        <a:gd name="T3" fmla="*/ 2 h 5"/>
                        <a:gd name="T4" fmla="*/ 3 w 6"/>
                        <a:gd name="T5" fmla="*/ 4 h 5"/>
                        <a:gd name="T6" fmla="*/ 0 w 6"/>
                        <a:gd name="T7" fmla="*/ 5 h 5"/>
                        <a:gd name="T8" fmla="*/ 6 w 6"/>
                        <a:gd name="T9" fmla="*/ 2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" h="5">
                          <a:moveTo>
                            <a:pt x="6" y="2"/>
                          </a:moveTo>
                          <a:cubicBezTo>
                            <a:pt x="6" y="0"/>
                            <a:pt x="4" y="1"/>
                            <a:pt x="3" y="2"/>
                          </a:cubicBezTo>
                          <a:cubicBezTo>
                            <a:pt x="3" y="2"/>
                            <a:pt x="3" y="3"/>
                            <a:pt x="3" y="4"/>
                          </a:cubicBezTo>
                          <a:cubicBezTo>
                            <a:pt x="2" y="4"/>
                            <a:pt x="0" y="5"/>
                            <a:pt x="0" y="5"/>
                          </a:cubicBezTo>
                          <a:cubicBezTo>
                            <a:pt x="0" y="5"/>
                            <a:pt x="6" y="5"/>
                            <a:pt x="6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48" name="Freeform 569">
                      <a:extLst>
                        <a:ext uri="{FF2B5EF4-FFF2-40B4-BE49-F238E27FC236}">
                          <a16:creationId xmlns:a16="http://schemas.microsoft.com/office/drawing/2014/main" id="{583004A9-4769-1B44-9031-393E4998A1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97191" y="3656936"/>
                      <a:ext cx="212583" cy="140138"/>
                    </a:xfrm>
                    <a:custGeom>
                      <a:avLst/>
                      <a:gdLst>
                        <a:gd name="T0" fmla="*/ 19 w 21"/>
                        <a:gd name="T1" fmla="*/ 9 h 13"/>
                        <a:gd name="T2" fmla="*/ 18 w 21"/>
                        <a:gd name="T3" fmla="*/ 7 h 13"/>
                        <a:gd name="T4" fmla="*/ 14 w 21"/>
                        <a:gd name="T5" fmla="*/ 4 h 13"/>
                        <a:gd name="T6" fmla="*/ 8 w 21"/>
                        <a:gd name="T7" fmla="*/ 1 h 13"/>
                        <a:gd name="T8" fmla="*/ 5 w 21"/>
                        <a:gd name="T9" fmla="*/ 6 h 13"/>
                        <a:gd name="T10" fmla="*/ 0 w 21"/>
                        <a:gd name="T11" fmla="*/ 8 h 13"/>
                        <a:gd name="T12" fmla="*/ 7 w 21"/>
                        <a:gd name="T13" fmla="*/ 11 h 13"/>
                        <a:gd name="T14" fmla="*/ 15 w 21"/>
                        <a:gd name="T15" fmla="*/ 12 h 13"/>
                        <a:gd name="T16" fmla="*/ 20 w 21"/>
                        <a:gd name="T17" fmla="*/ 9 h 13"/>
                        <a:gd name="T18" fmla="*/ 19 w 21"/>
                        <a:gd name="T19" fmla="*/ 9 h 13"/>
                        <a:gd name="T20" fmla="*/ 19 w 21"/>
                        <a:gd name="T21" fmla="*/ 9 h 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1" h="13">
                          <a:moveTo>
                            <a:pt x="19" y="9"/>
                          </a:moveTo>
                          <a:cubicBezTo>
                            <a:pt x="15" y="10"/>
                            <a:pt x="19" y="8"/>
                            <a:pt x="18" y="7"/>
                          </a:cubicBezTo>
                          <a:cubicBezTo>
                            <a:pt x="17" y="7"/>
                            <a:pt x="15" y="4"/>
                            <a:pt x="14" y="4"/>
                          </a:cubicBezTo>
                          <a:cubicBezTo>
                            <a:pt x="12" y="4"/>
                            <a:pt x="10" y="1"/>
                            <a:pt x="8" y="1"/>
                          </a:cubicBezTo>
                          <a:cubicBezTo>
                            <a:pt x="6" y="0"/>
                            <a:pt x="6" y="5"/>
                            <a:pt x="5" y="6"/>
                          </a:cubicBezTo>
                          <a:cubicBezTo>
                            <a:pt x="4" y="6"/>
                            <a:pt x="0" y="6"/>
                            <a:pt x="0" y="8"/>
                          </a:cubicBezTo>
                          <a:cubicBezTo>
                            <a:pt x="1" y="10"/>
                            <a:pt x="6" y="11"/>
                            <a:pt x="7" y="11"/>
                          </a:cubicBezTo>
                          <a:cubicBezTo>
                            <a:pt x="9" y="12"/>
                            <a:pt x="13" y="13"/>
                            <a:pt x="15" y="12"/>
                          </a:cubicBezTo>
                          <a:cubicBezTo>
                            <a:pt x="15" y="12"/>
                            <a:pt x="20" y="10"/>
                            <a:pt x="20" y="9"/>
                          </a:cubicBezTo>
                          <a:cubicBezTo>
                            <a:pt x="20" y="9"/>
                            <a:pt x="19" y="9"/>
                            <a:pt x="19" y="9"/>
                          </a:cubicBezTo>
                          <a:cubicBezTo>
                            <a:pt x="18" y="10"/>
                            <a:pt x="21" y="9"/>
                            <a:pt x="19" y="9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49" name="Freeform 570">
                      <a:extLst>
                        <a:ext uri="{FF2B5EF4-FFF2-40B4-BE49-F238E27FC236}">
                          <a16:creationId xmlns:a16="http://schemas.microsoft.com/office/drawing/2014/main" id="{A75AAAC8-CBBF-654A-A998-0CFA92840D5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24009" y="3723319"/>
                      <a:ext cx="52274" cy="40568"/>
                    </a:xfrm>
                    <a:custGeom>
                      <a:avLst/>
                      <a:gdLst>
                        <a:gd name="T0" fmla="*/ 2 w 5"/>
                        <a:gd name="T1" fmla="*/ 4 h 4"/>
                        <a:gd name="T2" fmla="*/ 4 w 5"/>
                        <a:gd name="T3" fmla="*/ 1 h 4"/>
                        <a:gd name="T4" fmla="*/ 2 w 5"/>
                        <a:gd name="T5" fmla="*/ 4 h 4"/>
                        <a:gd name="T6" fmla="*/ 2 w 5"/>
                        <a:gd name="T7" fmla="*/ 4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" h="4">
                          <a:moveTo>
                            <a:pt x="2" y="4"/>
                          </a:moveTo>
                          <a:cubicBezTo>
                            <a:pt x="0" y="4"/>
                            <a:pt x="4" y="0"/>
                            <a:pt x="4" y="1"/>
                          </a:cubicBezTo>
                          <a:cubicBezTo>
                            <a:pt x="5" y="1"/>
                            <a:pt x="3" y="4"/>
                            <a:pt x="2" y="4"/>
                          </a:cubicBezTo>
                          <a:cubicBezTo>
                            <a:pt x="1" y="4"/>
                            <a:pt x="4" y="4"/>
                            <a:pt x="2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50" name="Freeform 571">
                      <a:extLst>
                        <a:ext uri="{FF2B5EF4-FFF2-40B4-BE49-F238E27FC236}">
                          <a16:creationId xmlns:a16="http://schemas.microsoft.com/office/drawing/2014/main" id="{B7C78582-ADD1-7844-BFBC-904CC0EC981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461278" y="3763883"/>
                      <a:ext cx="20911" cy="22128"/>
                    </a:xfrm>
                    <a:custGeom>
                      <a:avLst/>
                      <a:gdLst>
                        <a:gd name="T0" fmla="*/ 1 w 2"/>
                        <a:gd name="T1" fmla="*/ 2 h 2"/>
                        <a:gd name="T2" fmla="*/ 1 w 2"/>
                        <a:gd name="T3" fmla="*/ 0 h 2"/>
                        <a:gd name="T4" fmla="*/ 1 w 2"/>
                        <a:gd name="T5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2"/>
                          </a:moveTo>
                          <a:cubicBezTo>
                            <a:pt x="0" y="2"/>
                            <a:pt x="0" y="1"/>
                            <a:pt x="1" y="0"/>
                          </a:cubicBezTo>
                          <a:cubicBezTo>
                            <a:pt x="2" y="0"/>
                            <a:pt x="2" y="2"/>
                            <a:pt x="1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51" name="Freeform 572">
                      <a:extLst>
                        <a:ext uri="{FF2B5EF4-FFF2-40B4-BE49-F238E27FC236}">
                          <a16:creationId xmlns:a16="http://schemas.microsoft.com/office/drawing/2014/main" id="{F47340EA-E254-0949-9D05-8885B5FED7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83064" y="3310279"/>
                      <a:ext cx="940942" cy="486798"/>
                    </a:xfrm>
                    <a:custGeom>
                      <a:avLst/>
                      <a:gdLst>
                        <a:gd name="T0" fmla="*/ 76 w 92"/>
                        <a:gd name="T1" fmla="*/ 41 h 45"/>
                        <a:gd name="T2" fmla="*/ 71 w 92"/>
                        <a:gd name="T3" fmla="*/ 39 h 45"/>
                        <a:gd name="T4" fmla="*/ 61 w 92"/>
                        <a:gd name="T5" fmla="*/ 38 h 45"/>
                        <a:gd name="T6" fmla="*/ 45 w 92"/>
                        <a:gd name="T7" fmla="*/ 43 h 45"/>
                        <a:gd name="T8" fmla="*/ 29 w 92"/>
                        <a:gd name="T9" fmla="*/ 41 h 45"/>
                        <a:gd name="T10" fmla="*/ 21 w 92"/>
                        <a:gd name="T11" fmla="*/ 38 h 45"/>
                        <a:gd name="T12" fmla="*/ 10 w 92"/>
                        <a:gd name="T13" fmla="*/ 31 h 45"/>
                        <a:gd name="T14" fmla="*/ 40 w 92"/>
                        <a:gd name="T15" fmla="*/ 29 h 45"/>
                        <a:gd name="T16" fmla="*/ 9 w 92"/>
                        <a:gd name="T17" fmla="*/ 26 h 45"/>
                        <a:gd name="T18" fmla="*/ 16 w 92"/>
                        <a:gd name="T19" fmla="*/ 19 h 45"/>
                        <a:gd name="T20" fmla="*/ 14 w 92"/>
                        <a:gd name="T21" fmla="*/ 18 h 45"/>
                        <a:gd name="T22" fmla="*/ 7 w 92"/>
                        <a:gd name="T23" fmla="*/ 17 h 45"/>
                        <a:gd name="T24" fmla="*/ 4 w 92"/>
                        <a:gd name="T25" fmla="*/ 11 h 45"/>
                        <a:gd name="T26" fmla="*/ 8 w 92"/>
                        <a:gd name="T27" fmla="*/ 7 h 45"/>
                        <a:gd name="T28" fmla="*/ 24 w 92"/>
                        <a:gd name="T29" fmla="*/ 1 h 45"/>
                        <a:gd name="T30" fmla="*/ 29 w 92"/>
                        <a:gd name="T31" fmla="*/ 7 h 45"/>
                        <a:gd name="T32" fmla="*/ 39 w 92"/>
                        <a:gd name="T33" fmla="*/ 6 h 45"/>
                        <a:gd name="T34" fmla="*/ 43 w 92"/>
                        <a:gd name="T35" fmla="*/ 8 h 45"/>
                        <a:gd name="T36" fmla="*/ 47 w 92"/>
                        <a:gd name="T37" fmla="*/ 9 h 45"/>
                        <a:gd name="T38" fmla="*/ 43 w 92"/>
                        <a:gd name="T39" fmla="*/ 4 h 45"/>
                        <a:gd name="T40" fmla="*/ 54 w 92"/>
                        <a:gd name="T41" fmla="*/ 10 h 45"/>
                        <a:gd name="T42" fmla="*/ 60 w 92"/>
                        <a:gd name="T43" fmla="*/ 14 h 45"/>
                        <a:gd name="T44" fmla="*/ 59 w 92"/>
                        <a:gd name="T45" fmla="*/ 1 h 45"/>
                        <a:gd name="T46" fmla="*/ 69 w 92"/>
                        <a:gd name="T47" fmla="*/ 6 h 45"/>
                        <a:gd name="T48" fmla="*/ 74 w 92"/>
                        <a:gd name="T49" fmla="*/ 19 h 45"/>
                        <a:gd name="T50" fmla="*/ 82 w 92"/>
                        <a:gd name="T51" fmla="*/ 26 h 45"/>
                        <a:gd name="T52" fmla="*/ 92 w 92"/>
                        <a:gd name="T53" fmla="*/ 33 h 45"/>
                        <a:gd name="T54" fmla="*/ 83 w 92"/>
                        <a:gd name="T55" fmla="*/ 35 h 45"/>
                        <a:gd name="T56" fmla="*/ 81 w 92"/>
                        <a:gd name="T57" fmla="*/ 36 h 45"/>
                        <a:gd name="T58" fmla="*/ 85 w 92"/>
                        <a:gd name="T59" fmla="*/ 36 h 45"/>
                        <a:gd name="T60" fmla="*/ 89 w 92"/>
                        <a:gd name="T61" fmla="*/ 39 h 45"/>
                        <a:gd name="T62" fmla="*/ 83 w 92"/>
                        <a:gd name="T63" fmla="*/ 41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92" h="45">
                          <a:moveTo>
                            <a:pt x="83" y="41"/>
                          </a:moveTo>
                          <a:cubicBezTo>
                            <a:pt x="81" y="41"/>
                            <a:pt x="79" y="41"/>
                            <a:pt x="76" y="41"/>
                          </a:cubicBezTo>
                          <a:cubicBezTo>
                            <a:pt x="75" y="41"/>
                            <a:pt x="74" y="41"/>
                            <a:pt x="73" y="41"/>
                          </a:cubicBezTo>
                          <a:cubicBezTo>
                            <a:pt x="72" y="41"/>
                            <a:pt x="72" y="40"/>
                            <a:pt x="71" y="39"/>
                          </a:cubicBezTo>
                          <a:cubicBezTo>
                            <a:pt x="70" y="39"/>
                            <a:pt x="66" y="40"/>
                            <a:pt x="65" y="38"/>
                          </a:cubicBezTo>
                          <a:cubicBezTo>
                            <a:pt x="65" y="35"/>
                            <a:pt x="63" y="37"/>
                            <a:pt x="61" y="38"/>
                          </a:cubicBezTo>
                          <a:cubicBezTo>
                            <a:pt x="58" y="40"/>
                            <a:pt x="56" y="39"/>
                            <a:pt x="54" y="40"/>
                          </a:cubicBezTo>
                          <a:cubicBezTo>
                            <a:pt x="51" y="41"/>
                            <a:pt x="48" y="42"/>
                            <a:pt x="45" y="43"/>
                          </a:cubicBezTo>
                          <a:cubicBezTo>
                            <a:pt x="41" y="43"/>
                            <a:pt x="35" y="45"/>
                            <a:pt x="31" y="43"/>
                          </a:cubicBezTo>
                          <a:cubicBezTo>
                            <a:pt x="31" y="43"/>
                            <a:pt x="29" y="42"/>
                            <a:pt x="29" y="41"/>
                          </a:cubicBezTo>
                          <a:cubicBezTo>
                            <a:pt x="29" y="40"/>
                            <a:pt x="29" y="38"/>
                            <a:pt x="27" y="38"/>
                          </a:cubicBezTo>
                          <a:cubicBezTo>
                            <a:pt x="25" y="38"/>
                            <a:pt x="23" y="38"/>
                            <a:pt x="21" y="38"/>
                          </a:cubicBezTo>
                          <a:cubicBezTo>
                            <a:pt x="19" y="38"/>
                            <a:pt x="17" y="38"/>
                            <a:pt x="15" y="36"/>
                          </a:cubicBezTo>
                          <a:cubicBezTo>
                            <a:pt x="14" y="36"/>
                            <a:pt x="9" y="32"/>
                            <a:pt x="10" y="31"/>
                          </a:cubicBezTo>
                          <a:cubicBezTo>
                            <a:pt x="16" y="28"/>
                            <a:pt x="23" y="29"/>
                            <a:pt x="28" y="29"/>
                          </a:cubicBezTo>
                          <a:cubicBezTo>
                            <a:pt x="29" y="29"/>
                            <a:pt x="40" y="29"/>
                            <a:pt x="40" y="29"/>
                          </a:cubicBezTo>
                          <a:cubicBezTo>
                            <a:pt x="40" y="27"/>
                            <a:pt x="26" y="25"/>
                            <a:pt x="25" y="25"/>
                          </a:cubicBezTo>
                          <a:cubicBezTo>
                            <a:pt x="20" y="25"/>
                            <a:pt x="14" y="28"/>
                            <a:pt x="9" y="26"/>
                          </a:cubicBezTo>
                          <a:cubicBezTo>
                            <a:pt x="7" y="25"/>
                            <a:pt x="3" y="23"/>
                            <a:pt x="7" y="21"/>
                          </a:cubicBezTo>
                          <a:cubicBezTo>
                            <a:pt x="10" y="20"/>
                            <a:pt x="13" y="19"/>
                            <a:pt x="16" y="19"/>
                          </a:cubicBezTo>
                          <a:cubicBezTo>
                            <a:pt x="18" y="18"/>
                            <a:pt x="20" y="18"/>
                            <a:pt x="21" y="18"/>
                          </a:cubicBezTo>
                          <a:cubicBezTo>
                            <a:pt x="19" y="19"/>
                            <a:pt x="16" y="18"/>
                            <a:pt x="14" y="18"/>
                          </a:cubicBezTo>
                          <a:cubicBezTo>
                            <a:pt x="13" y="18"/>
                            <a:pt x="7" y="19"/>
                            <a:pt x="6" y="18"/>
                          </a:cubicBezTo>
                          <a:cubicBezTo>
                            <a:pt x="6" y="18"/>
                            <a:pt x="7" y="17"/>
                            <a:pt x="7" y="17"/>
                          </a:cubicBezTo>
                          <a:cubicBezTo>
                            <a:pt x="7" y="16"/>
                            <a:pt x="0" y="17"/>
                            <a:pt x="1" y="15"/>
                          </a:cubicBezTo>
                          <a:cubicBezTo>
                            <a:pt x="2" y="14"/>
                            <a:pt x="3" y="12"/>
                            <a:pt x="4" y="11"/>
                          </a:cubicBezTo>
                          <a:cubicBezTo>
                            <a:pt x="8" y="10"/>
                            <a:pt x="4" y="10"/>
                            <a:pt x="4" y="9"/>
                          </a:cubicBezTo>
                          <a:cubicBezTo>
                            <a:pt x="4" y="9"/>
                            <a:pt x="7" y="7"/>
                            <a:pt x="8" y="7"/>
                          </a:cubicBezTo>
                          <a:cubicBezTo>
                            <a:pt x="10" y="6"/>
                            <a:pt x="11" y="5"/>
                            <a:pt x="13" y="4"/>
                          </a:cubicBezTo>
                          <a:cubicBezTo>
                            <a:pt x="17" y="2"/>
                            <a:pt x="20" y="1"/>
                            <a:pt x="24" y="1"/>
                          </a:cubicBezTo>
                          <a:cubicBezTo>
                            <a:pt x="29" y="1"/>
                            <a:pt x="24" y="7"/>
                            <a:pt x="24" y="7"/>
                          </a:cubicBezTo>
                          <a:cubicBezTo>
                            <a:pt x="26" y="8"/>
                            <a:pt x="28" y="8"/>
                            <a:pt x="29" y="7"/>
                          </a:cubicBezTo>
                          <a:cubicBezTo>
                            <a:pt x="30" y="7"/>
                            <a:pt x="30" y="4"/>
                            <a:pt x="31" y="4"/>
                          </a:cubicBezTo>
                          <a:cubicBezTo>
                            <a:pt x="33" y="4"/>
                            <a:pt x="37" y="4"/>
                            <a:pt x="39" y="6"/>
                          </a:cubicBezTo>
                          <a:cubicBezTo>
                            <a:pt x="42" y="8"/>
                            <a:pt x="35" y="11"/>
                            <a:pt x="40" y="10"/>
                          </a:cubicBezTo>
                          <a:cubicBezTo>
                            <a:pt x="41" y="10"/>
                            <a:pt x="42" y="9"/>
                            <a:pt x="43" y="8"/>
                          </a:cubicBezTo>
                          <a:cubicBezTo>
                            <a:pt x="44" y="8"/>
                            <a:pt x="44" y="8"/>
                            <a:pt x="45" y="8"/>
                          </a:cubicBezTo>
                          <a:cubicBezTo>
                            <a:pt x="46" y="8"/>
                            <a:pt x="46" y="8"/>
                            <a:pt x="47" y="9"/>
                          </a:cubicBezTo>
                          <a:cubicBezTo>
                            <a:pt x="48" y="9"/>
                            <a:pt x="48" y="7"/>
                            <a:pt x="48" y="6"/>
                          </a:cubicBezTo>
                          <a:cubicBezTo>
                            <a:pt x="47" y="6"/>
                            <a:pt x="44" y="4"/>
                            <a:pt x="43" y="4"/>
                          </a:cubicBezTo>
                          <a:cubicBezTo>
                            <a:pt x="45" y="3"/>
                            <a:pt x="49" y="5"/>
                            <a:pt x="50" y="6"/>
                          </a:cubicBezTo>
                          <a:cubicBezTo>
                            <a:pt x="53" y="7"/>
                            <a:pt x="53" y="8"/>
                            <a:pt x="54" y="10"/>
                          </a:cubicBezTo>
                          <a:cubicBezTo>
                            <a:pt x="54" y="11"/>
                            <a:pt x="54" y="16"/>
                            <a:pt x="56" y="16"/>
                          </a:cubicBezTo>
                          <a:cubicBezTo>
                            <a:pt x="57" y="16"/>
                            <a:pt x="61" y="16"/>
                            <a:pt x="60" y="14"/>
                          </a:cubicBezTo>
                          <a:cubicBezTo>
                            <a:pt x="59" y="10"/>
                            <a:pt x="57" y="7"/>
                            <a:pt x="56" y="3"/>
                          </a:cubicBezTo>
                          <a:cubicBezTo>
                            <a:pt x="55" y="0"/>
                            <a:pt x="58" y="1"/>
                            <a:pt x="59" y="1"/>
                          </a:cubicBezTo>
                          <a:cubicBezTo>
                            <a:pt x="62" y="2"/>
                            <a:pt x="62" y="0"/>
                            <a:pt x="64" y="1"/>
                          </a:cubicBezTo>
                          <a:cubicBezTo>
                            <a:pt x="66" y="3"/>
                            <a:pt x="69" y="4"/>
                            <a:pt x="69" y="6"/>
                          </a:cubicBezTo>
                          <a:cubicBezTo>
                            <a:pt x="70" y="9"/>
                            <a:pt x="71" y="11"/>
                            <a:pt x="73" y="13"/>
                          </a:cubicBezTo>
                          <a:cubicBezTo>
                            <a:pt x="74" y="16"/>
                            <a:pt x="75" y="17"/>
                            <a:pt x="74" y="19"/>
                          </a:cubicBezTo>
                          <a:cubicBezTo>
                            <a:pt x="73" y="22"/>
                            <a:pt x="76" y="25"/>
                            <a:pt x="78" y="26"/>
                          </a:cubicBezTo>
                          <a:cubicBezTo>
                            <a:pt x="79" y="26"/>
                            <a:pt x="81" y="26"/>
                            <a:pt x="82" y="26"/>
                          </a:cubicBezTo>
                          <a:cubicBezTo>
                            <a:pt x="83" y="27"/>
                            <a:pt x="84" y="28"/>
                            <a:pt x="85" y="28"/>
                          </a:cubicBezTo>
                          <a:cubicBezTo>
                            <a:pt x="88" y="29"/>
                            <a:pt x="92" y="29"/>
                            <a:pt x="92" y="33"/>
                          </a:cubicBezTo>
                          <a:cubicBezTo>
                            <a:pt x="92" y="35"/>
                            <a:pt x="83" y="32"/>
                            <a:pt x="83" y="32"/>
                          </a:cubicBezTo>
                          <a:cubicBezTo>
                            <a:pt x="83" y="33"/>
                            <a:pt x="83" y="34"/>
                            <a:pt x="83" y="35"/>
                          </a:cubicBezTo>
                          <a:cubicBezTo>
                            <a:pt x="83" y="35"/>
                            <a:pt x="80" y="35"/>
                            <a:pt x="80" y="35"/>
                          </a:cubicBezTo>
                          <a:cubicBezTo>
                            <a:pt x="81" y="35"/>
                            <a:pt x="81" y="36"/>
                            <a:pt x="81" y="36"/>
                          </a:cubicBezTo>
                          <a:cubicBezTo>
                            <a:pt x="81" y="37"/>
                            <a:pt x="81" y="38"/>
                            <a:pt x="81" y="38"/>
                          </a:cubicBezTo>
                          <a:cubicBezTo>
                            <a:pt x="81" y="38"/>
                            <a:pt x="85" y="36"/>
                            <a:pt x="85" y="36"/>
                          </a:cubicBezTo>
                          <a:cubicBezTo>
                            <a:pt x="87" y="36"/>
                            <a:pt x="86" y="37"/>
                            <a:pt x="86" y="38"/>
                          </a:cubicBezTo>
                          <a:cubicBezTo>
                            <a:pt x="86" y="38"/>
                            <a:pt x="88" y="38"/>
                            <a:pt x="89" y="39"/>
                          </a:cubicBezTo>
                          <a:cubicBezTo>
                            <a:pt x="89" y="39"/>
                            <a:pt x="83" y="41"/>
                            <a:pt x="83" y="41"/>
                          </a:cubicBezTo>
                          <a:cubicBezTo>
                            <a:pt x="81" y="41"/>
                            <a:pt x="86" y="41"/>
                            <a:pt x="83" y="4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52" name="Freeform 573">
                      <a:extLst>
                        <a:ext uri="{FF2B5EF4-FFF2-40B4-BE49-F238E27FC236}">
                          <a16:creationId xmlns:a16="http://schemas.microsoft.com/office/drawing/2014/main" id="{AF7B3207-71C8-4F49-8234-13BA38FB36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206877" y="3266024"/>
                      <a:ext cx="142883" cy="99573"/>
                    </a:xfrm>
                    <a:custGeom>
                      <a:avLst/>
                      <a:gdLst>
                        <a:gd name="T0" fmla="*/ 9 w 14"/>
                        <a:gd name="T1" fmla="*/ 8 h 9"/>
                        <a:gd name="T2" fmla="*/ 5 w 14"/>
                        <a:gd name="T3" fmla="*/ 5 h 9"/>
                        <a:gd name="T4" fmla="*/ 0 w 14"/>
                        <a:gd name="T5" fmla="*/ 3 h 9"/>
                        <a:gd name="T6" fmla="*/ 4 w 14"/>
                        <a:gd name="T7" fmla="*/ 0 h 9"/>
                        <a:gd name="T8" fmla="*/ 10 w 14"/>
                        <a:gd name="T9" fmla="*/ 1 h 9"/>
                        <a:gd name="T10" fmla="*/ 12 w 14"/>
                        <a:gd name="T11" fmla="*/ 4 h 9"/>
                        <a:gd name="T12" fmla="*/ 9 w 14"/>
                        <a:gd name="T13" fmla="*/ 8 h 9"/>
                        <a:gd name="T14" fmla="*/ 9 w 14"/>
                        <a:gd name="T15" fmla="*/ 8 h 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4" h="9">
                          <a:moveTo>
                            <a:pt x="9" y="8"/>
                          </a:moveTo>
                          <a:cubicBezTo>
                            <a:pt x="7" y="8"/>
                            <a:pt x="6" y="5"/>
                            <a:pt x="5" y="5"/>
                          </a:cubicBezTo>
                          <a:cubicBezTo>
                            <a:pt x="4" y="4"/>
                            <a:pt x="0" y="3"/>
                            <a:pt x="0" y="3"/>
                          </a:cubicBezTo>
                          <a:cubicBezTo>
                            <a:pt x="1" y="2"/>
                            <a:pt x="3" y="1"/>
                            <a:pt x="4" y="0"/>
                          </a:cubicBezTo>
                          <a:cubicBezTo>
                            <a:pt x="6" y="0"/>
                            <a:pt x="8" y="0"/>
                            <a:pt x="10" y="1"/>
                          </a:cubicBezTo>
                          <a:cubicBezTo>
                            <a:pt x="12" y="2"/>
                            <a:pt x="14" y="2"/>
                            <a:pt x="12" y="4"/>
                          </a:cubicBezTo>
                          <a:cubicBezTo>
                            <a:pt x="11" y="5"/>
                            <a:pt x="10" y="9"/>
                            <a:pt x="9" y="8"/>
                          </a:cubicBezTo>
                          <a:cubicBezTo>
                            <a:pt x="8" y="8"/>
                            <a:pt x="9" y="8"/>
                            <a:pt x="9" y="8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53" name="Freeform 574">
                      <a:extLst>
                        <a:ext uri="{FF2B5EF4-FFF2-40B4-BE49-F238E27FC236}">
                          <a16:creationId xmlns:a16="http://schemas.microsoft.com/office/drawing/2014/main" id="{8F2D8C1F-0BD8-EF43-BF9B-5D6C263D1A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433399" y="3221769"/>
                      <a:ext cx="324101" cy="317157"/>
                    </a:xfrm>
                    <a:custGeom>
                      <a:avLst/>
                      <a:gdLst>
                        <a:gd name="T0" fmla="*/ 18 w 32"/>
                        <a:gd name="T1" fmla="*/ 27 h 29"/>
                        <a:gd name="T2" fmla="*/ 10 w 32"/>
                        <a:gd name="T3" fmla="*/ 19 h 29"/>
                        <a:gd name="T4" fmla="*/ 1 w 32"/>
                        <a:gd name="T5" fmla="*/ 15 h 29"/>
                        <a:gd name="T6" fmla="*/ 0 w 32"/>
                        <a:gd name="T7" fmla="*/ 13 h 29"/>
                        <a:gd name="T8" fmla="*/ 4 w 32"/>
                        <a:gd name="T9" fmla="*/ 12 h 29"/>
                        <a:gd name="T10" fmla="*/ 11 w 32"/>
                        <a:gd name="T11" fmla="*/ 14 h 29"/>
                        <a:gd name="T12" fmla="*/ 11 w 32"/>
                        <a:gd name="T13" fmla="*/ 12 h 29"/>
                        <a:gd name="T14" fmla="*/ 13 w 32"/>
                        <a:gd name="T15" fmla="*/ 11 h 29"/>
                        <a:gd name="T16" fmla="*/ 7 w 32"/>
                        <a:gd name="T17" fmla="*/ 8 h 29"/>
                        <a:gd name="T18" fmla="*/ 7 w 32"/>
                        <a:gd name="T19" fmla="*/ 6 h 29"/>
                        <a:gd name="T20" fmla="*/ 10 w 32"/>
                        <a:gd name="T21" fmla="*/ 7 h 29"/>
                        <a:gd name="T22" fmla="*/ 11 w 32"/>
                        <a:gd name="T23" fmla="*/ 5 h 29"/>
                        <a:gd name="T24" fmla="*/ 8 w 32"/>
                        <a:gd name="T25" fmla="*/ 4 h 29"/>
                        <a:gd name="T26" fmla="*/ 10 w 32"/>
                        <a:gd name="T27" fmla="*/ 3 h 29"/>
                        <a:gd name="T28" fmla="*/ 14 w 32"/>
                        <a:gd name="T29" fmla="*/ 4 h 29"/>
                        <a:gd name="T30" fmla="*/ 13 w 32"/>
                        <a:gd name="T31" fmla="*/ 3 h 29"/>
                        <a:gd name="T32" fmla="*/ 19 w 32"/>
                        <a:gd name="T33" fmla="*/ 5 h 29"/>
                        <a:gd name="T34" fmla="*/ 18 w 32"/>
                        <a:gd name="T35" fmla="*/ 3 h 29"/>
                        <a:gd name="T36" fmla="*/ 19 w 32"/>
                        <a:gd name="T37" fmla="*/ 3 h 29"/>
                        <a:gd name="T38" fmla="*/ 17 w 32"/>
                        <a:gd name="T39" fmla="*/ 2 h 29"/>
                        <a:gd name="T40" fmla="*/ 25 w 32"/>
                        <a:gd name="T41" fmla="*/ 1 h 29"/>
                        <a:gd name="T42" fmla="*/ 23 w 32"/>
                        <a:gd name="T43" fmla="*/ 3 h 29"/>
                        <a:gd name="T44" fmla="*/ 28 w 32"/>
                        <a:gd name="T45" fmla="*/ 4 h 29"/>
                        <a:gd name="T46" fmla="*/ 27 w 32"/>
                        <a:gd name="T47" fmla="*/ 7 h 29"/>
                        <a:gd name="T48" fmla="*/ 26 w 32"/>
                        <a:gd name="T49" fmla="*/ 8 h 29"/>
                        <a:gd name="T50" fmla="*/ 23 w 32"/>
                        <a:gd name="T51" fmla="*/ 10 h 29"/>
                        <a:gd name="T52" fmla="*/ 21 w 32"/>
                        <a:gd name="T53" fmla="*/ 13 h 29"/>
                        <a:gd name="T54" fmla="*/ 24 w 32"/>
                        <a:gd name="T55" fmla="*/ 11 h 29"/>
                        <a:gd name="T56" fmla="*/ 26 w 32"/>
                        <a:gd name="T57" fmla="*/ 13 h 29"/>
                        <a:gd name="T58" fmla="*/ 29 w 32"/>
                        <a:gd name="T59" fmla="*/ 13 h 29"/>
                        <a:gd name="T60" fmla="*/ 28 w 32"/>
                        <a:gd name="T61" fmla="*/ 10 h 29"/>
                        <a:gd name="T62" fmla="*/ 30 w 32"/>
                        <a:gd name="T63" fmla="*/ 11 h 29"/>
                        <a:gd name="T64" fmla="*/ 30 w 32"/>
                        <a:gd name="T65" fmla="*/ 14 h 29"/>
                        <a:gd name="T66" fmla="*/ 31 w 32"/>
                        <a:gd name="T67" fmla="*/ 17 h 29"/>
                        <a:gd name="T68" fmla="*/ 28 w 32"/>
                        <a:gd name="T69" fmla="*/ 23 h 29"/>
                        <a:gd name="T70" fmla="*/ 22 w 32"/>
                        <a:gd name="T71" fmla="*/ 23 h 29"/>
                        <a:gd name="T72" fmla="*/ 21 w 32"/>
                        <a:gd name="T73" fmla="*/ 23 h 29"/>
                        <a:gd name="T74" fmla="*/ 23 w 32"/>
                        <a:gd name="T75" fmla="*/ 26 h 29"/>
                        <a:gd name="T76" fmla="*/ 18 w 32"/>
                        <a:gd name="T77" fmla="*/ 27 h 29"/>
                        <a:gd name="T78" fmla="*/ 18 w 32"/>
                        <a:gd name="T79" fmla="*/ 27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32" h="29">
                          <a:moveTo>
                            <a:pt x="18" y="27"/>
                          </a:moveTo>
                          <a:cubicBezTo>
                            <a:pt x="15" y="25"/>
                            <a:pt x="13" y="21"/>
                            <a:pt x="10" y="19"/>
                          </a:cubicBezTo>
                          <a:cubicBezTo>
                            <a:pt x="7" y="18"/>
                            <a:pt x="4" y="16"/>
                            <a:pt x="1" y="15"/>
                          </a:cubicBezTo>
                          <a:cubicBezTo>
                            <a:pt x="0" y="14"/>
                            <a:pt x="0" y="14"/>
                            <a:pt x="0" y="13"/>
                          </a:cubicBezTo>
                          <a:cubicBezTo>
                            <a:pt x="0" y="10"/>
                            <a:pt x="2" y="11"/>
                            <a:pt x="4" y="12"/>
                          </a:cubicBezTo>
                          <a:cubicBezTo>
                            <a:pt x="6" y="13"/>
                            <a:pt x="8" y="15"/>
                            <a:pt x="11" y="14"/>
                          </a:cubicBezTo>
                          <a:cubicBezTo>
                            <a:pt x="12" y="14"/>
                            <a:pt x="11" y="12"/>
                            <a:pt x="11" y="12"/>
                          </a:cubicBezTo>
                          <a:cubicBezTo>
                            <a:pt x="11" y="11"/>
                            <a:pt x="13" y="12"/>
                            <a:pt x="13" y="11"/>
                          </a:cubicBezTo>
                          <a:cubicBezTo>
                            <a:pt x="14" y="10"/>
                            <a:pt x="7" y="8"/>
                            <a:pt x="7" y="8"/>
                          </a:cubicBezTo>
                          <a:cubicBezTo>
                            <a:pt x="5" y="7"/>
                            <a:pt x="6" y="6"/>
                            <a:pt x="7" y="6"/>
                          </a:cubicBezTo>
                          <a:cubicBezTo>
                            <a:pt x="9" y="5"/>
                            <a:pt x="9" y="6"/>
                            <a:pt x="10" y="7"/>
                          </a:cubicBezTo>
                          <a:cubicBezTo>
                            <a:pt x="10" y="7"/>
                            <a:pt x="11" y="5"/>
                            <a:pt x="11" y="5"/>
                          </a:cubicBezTo>
                          <a:cubicBezTo>
                            <a:pt x="12" y="5"/>
                            <a:pt x="8" y="4"/>
                            <a:pt x="8" y="4"/>
                          </a:cubicBezTo>
                          <a:cubicBezTo>
                            <a:pt x="8" y="4"/>
                            <a:pt x="10" y="3"/>
                            <a:pt x="10" y="3"/>
                          </a:cubicBezTo>
                          <a:cubicBezTo>
                            <a:pt x="11" y="3"/>
                            <a:pt x="13" y="4"/>
                            <a:pt x="14" y="4"/>
                          </a:cubicBezTo>
                          <a:cubicBezTo>
                            <a:pt x="14" y="4"/>
                            <a:pt x="13" y="3"/>
                            <a:pt x="13" y="3"/>
                          </a:cubicBezTo>
                          <a:cubicBezTo>
                            <a:pt x="14" y="2"/>
                            <a:pt x="18" y="5"/>
                            <a:pt x="19" y="5"/>
                          </a:cubicBezTo>
                          <a:cubicBezTo>
                            <a:pt x="20" y="4"/>
                            <a:pt x="18" y="4"/>
                            <a:pt x="18" y="3"/>
                          </a:cubicBezTo>
                          <a:cubicBezTo>
                            <a:pt x="18" y="3"/>
                            <a:pt x="19" y="3"/>
                            <a:pt x="19" y="3"/>
                          </a:cubicBezTo>
                          <a:cubicBezTo>
                            <a:pt x="19" y="3"/>
                            <a:pt x="17" y="3"/>
                            <a:pt x="17" y="2"/>
                          </a:cubicBezTo>
                          <a:cubicBezTo>
                            <a:pt x="17" y="2"/>
                            <a:pt x="24" y="0"/>
                            <a:pt x="25" y="1"/>
                          </a:cubicBezTo>
                          <a:cubicBezTo>
                            <a:pt x="26" y="1"/>
                            <a:pt x="23" y="2"/>
                            <a:pt x="23" y="3"/>
                          </a:cubicBezTo>
                          <a:cubicBezTo>
                            <a:pt x="24" y="4"/>
                            <a:pt x="27" y="3"/>
                            <a:pt x="28" y="4"/>
                          </a:cubicBezTo>
                          <a:cubicBezTo>
                            <a:pt x="28" y="5"/>
                            <a:pt x="24" y="7"/>
                            <a:pt x="27" y="7"/>
                          </a:cubicBezTo>
                          <a:cubicBezTo>
                            <a:pt x="28" y="7"/>
                            <a:pt x="27" y="8"/>
                            <a:pt x="26" y="8"/>
                          </a:cubicBezTo>
                          <a:cubicBezTo>
                            <a:pt x="25" y="8"/>
                            <a:pt x="24" y="8"/>
                            <a:pt x="23" y="10"/>
                          </a:cubicBezTo>
                          <a:cubicBezTo>
                            <a:pt x="23" y="10"/>
                            <a:pt x="21" y="13"/>
                            <a:pt x="21" y="13"/>
                          </a:cubicBezTo>
                          <a:cubicBezTo>
                            <a:pt x="22" y="13"/>
                            <a:pt x="23" y="11"/>
                            <a:pt x="24" y="11"/>
                          </a:cubicBezTo>
                          <a:cubicBezTo>
                            <a:pt x="25" y="11"/>
                            <a:pt x="25" y="12"/>
                            <a:pt x="26" y="13"/>
                          </a:cubicBezTo>
                          <a:cubicBezTo>
                            <a:pt x="27" y="13"/>
                            <a:pt x="30" y="17"/>
                            <a:pt x="29" y="13"/>
                          </a:cubicBezTo>
                          <a:cubicBezTo>
                            <a:pt x="29" y="12"/>
                            <a:pt x="27" y="11"/>
                            <a:pt x="28" y="10"/>
                          </a:cubicBezTo>
                          <a:cubicBezTo>
                            <a:pt x="29" y="10"/>
                            <a:pt x="30" y="10"/>
                            <a:pt x="30" y="11"/>
                          </a:cubicBezTo>
                          <a:cubicBezTo>
                            <a:pt x="30" y="12"/>
                            <a:pt x="29" y="13"/>
                            <a:pt x="30" y="14"/>
                          </a:cubicBezTo>
                          <a:cubicBezTo>
                            <a:pt x="31" y="15"/>
                            <a:pt x="32" y="16"/>
                            <a:pt x="31" y="17"/>
                          </a:cubicBezTo>
                          <a:cubicBezTo>
                            <a:pt x="29" y="19"/>
                            <a:pt x="32" y="22"/>
                            <a:pt x="28" y="23"/>
                          </a:cubicBezTo>
                          <a:cubicBezTo>
                            <a:pt x="28" y="23"/>
                            <a:pt x="21" y="25"/>
                            <a:pt x="22" y="23"/>
                          </a:cubicBezTo>
                          <a:cubicBezTo>
                            <a:pt x="22" y="22"/>
                            <a:pt x="21" y="22"/>
                            <a:pt x="21" y="23"/>
                          </a:cubicBezTo>
                          <a:cubicBezTo>
                            <a:pt x="22" y="24"/>
                            <a:pt x="22" y="25"/>
                            <a:pt x="23" y="26"/>
                          </a:cubicBezTo>
                          <a:cubicBezTo>
                            <a:pt x="23" y="28"/>
                            <a:pt x="19" y="27"/>
                            <a:pt x="18" y="27"/>
                          </a:cubicBezTo>
                          <a:cubicBezTo>
                            <a:pt x="17" y="26"/>
                            <a:pt x="22" y="29"/>
                            <a:pt x="18" y="27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54" name="Freeform 575">
                      <a:extLst>
                        <a:ext uri="{FF2B5EF4-FFF2-40B4-BE49-F238E27FC236}">
                          <a16:creationId xmlns:a16="http://schemas.microsoft.com/office/drawing/2014/main" id="{AF34C3EE-879C-0243-BCAD-4EBD020C96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778410" y="3221769"/>
                      <a:ext cx="285766" cy="239710"/>
                    </a:xfrm>
                    <a:custGeom>
                      <a:avLst/>
                      <a:gdLst>
                        <a:gd name="T0" fmla="*/ 7 w 28"/>
                        <a:gd name="T1" fmla="*/ 22 h 22"/>
                        <a:gd name="T2" fmla="*/ 3 w 28"/>
                        <a:gd name="T3" fmla="*/ 19 h 22"/>
                        <a:gd name="T4" fmla="*/ 1 w 28"/>
                        <a:gd name="T5" fmla="*/ 11 h 22"/>
                        <a:gd name="T6" fmla="*/ 1 w 28"/>
                        <a:gd name="T7" fmla="*/ 4 h 22"/>
                        <a:gd name="T8" fmla="*/ 6 w 28"/>
                        <a:gd name="T9" fmla="*/ 4 h 22"/>
                        <a:gd name="T10" fmla="*/ 5 w 28"/>
                        <a:gd name="T11" fmla="*/ 1 h 22"/>
                        <a:gd name="T12" fmla="*/ 16 w 28"/>
                        <a:gd name="T13" fmla="*/ 2 h 22"/>
                        <a:gd name="T14" fmla="*/ 25 w 28"/>
                        <a:gd name="T15" fmla="*/ 3 h 22"/>
                        <a:gd name="T16" fmla="*/ 23 w 28"/>
                        <a:gd name="T17" fmla="*/ 8 h 22"/>
                        <a:gd name="T18" fmla="*/ 19 w 28"/>
                        <a:gd name="T19" fmla="*/ 13 h 22"/>
                        <a:gd name="T20" fmla="*/ 12 w 28"/>
                        <a:gd name="T21" fmla="*/ 13 h 22"/>
                        <a:gd name="T22" fmla="*/ 10 w 28"/>
                        <a:gd name="T23" fmla="*/ 14 h 22"/>
                        <a:gd name="T24" fmla="*/ 11 w 28"/>
                        <a:gd name="T25" fmla="*/ 17 h 22"/>
                        <a:gd name="T26" fmla="*/ 7 w 28"/>
                        <a:gd name="T27" fmla="*/ 22 h 22"/>
                        <a:gd name="T28" fmla="*/ 7 w 28"/>
                        <a:gd name="T29" fmla="*/ 22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8" h="22">
                          <a:moveTo>
                            <a:pt x="7" y="22"/>
                          </a:moveTo>
                          <a:cubicBezTo>
                            <a:pt x="5" y="21"/>
                            <a:pt x="3" y="21"/>
                            <a:pt x="3" y="19"/>
                          </a:cubicBezTo>
                          <a:cubicBezTo>
                            <a:pt x="3" y="16"/>
                            <a:pt x="0" y="14"/>
                            <a:pt x="1" y="11"/>
                          </a:cubicBezTo>
                          <a:cubicBezTo>
                            <a:pt x="1" y="9"/>
                            <a:pt x="0" y="6"/>
                            <a:pt x="1" y="4"/>
                          </a:cubicBezTo>
                          <a:cubicBezTo>
                            <a:pt x="2" y="4"/>
                            <a:pt x="6" y="5"/>
                            <a:pt x="6" y="4"/>
                          </a:cubicBezTo>
                          <a:cubicBezTo>
                            <a:pt x="6" y="3"/>
                            <a:pt x="0" y="3"/>
                            <a:pt x="5" y="1"/>
                          </a:cubicBezTo>
                          <a:cubicBezTo>
                            <a:pt x="9" y="0"/>
                            <a:pt x="12" y="1"/>
                            <a:pt x="16" y="2"/>
                          </a:cubicBezTo>
                          <a:cubicBezTo>
                            <a:pt x="19" y="2"/>
                            <a:pt x="22" y="2"/>
                            <a:pt x="25" y="3"/>
                          </a:cubicBezTo>
                          <a:cubicBezTo>
                            <a:pt x="28" y="4"/>
                            <a:pt x="25" y="6"/>
                            <a:pt x="23" y="8"/>
                          </a:cubicBezTo>
                          <a:cubicBezTo>
                            <a:pt x="22" y="10"/>
                            <a:pt x="21" y="12"/>
                            <a:pt x="19" y="13"/>
                          </a:cubicBezTo>
                          <a:cubicBezTo>
                            <a:pt x="18" y="15"/>
                            <a:pt x="14" y="13"/>
                            <a:pt x="12" y="13"/>
                          </a:cubicBezTo>
                          <a:cubicBezTo>
                            <a:pt x="12" y="13"/>
                            <a:pt x="9" y="13"/>
                            <a:pt x="10" y="14"/>
                          </a:cubicBezTo>
                          <a:cubicBezTo>
                            <a:pt x="10" y="15"/>
                            <a:pt x="12" y="15"/>
                            <a:pt x="11" y="17"/>
                          </a:cubicBezTo>
                          <a:cubicBezTo>
                            <a:pt x="10" y="17"/>
                            <a:pt x="8" y="22"/>
                            <a:pt x="7" y="22"/>
                          </a:cubicBezTo>
                          <a:cubicBezTo>
                            <a:pt x="5" y="21"/>
                            <a:pt x="8" y="22"/>
                            <a:pt x="7" y="2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55" name="Freeform 576">
                      <a:extLst>
                        <a:ext uri="{FF2B5EF4-FFF2-40B4-BE49-F238E27FC236}">
                          <a16:creationId xmlns:a16="http://schemas.microsoft.com/office/drawing/2014/main" id="{257D8B67-34FB-9E4E-BA64-F29BAF82C35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48509" y="3192266"/>
                      <a:ext cx="550626" cy="357723"/>
                    </a:xfrm>
                    <a:custGeom>
                      <a:avLst/>
                      <a:gdLst>
                        <a:gd name="T0" fmla="*/ 52 w 54"/>
                        <a:gd name="T1" fmla="*/ 10 h 33"/>
                        <a:gd name="T2" fmla="*/ 45 w 54"/>
                        <a:gd name="T3" fmla="*/ 4 h 33"/>
                        <a:gd name="T4" fmla="*/ 41 w 54"/>
                        <a:gd name="T5" fmla="*/ 3 h 33"/>
                        <a:gd name="T6" fmla="*/ 35 w 54"/>
                        <a:gd name="T7" fmla="*/ 4 h 33"/>
                        <a:gd name="T8" fmla="*/ 32 w 54"/>
                        <a:gd name="T9" fmla="*/ 3 h 33"/>
                        <a:gd name="T10" fmla="*/ 27 w 54"/>
                        <a:gd name="T11" fmla="*/ 1 h 33"/>
                        <a:gd name="T12" fmla="*/ 20 w 54"/>
                        <a:gd name="T13" fmla="*/ 0 h 33"/>
                        <a:gd name="T14" fmla="*/ 11 w 54"/>
                        <a:gd name="T15" fmla="*/ 1 h 33"/>
                        <a:gd name="T16" fmla="*/ 8 w 54"/>
                        <a:gd name="T17" fmla="*/ 3 h 33"/>
                        <a:gd name="T18" fmla="*/ 7 w 54"/>
                        <a:gd name="T19" fmla="*/ 11 h 33"/>
                        <a:gd name="T20" fmla="*/ 7 w 54"/>
                        <a:gd name="T21" fmla="*/ 15 h 33"/>
                        <a:gd name="T22" fmla="*/ 4 w 54"/>
                        <a:gd name="T23" fmla="*/ 18 h 33"/>
                        <a:gd name="T24" fmla="*/ 0 w 54"/>
                        <a:gd name="T25" fmla="*/ 24 h 33"/>
                        <a:gd name="T26" fmla="*/ 7 w 54"/>
                        <a:gd name="T27" fmla="*/ 26 h 33"/>
                        <a:gd name="T28" fmla="*/ 15 w 54"/>
                        <a:gd name="T29" fmla="*/ 32 h 33"/>
                        <a:gd name="T30" fmla="*/ 19 w 54"/>
                        <a:gd name="T31" fmla="*/ 30 h 33"/>
                        <a:gd name="T32" fmla="*/ 25 w 54"/>
                        <a:gd name="T33" fmla="*/ 29 h 33"/>
                        <a:gd name="T34" fmla="*/ 28 w 54"/>
                        <a:gd name="T35" fmla="*/ 26 h 33"/>
                        <a:gd name="T36" fmla="*/ 31 w 54"/>
                        <a:gd name="T37" fmla="*/ 21 h 33"/>
                        <a:gd name="T38" fmla="*/ 37 w 54"/>
                        <a:gd name="T39" fmla="*/ 17 h 33"/>
                        <a:gd name="T40" fmla="*/ 46 w 54"/>
                        <a:gd name="T41" fmla="*/ 13 h 33"/>
                        <a:gd name="T42" fmla="*/ 52 w 54"/>
                        <a:gd name="T43" fmla="*/ 10 h 33"/>
                        <a:gd name="T44" fmla="*/ 52 w 54"/>
                        <a:gd name="T45" fmla="*/ 1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54" h="33">
                          <a:moveTo>
                            <a:pt x="52" y="10"/>
                          </a:moveTo>
                          <a:cubicBezTo>
                            <a:pt x="50" y="8"/>
                            <a:pt x="48" y="6"/>
                            <a:pt x="45" y="4"/>
                          </a:cubicBezTo>
                          <a:cubicBezTo>
                            <a:pt x="44" y="4"/>
                            <a:pt x="42" y="3"/>
                            <a:pt x="41" y="3"/>
                          </a:cubicBezTo>
                          <a:cubicBezTo>
                            <a:pt x="38" y="2"/>
                            <a:pt x="37" y="3"/>
                            <a:pt x="35" y="4"/>
                          </a:cubicBezTo>
                          <a:cubicBezTo>
                            <a:pt x="34" y="4"/>
                            <a:pt x="33" y="3"/>
                            <a:pt x="32" y="3"/>
                          </a:cubicBezTo>
                          <a:cubicBezTo>
                            <a:pt x="31" y="2"/>
                            <a:pt x="29" y="2"/>
                            <a:pt x="27" y="1"/>
                          </a:cubicBezTo>
                          <a:cubicBezTo>
                            <a:pt x="25" y="1"/>
                            <a:pt x="22" y="0"/>
                            <a:pt x="20" y="0"/>
                          </a:cubicBezTo>
                          <a:cubicBezTo>
                            <a:pt x="17" y="0"/>
                            <a:pt x="14" y="1"/>
                            <a:pt x="11" y="1"/>
                          </a:cubicBezTo>
                          <a:cubicBezTo>
                            <a:pt x="9" y="2"/>
                            <a:pt x="6" y="1"/>
                            <a:pt x="8" y="3"/>
                          </a:cubicBezTo>
                          <a:cubicBezTo>
                            <a:pt x="10" y="7"/>
                            <a:pt x="10" y="8"/>
                            <a:pt x="7" y="11"/>
                          </a:cubicBezTo>
                          <a:cubicBezTo>
                            <a:pt x="5" y="13"/>
                            <a:pt x="7" y="14"/>
                            <a:pt x="7" y="15"/>
                          </a:cubicBezTo>
                          <a:cubicBezTo>
                            <a:pt x="6" y="16"/>
                            <a:pt x="4" y="16"/>
                            <a:pt x="4" y="18"/>
                          </a:cubicBezTo>
                          <a:cubicBezTo>
                            <a:pt x="3" y="20"/>
                            <a:pt x="1" y="22"/>
                            <a:pt x="0" y="24"/>
                          </a:cubicBezTo>
                          <a:cubicBezTo>
                            <a:pt x="0" y="25"/>
                            <a:pt x="6" y="26"/>
                            <a:pt x="7" y="26"/>
                          </a:cubicBezTo>
                          <a:cubicBezTo>
                            <a:pt x="10" y="28"/>
                            <a:pt x="12" y="32"/>
                            <a:pt x="15" y="32"/>
                          </a:cubicBezTo>
                          <a:cubicBezTo>
                            <a:pt x="16" y="33"/>
                            <a:pt x="18" y="31"/>
                            <a:pt x="19" y="30"/>
                          </a:cubicBezTo>
                          <a:cubicBezTo>
                            <a:pt x="21" y="29"/>
                            <a:pt x="23" y="30"/>
                            <a:pt x="25" y="29"/>
                          </a:cubicBezTo>
                          <a:cubicBezTo>
                            <a:pt x="27" y="29"/>
                            <a:pt x="27" y="28"/>
                            <a:pt x="28" y="26"/>
                          </a:cubicBezTo>
                          <a:cubicBezTo>
                            <a:pt x="28" y="24"/>
                            <a:pt x="28" y="23"/>
                            <a:pt x="31" y="21"/>
                          </a:cubicBezTo>
                          <a:cubicBezTo>
                            <a:pt x="33" y="20"/>
                            <a:pt x="34" y="18"/>
                            <a:pt x="37" y="17"/>
                          </a:cubicBezTo>
                          <a:cubicBezTo>
                            <a:pt x="40" y="15"/>
                            <a:pt x="43" y="14"/>
                            <a:pt x="46" y="13"/>
                          </a:cubicBezTo>
                          <a:cubicBezTo>
                            <a:pt x="46" y="13"/>
                            <a:pt x="53" y="10"/>
                            <a:pt x="52" y="10"/>
                          </a:cubicBezTo>
                          <a:cubicBezTo>
                            <a:pt x="51" y="9"/>
                            <a:pt x="54" y="11"/>
                            <a:pt x="52" y="1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56" name="Freeform 577">
                      <a:extLst>
                        <a:ext uri="{FF2B5EF4-FFF2-40B4-BE49-F238E27FC236}">
                          <a16:creationId xmlns:a16="http://schemas.microsoft.com/office/drawing/2014/main" id="{8509D864-DD9C-7C44-9242-C6231CA55CA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18395" y="3092694"/>
                      <a:ext cx="73184" cy="44255"/>
                    </a:xfrm>
                    <a:custGeom>
                      <a:avLst/>
                      <a:gdLst>
                        <a:gd name="T0" fmla="*/ 4 w 7"/>
                        <a:gd name="T1" fmla="*/ 4 h 4"/>
                        <a:gd name="T2" fmla="*/ 1 w 7"/>
                        <a:gd name="T3" fmla="*/ 3 h 4"/>
                        <a:gd name="T4" fmla="*/ 3 w 7"/>
                        <a:gd name="T5" fmla="*/ 0 h 4"/>
                        <a:gd name="T6" fmla="*/ 4 w 7"/>
                        <a:gd name="T7" fmla="*/ 4 h 4"/>
                        <a:gd name="T8" fmla="*/ 4 w 7"/>
                        <a:gd name="T9" fmla="*/ 4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" h="4">
                          <a:moveTo>
                            <a:pt x="4" y="4"/>
                          </a:moveTo>
                          <a:cubicBezTo>
                            <a:pt x="3" y="4"/>
                            <a:pt x="1" y="4"/>
                            <a:pt x="1" y="3"/>
                          </a:cubicBezTo>
                          <a:cubicBezTo>
                            <a:pt x="0" y="2"/>
                            <a:pt x="3" y="0"/>
                            <a:pt x="3" y="0"/>
                          </a:cubicBezTo>
                          <a:cubicBezTo>
                            <a:pt x="6" y="0"/>
                            <a:pt x="7" y="4"/>
                            <a:pt x="4" y="4"/>
                          </a:cubicBezTo>
                          <a:cubicBezTo>
                            <a:pt x="1" y="3"/>
                            <a:pt x="6" y="4"/>
                            <a:pt x="4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57" name="Freeform 578">
                      <a:extLst>
                        <a:ext uri="{FF2B5EF4-FFF2-40B4-BE49-F238E27FC236}">
                          <a16:creationId xmlns:a16="http://schemas.microsoft.com/office/drawing/2014/main" id="{EB5001C0-63D1-DC4F-86DB-37A22F258EB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87616" y="2897239"/>
                      <a:ext cx="613353" cy="306092"/>
                    </a:xfrm>
                    <a:custGeom>
                      <a:avLst/>
                      <a:gdLst>
                        <a:gd name="T0" fmla="*/ 50 w 60"/>
                        <a:gd name="T1" fmla="*/ 22 h 28"/>
                        <a:gd name="T2" fmla="*/ 48 w 60"/>
                        <a:gd name="T3" fmla="*/ 21 h 28"/>
                        <a:gd name="T4" fmla="*/ 46 w 60"/>
                        <a:gd name="T5" fmla="*/ 23 h 28"/>
                        <a:gd name="T6" fmla="*/ 43 w 60"/>
                        <a:gd name="T7" fmla="*/ 22 h 28"/>
                        <a:gd name="T8" fmla="*/ 40 w 60"/>
                        <a:gd name="T9" fmla="*/ 23 h 28"/>
                        <a:gd name="T10" fmla="*/ 24 w 60"/>
                        <a:gd name="T11" fmla="*/ 27 h 28"/>
                        <a:gd name="T12" fmla="*/ 19 w 60"/>
                        <a:gd name="T13" fmla="*/ 28 h 28"/>
                        <a:gd name="T14" fmla="*/ 17 w 60"/>
                        <a:gd name="T15" fmla="*/ 24 h 28"/>
                        <a:gd name="T16" fmla="*/ 24 w 60"/>
                        <a:gd name="T17" fmla="*/ 22 h 28"/>
                        <a:gd name="T18" fmla="*/ 29 w 60"/>
                        <a:gd name="T19" fmla="*/ 22 h 28"/>
                        <a:gd name="T20" fmla="*/ 31 w 60"/>
                        <a:gd name="T21" fmla="*/ 20 h 28"/>
                        <a:gd name="T22" fmla="*/ 24 w 60"/>
                        <a:gd name="T23" fmla="*/ 20 h 28"/>
                        <a:gd name="T24" fmla="*/ 19 w 60"/>
                        <a:gd name="T25" fmla="*/ 21 h 28"/>
                        <a:gd name="T26" fmla="*/ 19 w 60"/>
                        <a:gd name="T27" fmla="*/ 19 h 28"/>
                        <a:gd name="T28" fmla="*/ 12 w 60"/>
                        <a:gd name="T29" fmla="*/ 21 h 28"/>
                        <a:gd name="T30" fmla="*/ 11 w 60"/>
                        <a:gd name="T31" fmla="*/ 22 h 28"/>
                        <a:gd name="T32" fmla="*/ 9 w 60"/>
                        <a:gd name="T33" fmla="*/ 23 h 28"/>
                        <a:gd name="T34" fmla="*/ 5 w 60"/>
                        <a:gd name="T35" fmla="*/ 21 h 28"/>
                        <a:gd name="T36" fmla="*/ 0 w 60"/>
                        <a:gd name="T37" fmla="*/ 20 h 28"/>
                        <a:gd name="T38" fmla="*/ 4 w 60"/>
                        <a:gd name="T39" fmla="*/ 18 h 28"/>
                        <a:gd name="T40" fmla="*/ 9 w 60"/>
                        <a:gd name="T41" fmla="*/ 17 h 28"/>
                        <a:gd name="T42" fmla="*/ 11 w 60"/>
                        <a:gd name="T43" fmla="*/ 16 h 28"/>
                        <a:gd name="T44" fmla="*/ 5 w 60"/>
                        <a:gd name="T45" fmla="*/ 16 h 28"/>
                        <a:gd name="T46" fmla="*/ 4 w 60"/>
                        <a:gd name="T47" fmla="*/ 14 h 28"/>
                        <a:gd name="T48" fmla="*/ 12 w 60"/>
                        <a:gd name="T49" fmla="*/ 13 h 28"/>
                        <a:gd name="T50" fmla="*/ 4 w 60"/>
                        <a:gd name="T51" fmla="*/ 12 h 28"/>
                        <a:gd name="T52" fmla="*/ 13 w 60"/>
                        <a:gd name="T53" fmla="*/ 10 h 28"/>
                        <a:gd name="T54" fmla="*/ 9 w 60"/>
                        <a:gd name="T55" fmla="*/ 8 h 28"/>
                        <a:gd name="T56" fmla="*/ 14 w 60"/>
                        <a:gd name="T57" fmla="*/ 6 h 28"/>
                        <a:gd name="T58" fmla="*/ 17 w 60"/>
                        <a:gd name="T59" fmla="*/ 10 h 28"/>
                        <a:gd name="T60" fmla="*/ 25 w 60"/>
                        <a:gd name="T61" fmla="*/ 11 h 28"/>
                        <a:gd name="T62" fmla="*/ 29 w 60"/>
                        <a:gd name="T63" fmla="*/ 14 h 28"/>
                        <a:gd name="T64" fmla="*/ 32 w 60"/>
                        <a:gd name="T65" fmla="*/ 17 h 28"/>
                        <a:gd name="T66" fmla="*/ 39 w 60"/>
                        <a:gd name="T67" fmla="*/ 16 h 28"/>
                        <a:gd name="T68" fmla="*/ 37 w 60"/>
                        <a:gd name="T69" fmla="*/ 13 h 28"/>
                        <a:gd name="T70" fmla="*/ 38 w 60"/>
                        <a:gd name="T71" fmla="*/ 9 h 28"/>
                        <a:gd name="T72" fmla="*/ 36 w 60"/>
                        <a:gd name="T73" fmla="*/ 8 h 28"/>
                        <a:gd name="T74" fmla="*/ 38 w 60"/>
                        <a:gd name="T75" fmla="*/ 5 h 28"/>
                        <a:gd name="T76" fmla="*/ 43 w 60"/>
                        <a:gd name="T77" fmla="*/ 3 h 28"/>
                        <a:gd name="T78" fmla="*/ 44 w 60"/>
                        <a:gd name="T79" fmla="*/ 7 h 28"/>
                        <a:gd name="T80" fmla="*/ 45 w 60"/>
                        <a:gd name="T81" fmla="*/ 9 h 28"/>
                        <a:gd name="T82" fmla="*/ 44 w 60"/>
                        <a:gd name="T83" fmla="*/ 10 h 28"/>
                        <a:gd name="T84" fmla="*/ 47 w 60"/>
                        <a:gd name="T85" fmla="*/ 11 h 28"/>
                        <a:gd name="T86" fmla="*/ 51 w 60"/>
                        <a:gd name="T87" fmla="*/ 14 h 28"/>
                        <a:gd name="T88" fmla="*/ 53 w 60"/>
                        <a:gd name="T89" fmla="*/ 13 h 28"/>
                        <a:gd name="T90" fmla="*/ 57 w 60"/>
                        <a:gd name="T91" fmla="*/ 12 h 28"/>
                        <a:gd name="T92" fmla="*/ 59 w 60"/>
                        <a:gd name="T93" fmla="*/ 15 h 28"/>
                        <a:gd name="T94" fmla="*/ 58 w 60"/>
                        <a:gd name="T95" fmla="*/ 20 h 28"/>
                        <a:gd name="T96" fmla="*/ 50 w 60"/>
                        <a:gd name="T97" fmla="*/ 22 h 28"/>
                        <a:gd name="T98" fmla="*/ 50 w 60"/>
                        <a:gd name="T99" fmla="*/ 22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60" h="28">
                          <a:moveTo>
                            <a:pt x="50" y="22"/>
                          </a:moveTo>
                          <a:cubicBezTo>
                            <a:pt x="49" y="22"/>
                            <a:pt x="49" y="21"/>
                            <a:pt x="48" y="21"/>
                          </a:cubicBezTo>
                          <a:cubicBezTo>
                            <a:pt x="48" y="21"/>
                            <a:pt x="46" y="22"/>
                            <a:pt x="46" y="23"/>
                          </a:cubicBezTo>
                          <a:cubicBezTo>
                            <a:pt x="45" y="23"/>
                            <a:pt x="44" y="23"/>
                            <a:pt x="43" y="22"/>
                          </a:cubicBezTo>
                          <a:cubicBezTo>
                            <a:pt x="42" y="22"/>
                            <a:pt x="41" y="22"/>
                            <a:pt x="40" y="23"/>
                          </a:cubicBezTo>
                          <a:cubicBezTo>
                            <a:pt x="35" y="25"/>
                            <a:pt x="30" y="26"/>
                            <a:pt x="24" y="27"/>
                          </a:cubicBezTo>
                          <a:cubicBezTo>
                            <a:pt x="23" y="27"/>
                            <a:pt x="20" y="28"/>
                            <a:pt x="19" y="28"/>
                          </a:cubicBezTo>
                          <a:cubicBezTo>
                            <a:pt x="17" y="27"/>
                            <a:pt x="13" y="26"/>
                            <a:pt x="17" y="24"/>
                          </a:cubicBezTo>
                          <a:cubicBezTo>
                            <a:pt x="19" y="24"/>
                            <a:pt x="22" y="22"/>
                            <a:pt x="24" y="22"/>
                          </a:cubicBezTo>
                          <a:cubicBezTo>
                            <a:pt x="26" y="22"/>
                            <a:pt x="28" y="22"/>
                            <a:pt x="29" y="22"/>
                          </a:cubicBezTo>
                          <a:cubicBezTo>
                            <a:pt x="29" y="22"/>
                            <a:pt x="32" y="20"/>
                            <a:pt x="31" y="20"/>
                          </a:cubicBezTo>
                          <a:cubicBezTo>
                            <a:pt x="30" y="19"/>
                            <a:pt x="25" y="20"/>
                            <a:pt x="24" y="20"/>
                          </a:cubicBezTo>
                          <a:cubicBezTo>
                            <a:pt x="22" y="21"/>
                            <a:pt x="21" y="21"/>
                            <a:pt x="19" y="21"/>
                          </a:cubicBezTo>
                          <a:cubicBezTo>
                            <a:pt x="17" y="21"/>
                            <a:pt x="19" y="20"/>
                            <a:pt x="19" y="19"/>
                          </a:cubicBezTo>
                          <a:cubicBezTo>
                            <a:pt x="19" y="16"/>
                            <a:pt x="13" y="21"/>
                            <a:pt x="12" y="21"/>
                          </a:cubicBezTo>
                          <a:cubicBezTo>
                            <a:pt x="12" y="21"/>
                            <a:pt x="11" y="22"/>
                            <a:pt x="11" y="22"/>
                          </a:cubicBezTo>
                          <a:cubicBezTo>
                            <a:pt x="9" y="20"/>
                            <a:pt x="9" y="22"/>
                            <a:pt x="9" y="23"/>
                          </a:cubicBezTo>
                          <a:cubicBezTo>
                            <a:pt x="9" y="23"/>
                            <a:pt x="6" y="21"/>
                            <a:pt x="5" y="21"/>
                          </a:cubicBezTo>
                          <a:cubicBezTo>
                            <a:pt x="4" y="21"/>
                            <a:pt x="0" y="22"/>
                            <a:pt x="0" y="20"/>
                          </a:cubicBezTo>
                          <a:cubicBezTo>
                            <a:pt x="0" y="18"/>
                            <a:pt x="2" y="19"/>
                            <a:pt x="4" y="18"/>
                          </a:cubicBezTo>
                          <a:cubicBezTo>
                            <a:pt x="6" y="18"/>
                            <a:pt x="8" y="18"/>
                            <a:pt x="9" y="17"/>
                          </a:cubicBezTo>
                          <a:cubicBezTo>
                            <a:pt x="9" y="17"/>
                            <a:pt x="12" y="16"/>
                            <a:pt x="11" y="16"/>
                          </a:cubicBezTo>
                          <a:cubicBezTo>
                            <a:pt x="9" y="15"/>
                            <a:pt x="6" y="16"/>
                            <a:pt x="5" y="16"/>
                          </a:cubicBezTo>
                          <a:cubicBezTo>
                            <a:pt x="2" y="16"/>
                            <a:pt x="0" y="14"/>
                            <a:pt x="4" y="14"/>
                          </a:cubicBezTo>
                          <a:cubicBezTo>
                            <a:pt x="6" y="14"/>
                            <a:pt x="10" y="13"/>
                            <a:pt x="12" y="13"/>
                          </a:cubicBezTo>
                          <a:cubicBezTo>
                            <a:pt x="11" y="13"/>
                            <a:pt x="4" y="14"/>
                            <a:pt x="4" y="12"/>
                          </a:cubicBezTo>
                          <a:cubicBezTo>
                            <a:pt x="3" y="10"/>
                            <a:pt x="12" y="11"/>
                            <a:pt x="13" y="10"/>
                          </a:cubicBezTo>
                          <a:cubicBezTo>
                            <a:pt x="13" y="10"/>
                            <a:pt x="9" y="9"/>
                            <a:pt x="9" y="8"/>
                          </a:cubicBezTo>
                          <a:cubicBezTo>
                            <a:pt x="8" y="7"/>
                            <a:pt x="14" y="6"/>
                            <a:pt x="14" y="6"/>
                          </a:cubicBezTo>
                          <a:cubicBezTo>
                            <a:pt x="17" y="6"/>
                            <a:pt x="15" y="10"/>
                            <a:pt x="17" y="10"/>
                          </a:cubicBezTo>
                          <a:cubicBezTo>
                            <a:pt x="20" y="10"/>
                            <a:pt x="22" y="10"/>
                            <a:pt x="25" y="11"/>
                          </a:cubicBezTo>
                          <a:cubicBezTo>
                            <a:pt x="26" y="12"/>
                            <a:pt x="28" y="13"/>
                            <a:pt x="29" y="14"/>
                          </a:cubicBezTo>
                          <a:cubicBezTo>
                            <a:pt x="31" y="16"/>
                            <a:pt x="30" y="17"/>
                            <a:pt x="32" y="17"/>
                          </a:cubicBezTo>
                          <a:cubicBezTo>
                            <a:pt x="35" y="17"/>
                            <a:pt x="37" y="17"/>
                            <a:pt x="39" y="16"/>
                          </a:cubicBezTo>
                          <a:cubicBezTo>
                            <a:pt x="43" y="15"/>
                            <a:pt x="37" y="14"/>
                            <a:pt x="37" y="13"/>
                          </a:cubicBezTo>
                          <a:cubicBezTo>
                            <a:pt x="37" y="13"/>
                            <a:pt x="45" y="12"/>
                            <a:pt x="38" y="9"/>
                          </a:cubicBezTo>
                          <a:cubicBezTo>
                            <a:pt x="37" y="9"/>
                            <a:pt x="35" y="9"/>
                            <a:pt x="36" y="8"/>
                          </a:cubicBezTo>
                          <a:cubicBezTo>
                            <a:pt x="37" y="7"/>
                            <a:pt x="38" y="6"/>
                            <a:pt x="38" y="5"/>
                          </a:cubicBezTo>
                          <a:cubicBezTo>
                            <a:pt x="39" y="4"/>
                            <a:pt x="43" y="0"/>
                            <a:pt x="43" y="3"/>
                          </a:cubicBezTo>
                          <a:cubicBezTo>
                            <a:pt x="43" y="4"/>
                            <a:pt x="44" y="5"/>
                            <a:pt x="44" y="7"/>
                          </a:cubicBezTo>
                          <a:cubicBezTo>
                            <a:pt x="45" y="7"/>
                            <a:pt x="45" y="8"/>
                            <a:pt x="45" y="9"/>
                          </a:cubicBezTo>
                          <a:cubicBezTo>
                            <a:pt x="46" y="10"/>
                            <a:pt x="44" y="9"/>
                            <a:pt x="44" y="10"/>
                          </a:cubicBezTo>
                          <a:cubicBezTo>
                            <a:pt x="44" y="12"/>
                            <a:pt x="47" y="10"/>
                            <a:pt x="47" y="11"/>
                          </a:cubicBezTo>
                          <a:cubicBezTo>
                            <a:pt x="47" y="13"/>
                            <a:pt x="50" y="14"/>
                            <a:pt x="51" y="14"/>
                          </a:cubicBezTo>
                          <a:cubicBezTo>
                            <a:pt x="53" y="14"/>
                            <a:pt x="53" y="15"/>
                            <a:pt x="53" y="13"/>
                          </a:cubicBezTo>
                          <a:cubicBezTo>
                            <a:pt x="53" y="11"/>
                            <a:pt x="55" y="11"/>
                            <a:pt x="57" y="12"/>
                          </a:cubicBezTo>
                          <a:cubicBezTo>
                            <a:pt x="58" y="12"/>
                            <a:pt x="60" y="14"/>
                            <a:pt x="59" y="15"/>
                          </a:cubicBezTo>
                          <a:cubicBezTo>
                            <a:pt x="59" y="16"/>
                            <a:pt x="58" y="19"/>
                            <a:pt x="58" y="20"/>
                          </a:cubicBezTo>
                          <a:cubicBezTo>
                            <a:pt x="57" y="21"/>
                            <a:pt x="51" y="22"/>
                            <a:pt x="50" y="22"/>
                          </a:cubicBezTo>
                          <a:cubicBezTo>
                            <a:pt x="48" y="21"/>
                            <a:pt x="51" y="22"/>
                            <a:pt x="50" y="2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58" name="Freeform 579">
                      <a:extLst>
                        <a:ext uri="{FF2B5EF4-FFF2-40B4-BE49-F238E27FC236}">
                          <a16:creationId xmlns:a16="http://schemas.microsoft.com/office/drawing/2014/main" id="{6299572D-9203-7148-8F7F-4A3598794D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83064" y="3018939"/>
                      <a:ext cx="104549" cy="73757"/>
                    </a:xfrm>
                    <a:custGeom>
                      <a:avLst/>
                      <a:gdLst>
                        <a:gd name="T0" fmla="*/ 9 w 10"/>
                        <a:gd name="T1" fmla="*/ 1 h 7"/>
                        <a:gd name="T2" fmla="*/ 0 w 10"/>
                        <a:gd name="T3" fmla="*/ 5 h 7"/>
                        <a:gd name="T4" fmla="*/ 6 w 10"/>
                        <a:gd name="T5" fmla="*/ 5 h 7"/>
                        <a:gd name="T6" fmla="*/ 9 w 10"/>
                        <a:gd name="T7" fmla="*/ 1 h 7"/>
                        <a:gd name="T8" fmla="*/ 9 w 10"/>
                        <a:gd name="T9" fmla="*/ 1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" h="7">
                          <a:moveTo>
                            <a:pt x="9" y="1"/>
                          </a:moveTo>
                          <a:cubicBezTo>
                            <a:pt x="8" y="1"/>
                            <a:pt x="0" y="5"/>
                            <a:pt x="0" y="5"/>
                          </a:cubicBezTo>
                          <a:cubicBezTo>
                            <a:pt x="2" y="6"/>
                            <a:pt x="5" y="7"/>
                            <a:pt x="6" y="5"/>
                          </a:cubicBezTo>
                          <a:cubicBezTo>
                            <a:pt x="7" y="4"/>
                            <a:pt x="9" y="0"/>
                            <a:pt x="9" y="1"/>
                          </a:cubicBezTo>
                          <a:cubicBezTo>
                            <a:pt x="7" y="1"/>
                            <a:pt x="10" y="0"/>
                            <a:pt x="9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59" name="Freeform 580">
                      <a:extLst>
                        <a:ext uri="{FF2B5EF4-FFF2-40B4-BE49-F238E27FC236}">
                          <a16:creationId xmlns:a16="http://schemas.microsoft.com/office/drawing/2014/main" id="{AC239837-018B-3D4A-BD7A-687CFE1E1D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01847" y="2856674"/>
                      <a:ext cx="376377" cy="184395"/>
                    </a:xfrm>
                    <a:custGeom>
                      <a:avLst/>
                      <a:gdLst>
                        <a:gd name="T0" fmla="*/ 30 w 37"/>
                        <a:gd name="T1" fmla="*/ 12 h 17"/>
                        <a:gd name="T2" fmla="*/ 27 w 37"/>
                        <a:gd name="T3" fmla="*/ 13 h 17"/>
                        <a:gd name="T4" fmla="*/ 26 w 37"/>
                        <a:gd name="T5" fmla="*/ 10 h 17"/>
                        <a:gd name="T6" fmla="*/ 23 w 37"/>
                        <a:gd name="T7" fmla="*/ 8 h 17"/>
                        <a:gd name="T8" fmla="*/ 22 w 37"/>
                        <a:gd name="T9" fmla="*/ 10 h 17"/>
                        <a:gd name="T10" fmla="*/ 21 w 37"/>
                        <a:gd name="T11" fmla="*/ 9 h 17"/>
                        <a:gd name="T12" fmla="*/ 20 w 37"/>
                        <a:gd name="T13" fmla="*/ 13 h 17"/>
                        <a:gd name="T14" fmla="*/ 17 w 37"/>
                        <a:gd name="T15" fmla="*/ 14 h 17"/>
                        <a:gd name="T16" fmla="*/ 16 w 37"/>
                        <a:gd name="T17" fmla="*/ 16 h 17"/>
                        <a:gd name="T18" fmla="*/ 12 w 37"/>
                        <a:gd name="T19" fmla="*/ 17 h 17"/>
                        <a:gd name="T20" fmla="*/ 10 w 37"/>
                        <a:gd name="T21" fmla="*/ 15 h 17"/>
                        <a:gd name="T22" fmla="*/ 5 w 37"/>
                        <a:gd name="T23" fmla="*/ 16 h 17"/>
                        <a:gd name="T24" fmla="*/ 1 w 37"/>
                        <a:gd name="T25" fmla="*/ 17 h 17"/>
                        <a:gd name="T26" fmla="*/ 2 w 37"/>
                        <a:gd name="T27" fmla="*/ 13 h 17"/>
                        <a:gd name="T28" fmla="*/ 0 w 37"/>
                        <a:gd name="T29" fmla="*/ 14 h 17"/>
                        <a:gd name="T30" fmla="*/ 6 w 37"/>
                        <a:gd name="T31" fmla="*/ 12 h 17"/>
                        <a:gd name="T32" fmla="*/ 9 w 37"/>
                        <a:gd name="T33" fmla="*/ 10 h 17"/>
                        <a:gd name="T34" fmla="*/ 13 w 37"/>
                        <a:gd name="T35" fmla="*/ 7 h 17"/>
                        <a:gd name="T36" fmla="*/ 18 w 37"/>
                        <a:gd name="T37" fmla="*/ 3 h 17"/>
                        <a:gd name="T38" fmla="*/ 24 w 37"/>
                        <a:gd name="T39" fmla="*/ 3 h 17"/>
                        <a:gd name="T40" fmla="*/ 30 w 37"/>
                        <a:gd name="T41" fmla="*/ 3 h 17"/>
                        <a:gd name="T42" fmla="*/ 32 w 37"/>
                        <a:gd name="T43" fmla="*/ 0 h 17"/>
                        <a:gd name="T44" fmla="*/ 36 w 37"/>
                        <a:gd name="T45" fmla="*/ 2 h 17"/>
                        <a:gd name="T46" fmla="*/ 34 w 37"/>
                        <a:gd name="T47" fmla="*/ 4 h 17"/>
                        <a:gd name="T48" fmla="*/ 34 w 37"/>
                        <a:gd name="T49" fmla="*/ 7 h 17"/>
                        <a:gd name="T50" fmla="*/ 35 w 37"/>
                        <a:gd name="T51" fmla="*/ 9 h 17"/>
                        <a:gd name="T52" fmla="*/ 31 w 37"/>
                        <a:gd name="T53" fmla="*/ 10 h 17"/>
                        <a:gd name="T54" fmla="*/ 30 w 37"/>
                        <a:gd name="T55" fmla="*/ 12 h 17"/>
                        <a:gd name="T56" fmla="*/ 30 w 37"/>
                        <a:gd name="T57" fmla="*/ 12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37" h="17">
                          <a:moveTo>
                            <a:pt x="30" y="12"/>
                          </a:moveTo>
                          <a:cubicBezTo>
                            <a:pt x="29" y="13"/>
                            <a:pt x="27" y="13"/>
                            <a:pt x="27" y="13"/>
                          </a:cubicBezTo>
                          <a:cubicBezTo>
                            <a:pt x="24" y="13"/>
                            <a:pt x="25" y="11"/>
                            <a:pt x="26" y="10"/>
                          </a:cubicBezTo>
                          <a:cubicBezTo>
                            <a:pt x="27" y="8"/>
                            <a:pt x="24" y="7"/>
                            <a:pt x="23" y="8"/>
                          </a:cubicBezTo>
                          <a:cubicBezTo>
                            <a:pt x="23" y="9"/>
                            <a:pt x="23" y="10"/>
                            <a:pt x="22" y="10"/>
                          </a:cubicBezTo>
                          <a:cubicBezTo>
                            <a:pt x="22" y="10"/>
                            <a:pt x="21" y="10"/>
                            <a:pt x="21" y="9"/>
                          </a:cubicBezTo>
                          <a:cubicBezTo>
                            <a:pt x="20" y="10"/>
                            <a:pt x="21" y="12"/>
                            <a:pt x="20" y="13"/>
                          </a:cubicBezTo>
                          <a:cubicBezTo>
                            <a:pt x="19" y="15"/>
                            <a:pt x="18" y="13"/>
                            <a:pt x="17" y="14"/>
                          </a:cubicBezTo>
                          <a:cubicBezTo>
                            <a:pt x="16" y="14"/>
                            <a:pt x="17" y="16"/>
                            <a:pt x="16" y="16"/>
                          </a:cubicBezTo>
                          <a:cubicBezTo>
                            <a:pt x="16" y="17"/>
                            <a:pt x="13" y="17"/>
                            <a:pt x="12" y="17"/>
                          </a:cubicBezTo>
                          <a:cubicBezTo>
                            <a:pt x="11" y="16"/>
                            <a:pt x="11" y="14"/>
                            <a:pt x="10" y="15"/>
                          </a:cubicBezTo>
                          <a:cubicBezTo>
                            <a:pt x="8" y="16"/>
                            <a:pt x="7" y="16"/>
                            <a:pt x="5" y="16"/>
                          </a:cubicBezTo>
                          <a:cubicBezTo>
                            <a:pt x="4" y="16"/>
                            <a:pt x="2" y="17"/>
                            <a:pt x="1" y="17"/>
                          </a:cubicBezTo>
                          <a:cubicBezTo>
                            <a:pt x="0" y="17"/>
                            <a:pt x="3" y="14"/>
                            <a:pt x="2" y="13"/>
                          </a:cubicBezTo>
                          <a:cubicBezTo>
                            <a:pt x="2" y="13"/>
                            <a:pt x="1" y="14"/>
                            <a:pt x="0" y="14"/>
                          </a:cubicBezTo>
                          <a:cubicBezTo>
                            <a:pt x="0" y="13"/>
                            <a:pt x="5" y="12"/>
                            <a:pt x="6" y="12"/>
                          </a:cubicBezTo>
                          <a:cubicBezTo>
                            <a:pt x="8" y="12"/>
                            <a:pt x="8" y="11"/>
                            <a:pt x="9" y="10"/>
                          </a:cubicBezTo>
                          <a:cubicBezTo>
                            <a:pt x="11" y="8"/>
                            <a:pt x="12" y="8"/>
                            <a:pt x="13" y="7"/>
                          </a:cubicBezTo>
                          <a:cubicBezTo>
                            <a:pt x="15" y="5"/>
                            <a:pt x="16" y="3"/>
                            <a:pt x="18" y="3"/>
                          </a:cubicBezTo>
                          <a:cubicBezTo>
                            <a:pt x="20" y="2"/>
                            <a:pt x="22" y="2"/>
                            <a:pt x="24" y="3"/>
                          </a:cubicBezTo>
                          <a:cubicBezTo>
                            <a:pt x="26" y="3"/>
                            <a:pt x="29" y="4"/>
                            <a:pt x="30" y="3"/>
                          </a:cubicBezTo>
                          <a:cubicBezTo>
                            <a:pt x="31" y="2"/>
                            <a:pt x="30" y="0"/>
                            <a:pt x="32" y="0"/>
                          </a:cubicBezTo>
                          <a:cubicBezTo>
                            <a:pt x="32" y="0"/>
                            <a:pt x="36" y="1"/>
                            <a:pt x="36" y="2"/>
                          </a:cubicBezTo>
                          <a:cubicBezTo>
                            <a:pt x="37" y="2"/>
                            <a:pt x="34" y="3"/>
                            <a:pt x="34" y="4"/>
                          </a:cubicBezTo>
                          <a:cubicBezTo>
                            <a:pt x="34" y="5"/>
                            <a:pt x="37" y="6"/>
                            <a:pt x="34" y="7"/>
                          </a:cubicBezTo>
                          <a:cubicBezTo>
                            <a:pt x="33" y="8"/>
                            <a:pt x="36" y="9"/>
                            <a:pt x="35" y="9"/>
                          </a:cubicBezTo>
                          <a:cubicBezTo>
                            <a:pt x="33" y="10"/>
                            <a:pt x="32" y="10"/>
                            <a:pt x="31" y="10"/>
                          </a:cubicBezTo>
                          <a:cubicBezTo>
                            <a:pt x="31" y="11"/>
                            <a:pt x="31" y="11"/>
                            <a:pt x="30" y="12"/>
                          </a:cubicBezTo>
                          <a:cubicBezTo>
                            <a:pt x="29" y="13"/>
                            <a:pt x="31" y="11"/>
                            <a:pt x="30" y="1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60" name="Freeform 581">
                      <a:extLst>
                        <a:ext uri="{FF2B5EF4-FFF2-40B4-BE49-F238E27FC236}">
                          <a16:creationId xmlns:a16="http://schemas.microsoft.com/office/drawing/2014/main" id="{A72D27C4-4A0C-4A4A-AA05-AB39E15B5E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809589" y="2930426"/>
                      <a:ext cx="80154" cy="22128"/>
                    </a:xfrm>
                    <a:custGeom>
                      <a:avLst/>
                      <a:gdLst>
                        <a:gd name="T0" fmla="*/ 6 w 8"/>
                        <a:gd name="T1" fmla="*/ 2 h 2"/>
                        <a:gd name="T2" fmla="*/ 3 w 8"/>
                        <a:gd name="T3" fmla="*/ 0 h 2"/>
                        <a:gd name="T4" fmla="*/ 6 w 8"/>
                        <a:gd name="T5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6" y="2"/>
                          </a:moveTo>
                          <a:cubicBezTo>
                            <a:pt x="4" y="2"/>
                            <a:pt x="0" y="1"/>
                            <a:pt x="3" y="0"/>
                          </a:cubicBezTo>
                          <a:cubicBezTo>
                            <a:pt x="5" y="0"/>
                            <a:pt x="8" y="2"/>
                            <a:pt x="6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61" name="Freeform 582">
                      <a:extLst>
                        <a:ext uri="{FF2B5EF4-FFF2-40B4-BE49-F238E27FC236}">
                          <a16:creationId xmlns:a16="http://schemas.microsoft.com/office/drawing/2014/main" id="{73D7CB69-8F9A-724F-B891-F3FB68514D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879289" y="2779230"/>
                      <a:ext cx="216069" cy="106947"/>
                    </a:xfrm>
                    <a:custGeom>
                      <a:avLst/>
                      <a:gdLst>
                        <a:gd name="T0" fmla="*/ 7 w 21"/>
                        <a:gd name="T1" fmla="*/ 9 h 10"/>
                        <a:gd name="T2" fmla="*/ 2 w 21"/>
                        <a:gd name="T3" fmla="*/ 4 h 10"/>
                        <a:gd name="T4" fmla="*/ 9 w 21"/>
                        <a:gd name="T5" fmla="*/ 2 h 10"/>
                        <a:gd name="T6" fmla="*/ 17 w 21"/>
                        <a:gd name="T7" fmla="*/ 0 h 10"/>
                        <a:gd name="T8" fmla="*/ 19 w 21"/>
                        <a:gd name="T9" fmla="*/ 2 h 10"/>
                        <a:gd name="T10" fmla="*/ 14 w 21"/>
                        <a:gd name="T11" fmla="*/ 4 h 10"/>
                        <a:gd name="T12" fmla="*/ 15 w 21"/>
                        <a:gd name="T13" fmla="*/ 7 h 10"/>
                        <a:gd name="T14" fmla="*/ 7 w 21"/>
                        <a:gd name="T15" fmla="*/ 9 h 10"/>
                        <a:gd name="T16" fmla="*/ 7 w 21"/>
                        <a:gd name="T17" fmla="*/ 9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1" h="10">
                          <a:moveTo>
                            <a:pt x="7" y="9"/>
                          </a:moveTo>
                          <a:cubicBezTo>
                            <a:pt x="6" y="9"/>
                            <a:pt x="0" y="6"/>
                            <a:pt x="2" y="4"/>
                          </a:cubicBezTo>
                          <a:cubicBezTo>
                            <a:pt x="4" y="2"/>
                            <a:pt x="7" y="2"/>
                            <a:pt x="9" y="2"/>
                          </a:cubicBezTo>
                          <a:cubicBezTo>
                            <a:pt x="12" y="1"/>
                            <a:pt x="15" y="0"/>
                            <a:pt x="17" y="0"/>
                          </a:cubicBezTo>
                          <a:cubicBezTo>
                            <a:pt x="18" y="0"/>
                            <a:pt x="21" y="1"/>
                            <a:pt x="19" y="2"/>
                          </a:cubicBezTo>
                          <a:cubicBezTo>
                            <a:pt x="18" y="3"/>
                            <a:pt x="15" y="2"/>
                            <a:pt x="14" y="4"/>
                          </a:cubicBezTo>
                          <a:cubicBezTo>
                            <a:pt x="14" y="4"/>
                            <a:pt x="19" y="6"/>
                            <a:pt x="15" y="7"/>
                          </a:cubicBezTo>
                          <a:cubicBezTo>
                            <a:pt x="13" y="8"/>
                            <a:pt x="10" y="10"/>
                            <a:pt x="7" y="9"/>
                          </a:cubicBezTo>
                          <a:cubicBezTo>
                            <a:pt x="5" y="9"/>
                            <a:pt x="9" y="10"/>
                            <a:pt x="7" y="9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62" name="Freeform 583">
                      <a:extLst>
                        <a:ext uri="{FF2B5EF4-FFF2-40B4-BE49-F238E27FC236}">
                          <a16:creationId xmlns:a16="http://schemas.microsoft.com/office/drawing/2014/main" id="{6A4A6BC5-77E1-B741-8F85-CC2D042BAE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88678" y="2801354"/>
                      <a:ext cx="80154" cy="44255"/>
                    </a:xfrm>
                    <a:custGeom>
                      <a:avLst/>
                      <a:gdLst>
                        <a:gd name="T0" fmla="*/ 6 w 8"/>
                        <a:gd name="T1" fmla="*/ 4 h 4"/>
                        <a:gd name="T2" fmla="*/ 3 w 8"/>
                        <a:gd name="T3" fmla="*/ 0 h 4"/>
                        <a:gd name="T4" fmla="*/ 6 w 8"/>
                        <a:gd name="T5" fmla="*/ 4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8" h="4">
                          <a:moveTo>
                            <a:pt x="6" y="4"/>
                          </a:moveTo>
                          <a:cubicBezTo>
                            <a:pt x="4" y="4"/>
                            <a:pt x="0" y="0"/>
                            <a:pt x="3" y="0"/>
                          </a:cubicBezTo>
                          <a:cubicBezTo>
                            <a:pt x="6" y="0"/>
                            <a:pt x="8" y="3"/>
                            <a:pt x="6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63" name="Freeform 584">
                      <a:extLst>
                        <a:ext uri="{FF2B5EF4-FFF2-40B4-BE49-F238E27FC236}">
                          <a16:creationId xmlns:a16="http://schemas.microsoft.com/office/drawing/2014/main" id="{0EB17587-2D9D-2D41-801F-1FA11988DD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00199" y="2701782"/>
                      <a:ext cx="216069" cy="77445"/>
                    </a:xfrm>
                    <a:custGeom>
                      <a:avLst/>
                      <a:gdLst>
                        <a:gd name="T0" fmla="*/ 1 w 21"/>
                        <a:gd name="T1" fmla="*/ 5 h 7"/>
                        <a:gd name="T2" fmla="*/ 4 w 21"/>
                        <a:gd name="T3" fmla="*/ 4 h 7"/>
                        <a:gd name="T4" fmla="*/ 9 w 21"/>
                        <a:gd name="T5" fmla="*/ 1 h 7"/>
                        <a:gd name="T6" fmla="*/ 18 w 21"/>
                        <a:gd name="T7" fmla="*/ 3 h 7"/>
                        <a:gd name="T8" fmla="*/ 11 w 21"/>
                        <a:gd name="T9" fmla="*/ 6 h 7"/>
                        <a:gd name="T10" fmla="*/ 6 w 21"/>
                        <a:gd name="T11" fmla="*/ 6 h 7"/>
                        <a:gd name="T12" fmla="*/ 1 w 21"/>
                        <a:gd name="T13" fmla="*/ 5 h 7"/>
                        <a:gd name="T14" fmla="*/ 1 w 21"/>
                        <a:gd name="T15" fmla="*/ 5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1" h="7">
                          <a:moveTo>
                            <a:pt x="1" y="5"/>
                          </a:moveTo>
                          <a:cubicBezTo>
                            <a:pt x="0" y="5"/>
                            <a:pt x="3" y="4"/>
                            <a:pt x="4" y="4"/>
                          </a:cubicBezTo>
                          <a:cubicBezTo>
                            <a:pt x="6" y="3"/>
                            <a:pt x="7" y="2"/>
                            <a:pt x="9" y="1"/>
                          </a:cubicBezTo>
                          <a:cubicBezTo>
                            <a:pt x="12" y="0"/>
                            <a:pt x="15" y="1"/>
                            <a:pt x="18" y="3"/>
                          </a:cubicBezTo>
                          <a:cubicBezTo>
                            <a:pt x="21" y="6"/>
                            <a:pt x="12" y="6"/>
                            <a:pt x="11" y="6"/>
                          </a:cubicBezTo>
                          <a:cubicBezTo>
                            <a:pt x="9" y="6"/>
                            <a:pt x="8" y="7"/>
                            <a:pt x="6" y="6"/>
                          </a:cubicBezTo>
                          <a:cubicBezTo>
                            <a:pt x="4" y="5"/>
                            <a:pt x="2" y="6"/>
                            <a:pt x="1" y="5"/>
                          </a:cubicBezTo>
                          <a:cubicBezTo>
                            <a:pt x="0" y="4"/>
                            <a:pt x="2" y="6"/>
                            <a:pt x="1" y="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64" name="Freeform 585">
                      <a:extLst>
                        <a:ext uri="{FF2B5EF4-FFF2-40B4-BE49-F238E27FC236}">
                          <a16:creationId xmlns:a16="http://schemas.microsoft.com/office/drawing/2014/main" id="{A192268E-3678-C943-AFB7-6AC3641D56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422942" y="2930426"/>
                      <a:ext cx="285766" cy="206523"/>
                    </a:xfrm>
                    <a:custGeom>
                      <a:avLst/>
                      <a:gdLst>
                        <a:gd name="T0" fmla="*/ 22 w 28"/>
                        <a:gd name="T1" fmla="*/ 19 h 19"/>
                        <a:gd name="T2" fmla="*/ 15 w 28"/>
                        <a:gd name="T3" fmla="*/ 19 h 19"/>
                        <a:gd name="T4" fmla="*/ 15 w 28"/>
                        <a:gd name="T5" fmla="*/ 17 h 19"/>
                        <a:gd name="T6" fmla="*/ 12 w 28"/>
                        <a:gd name="T7" fmla="*/ 15 h 19"/>
                        <a:gd name="T8" fmla="*/ 17 w 28"/>
                        <a:gd name="T9" fmla="*/ 13 h 19"/>
                        <a:gd name="T10" fmla="*/ 16 w 28"/>
                        <a:gd name="T11" fmla="*/ 12 h 19"/>
                        <a:gd name="T12" fmla="*/ 9 w 28"/>
                        <a:gd name="T13" fmla="*/ 13 h 19"/>
                        <a:gd name="T14" fmla="*/ 2 w 28"/>
                        <a:gd name="T15" fmla="*/ 13 h 19"/>
                        <a:gd name="T16" fmla="*/ 1 w 28"/>
                        <a:gd name="T17" fmla="*/ 12 h 19"/>
                        <a:gd name="T18" fmla="*/ 7 w 28"/>
                        <a:gd name="T19" fmla="*/ 10 h 19"/>
                        <a:gd name="T20" fmla="*/ 4 w 28"/>
                        <a:gd name="T21" fmla="*/ 8 h 19"/>
                        <a:gd name="T22" fmla="*/ 7 w 28"/>
                        <a:gd name="T23" fmla="*/ 6 h 19"/>
                        <a:gd name="T24" fmla="*/ 3 w 28"/>
                        <a:gd name="T25" fmla="*/ 6 h 19"/>
                        <a:gd name="T26" fmla="*/ 7 w 28"/>
                        <a:gd name="T27" fmla="*/ 4 h 19"/>
                        <a:gd name="T28" fmla="*/ 13 w 28"/>
                        <a:gd name="T29" fmla="*/ 8 h 19"/>
                        <a:gd name="T30" fmla="*/ 16 w 28"/>
                        <a:gd name="T31" fmla="*/ 9 h 19"/>
                        <a:gd name="T32" fmla="*/ 13 w 28"/>
                        <a:gd name="T33" fmla="*/ 7 h 19"/>
                        <a:gd name="T34" fmla="*/ 14 w 28"/>
                        <a:gd name="T35" fmla="*/ 5 h 19"/>
                        <a:gd name="T36" fmla="*/ 11 w 28"/>
                        <a:gd name="T37" fmla="*/ 4 h 19"/>
                        <a:gd name="T38" fmla="*/ 11 w 28"/>
                        <a:gd name="T39" fmla="*/ 2 h 19"/>
                        <a:gd name="T40" fmla="*/ 7 w 28"/>
                        <a:gd name="T41" fmla="*/ 3 h 19"/>
                        <a:gd name="T42" fmla="*/ 13 w 28"/>
                        <a:gd name="T43" fmla="*/ 1 h 19"/>
                        <a:gd name="T44" fmla="*/ 12 w 28"/>
                        <a:gd name="T45" fmla="*/ 2 h 19"/>
                        <a:gd name="T46" fmla="*/ 15 w 28"/>
                        <a:gd name="T47" fmla="*/ 3 h 19"/>
                        <a:gd name="T48" fmla="*/ 21 w 28"/>
                        <a:gd name="T49" fmla="*/ 2 h 19"/>
                        <a:gd name="T50" fmla="*/ 26 w 28"/>
                        <a:gd name="T51" fmla="*/ 8 h 19"/>
                        <a:gd name="T52" fmla="*/ 27 w 28"/>
                        <a:gd name="T53" fmla="*/ 12 h 19"/>
                        <a:gd name="T54" fmla="*/ 26 w 28"/>
                        <a:gd name="T55" fmla="*/ 14 h 19"/>
                        <a:gd name="T56" fmla="*/ 26 w 28"/>
                        <a:gd name="T57" fmla="*/ 17 h 19"/>
                        <a:gd name="T58" fmla="*/ 22 w 28"/>
                        <a:gd name="T59" fmla="*/ 19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28" h="19">
                          <a:moveTo>
                            <a:pt x="22" y="19"/>
                          </a:moveTo>
                          <a:cubicBezTo>
                            <a:pt x="20" y="19"/>
                            <a:pt x="17" y="19"/>
                            <a:pt x="15" y="19"/>
                          </a:cubicBezTo>
                          <a:cubicBezTo>
                            <a:pt x="12" y="19"/>
                            <a:pt x="15" y="18"/>
                            <a:pt x="15" y="17"/>
                          </a:cubicBezTo>
                          <a:cubicBezTo>
                            <a:pt x="16" y="16"/>
                            <a:pt x="11" y="16"/>
                            <a:pt x="12" y="15"/>
                          </a:cubicBezTo>
                          <a:cubicBezTo>
                            <a:pt x="13" y="14"/>
                            <a:pt x="15" y="13"/>
                            <a:pt x="17" y="13"/>
                          </a:cubicBezTo>
                          <a:cubicBezTo>
                            <a:pt x="18" y="12"/>
                            <a:pt x="17" y="12"/>
                            <a:pt x="16" y="12"/>
                          </a:cubicBezTo>
                          <a:cubicBezTo>
                            <a:pt x="14" y="11"/>
                            <a:pt x="12" y="12"/>
                            <a:pt x="9" y="13"/>
                          </a:cubicBezTo>
                          <a:cubicBezTo>
                            <a:pt x="7" y="13"/>
                            <a:pt x="5" y="13"/>
                            <a:pt x="2" y="13"/>
                          </a:cubicBezTo>
                          <a:cubicBezTo>
                            <a:pt x="2" y="14"/>
                            <a:pt x="0" y="14"/>
                            <a:pt x="1" y="12"/>
                          </a:cubicBezTo>
                          <a:cubicBezTo>
                            <a:pt x="3" y="10"/>
                            <a:pt x="5" y="11"/>
                            <a:pt x="7" y="10"/>
                          </a:cubicBezTo>
                          <a:cubicBezTo>
                            <a:pt x="11" y="9"/>
                            <a:pt x="4" y="9"/>
                            <a:pt x="4" y="8"/>
                          </a:cubicBezTo>
                          <a:cubicBezTo>
                            <a:pt x="3" y="8"/>
                            <a:pt x="7" y="6"/>
                            <a:pt x="7" y="6"/>
                          </a:cubicBezTo>
                          <a:cubicBezTo>
                            <a:pt x="7" y="6"/>
                            <a:pt x="4" y="6"/>
                            <a:pt x="3" y="6"/>
                          </a:cubicBezTo>
                          <a:cubicBezTo>
                            <a:pt x="3" y="5"/>
                            <a:pt x="6" y="4"/>
                            <a:pt x="7" y="4"/>
                          </a:cubicBezTo>
                          <a:cubicBezTo>
                            <a:pt x="9" y="4"/>
                            <a:pt x="11" y="7"/>
                            <a:pt x="13" y="8"/>
                          </a:cubicBezTo>
                          <a:cubicBezTo>
                            <a:pt x="14" y="8"/>
                            <a:pt x="15" y="10"/>
                            <a:pt x="16" y="9"/>
                          </a:cubicBezTo>
                          <a:cubicBezTo>
                            <a:pt x="19" y="7"/>
                            <a:pt x="13" y="7"/>
                            <a:pt x="13" y="7"/>
                          </a:cubicBezTo>
                          <a:cubicBezTo>
                            <a:pt x="14" y="7"/>
                            <a:pt x="18" y="6"/>
                            <a:pt x="14" y="5"/>
                          </a:cubicBezTo>
                          <a:cubicBezTo>
                            <a:pt x="13" y="5"/>
                            <a:pt x="12" y="5"/>
                            <a:pt x="11" y="4"/>
                          </a:cubicBezTo>
                          <a:cubicBezTo>
                            <a:pt x="9" y="3"/>
                            <a:pt x="11" y="3"/>
                            <a:pt x="11" y="2"/>
                          </a:cubicBezTo>
                          <a:cubicBezTo>
                            <a:pt x="10" y="2"/>
                            <a:pt x="7" y="3"/>
                            <a:pt x="7" y="3"/>
                          </a:cubicBezTo>
                          <a:cubicBezTo>
                            <a:pt x="6" y="2"/>
                            <a:pt x="13" y="1"/>
                            <a:pt x="13" y="1"/>
                          </a:cubicBezTo>
                          <a:cubicBezTo>
                            <a:pt x="13" y="1"/>
                            <a:pt x="12" y="2"/>
                            <a:pt x="12" y="2"/>
                          </a:cubicBezTo>
                          <a:cubicBezTo>
                            <a:pt x="11" y="3"/>
                            <a:pt x="14" y="3"/>
                            <a:pt x="15" y="3"/>
                          </a:cubicBezTo>
                          <a:cubicBezTo>
                            <a:pt x="18" y="4"/>
                            <a:pt x="19" y="4"/>
                            <a:pt x="21" y="2"/>
                          </a:cubicBezTo>
                          <a:cubicBezTo>
                            <a:pt x="24" y="0"/>
                            <a:pt x="27" y="6"/>
                            <a:pt x="26" y="8"/>
                          </a:cubicBezTo>
                          <a:cubicBezTo>
                            <a:pt x="26" y="10"/>
                            <a:pt x="26" y="11"/>
                            <a:pt x="27" y="12"/>
                          </a:cubicBezTo>
                          <a:cubicBezTo>
                            <a:pt x="28" y="14"/>
                            <a:pt x="28" y="15"/>
                            <a:pt x="26" y="14"/>
                          </a:cubicBezTo>
                          <a:cubicBezTo>
                            <a:pt x="24" y="12"/>
                            <a:pt x="25" y="16"/>
                            <a:pt x="26" y="17"/>
                          </a:cubicBezTo>
                          <a:cubicBezTo>
                            <a:pt x="27" y="18"/>
                            <a:pt x="23" y="19"/>
                            <a:pt x="22" y="19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65" name="Freeform 586">
                      <a:extLst>
                        <a:ext uri="{FF2B5EF4-FFF2-40B4-BE49-F238E27FC236}">
                          <a16:creationId xmlns:a16="http://schemas.microsoft.com/office/drawing/2014/main" id="{9C682F51-CA67-7144-B53E-A1647AB942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91579" y="3030002"/>
                      <a:ext cx="90610" cy="29502"/>
                    </a:xfrm>
                    <a:custGeom>
                      <a:avLst/>
                      <a:gdLst>
                        <a:gd name="T0" fmla="*/ 1 w 9"/>
                        <a:gd name="T1" fmla="*/ 3 h 3"/>
                        <a:gd name="T2" fmla="*/ 7 w 9"/>
                        <a:gd name="T3" fmla="*/ 0 h 3"/>
                        <a:gd name="T4" fmla="*/ 1 w 9"/>
                        <a:gd name="T5" fmla="*/ 3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9" h="3">
                          <a:moveTo>
                            <a:pt x="1" y="3"/>
                          </a:moveTo>
                          <a:cubicBezTo>
                            <a:pt x="4" y="2"/>
                            <a:pt x="9" y="0"/>
                            <a:pt x="7" y="0"/>
                          </a:cubicBezTo>
                          <a:cubicBezTo>
                            <a:pt x="4" y="0"/>
                            <a:pt x="0" y="3"/>
                            <a:pt x="1" y="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66" name="Freeform 587">
                      <a:extLst>
                        <a:ext uri="{FF2B5EF4-FFF2-40B4-BE49-F238E27FC236}">
                          <a16:creationId xmlns:a16="http://schemas.microsoft.com/office/drawing/2014/main" id="{26701BFE-DD71-EE4D-B2F5-71CDD15C57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70669" y="3018939"/>
                      <a:ext cx="83638" cy="22128"/>
                    </a:xfrm>
                    <a:custGeom>
                      <a:avLst/>
                      <a:gdLst>
                        <a:gd name="T0" fmla="*/ 1 w 8"/>
                        <a:gd name="T1" fmla="*/ 2 h 2"/>
                        <a:gd name="T2" fmla="*/ 6 w 8"/>
                        <a:gd name="T3" fmla="*/ 0 h 2"/>
                        <a:gd name="T4" fmla="*/ 1 w 8"/>
                        <a:gd name="T5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1" y="2"/>
                          </a:moveTo>
                          <a:cubicBezTo>
                            <a:pt x="0" y="2"/>
                            <a:pt x="4" y="0"/>
                            <a:pt x="6" y="0"/>
                          </a:cubicBezTo>
                          <a:cubicBezTo>
                            <a:pt x="8" y="0"/>
                            <a:pt x="4" y="2"/>
                            <a:pt x="1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67" name="Freeform 588">
                      <a:extLst>
                        <a:ext uri="{FF2B5EF4-FFF2-40B4-BE49-F238E27FC236}">
                          <a16:creationId xmlns:a16="http://schemas.microsoft.com/office/drawing/2014/main" id="{C7C76A64-8AB1-1F47-8E46-2D1BF865DC0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8849" y="2985746"/>
                      <a:ext cx="104549" cy="55320"/>
                    </a:xfrm>
                    <a:custGeom>
                      <a:avLst/>
                      <a:gdLst>
                        <a:gd name="T0" fmla="*/ 2 w 10"/>
                        <a:gd name="T1" fmla="*/ 3 h 5"/>
                        <a:gd name="T2" fmla="*/ 10 w 10"/>
                        <a:gd name="T3" fmla="*/ 1 h 5"/>
                        <a:gd name="T4" fmla="*/ 2 w 10"/>
                        <a:gd name="T5" fmla="*/ 3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" h="5">
                          <a:moveTo>
                            <a:pt x="2" y="3"/>
                          </a:moveTo>
                          <a:cubicBezTo>
                            <a:pt x="0" y="2"/>
                            <a:pt x="10" y="0"/>
                            <a:pt x="10" y="1"/>
                          </a:cubicBezTo>
                          <a:cubicBezTo>
                            <a:pt x="10" y="2"/>
                            <a:pt x="6" y="5"/>
                            <a:pt x="2" y="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68" name="Freeform 589">
                      <a:extLst>
                        <a:ext uri="{FF2B5EF4-FFF2-40B4-BE49-F238E27FC236}">
                          <a16:creationId xmlns:a16="http://schemas.microsoft.com/office/drawing/2014/main" id="{D576DB09-7ADD-C14D-90CF-924266F799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306" y="2941494"/>
                      <a:ext cx="73184" cy="55320"/>
                    </a:xfrm>
                    <a:custGeom>
                      <a:avLst/>
                      <a:gdLst>
                        <a:gd name="T0" fmla="*/ 1 w 7"/>
                        <a:gd name="T1" fmla="*/ 5 h 5"/>
                        <a:gd name="T2" fmla="*/ 0 w 7"/>
                        <a:gd name="T3" fmla="*/ 1 h 5"/>
                        <a:gd name="T4" fmla="*/ 4 w 7"/>
                        <a:gd name="T5" fmla="*/ 2 h 5"/>
                        <a:gd name="T6" fmla="*/ 7 w 7"/>
                        <a:gd name="T7" fmla="*/ 4 h 5"/>
                        <a:gd name="T8" fmla="*/ 1 w 7"/>
                        <a:gd name="T9" fmla="*/ 5 h 5"/>
                        <a:gd name="T10" fmla="*/ 1 w 7"/>
                        <a:gd name="T11" fmla="*/ 5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7" h="5">
                          <a:moveTo>
                            <a:pt x="1" y="5"/>
                          </a:moveTo>
                          <a:cubicBezTo>
                            <a:pt x="0" y="4"/>
                            <a:pt x="0" y="2"/>
                            <a:pt x="0" y="1"/>
                          </a:cubicBezTo>
                          <a:cubicBezTo>
                            <a:pt x="1" y="0"/>
                            <a:pt x="3" y="1"/>
                            <a:pt x="4" y="2"/>
                          </a:cubicBezTo>
                          <a:cubicBezTo>
                            <a:pt x="4" y="2"/>
                            <a:pt x="7" y="3"/>
                            <a:pt x="7" y="4"/>
                          </a:cubicBezTo>
                          <a:cubicBezTo>
                            <a:pt x="7" y="4"/>
                            <a:pt x="2" y="5"/>
                            <a:pt x="1" y="5"/>
                          </a:cubicBezTo>
                          <a:cubicBezTo>
                            <a:pt x="0" y="4"/>
                            <a:pt x="4" y="5"/>
                            <a:pt x="1" y="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69" name="Freeform 590">
                      <a:extLst>
                        <a:ext uri="{FF2B5EF4-FFF2-40B4-BE49-F238E27FC236}">
                          <a16:creationId xmlns:a16="http://schemas.microsoft.com/office/drawing/2014/main" id="{953545FE-0DFB-FC4E-8997-FEDE88351D9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238241" y="2812416"/>
                      <a:ext cx="121974" cy="95888"/>
                    </a:xfrm>
                    <a:custGeom>
                      <a:avLst/>
                      <a:gdLst>
                        <a:gd name="T0" fmla="*/ 8 w 12"/>
                        <a:gd name="T1" fmla="*/ 8 h 9"/>
                        <a:gd name="T2" fmla="*/ 3 w 12"/>
                        <a:gd name="T3" fmla="*/ 1 h 9"/>
                        <a:gd name="T4" fmla="*/ 8 w 12"/>
                        <a:gd name="T5" fmla="*/ 8 h 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2" h="9">
                          <a:moveTo>
                            <a:pt x="8" y="8"/>
                          </a:moveTo>
                          <a:cubicBezTo>
                            <a:pt x="6" y="9"/>
                            <a:pt x="0" y="0"/>
                            <a:pt x="3" y="1"/>
                          </a:cubicBezTo>
                          <a:cubicBezTo>
                            <a:pt x="6" y="3"/>
                            <a:pt x="12" y="8"/>
                            <a:pt x="8" y="8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70" name="Freeform 591">
                      <a:extLst>
                        <a:ext uri="{FF2B5EF4-FFF2-40B4-BE49-F238E27FC236}">
                          <a16:creationId xmlns:a16="http://schemas.microsoft.com/office/drawing/2014/main" id="{C9B81CC1-472A-6246-9A3C-9E10DB5CA9F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433399" y="2801354"/>
                      <a:ext cx="90610" cy="33190"/>
                    </a:xfrm>
                    <a:custGeom>
                      <a:avLst/>
                      <a:gdLst>
                        <a:gd name="T0" fmla="*/ 2 w 9"/>
                        <a:gd name="T1" fmla="*/ 1 h 3"/>
                        <a:gd name="T2" fmla="*/ 8 w 9"/>
                        <a:gd name="T3" fmla="*/ 2 h 3"/>
                        <a:gd name="T4" fmla="*/ 2 w 9"/>
                        <a:gd name="T5" fmla="*/ 1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9" h="3">
                          <a:moveTo>
                            <a:pt x="2" y="1"/>
                          </a:moveTo>
                          <a:cubicBezTo>
                            <a:pt x="5" y="0"/>
                            <a:pt x="9" y="2"/>
                            <a:pt x="8" y="2"/>
                          </a:cubicBezTo>
                          <a:cubicBezTo>
                            <a:pt x="3" y="3"/>
                            <a:pt x="0" y="2"/>
                            <a:pt x="2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71" name="Freeform 592">
                      <a:extLst>
                        <a:ext uri="{FF2B5EF4-FFF2-40B4-BE49-F238E27FC236}">
                          <a16:creationId xmlns:a16="http://schemas.microsoft.com/office/drawing/2014/main" id="{5E6677CF-3358-504F-A902-B42F136708A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259149" y="2628024"/>
                      <a:ext cx="365922" cy="206523"/>
                    </a:xfrm>
                    <a:custGeom>
                      <a:avLst/>
                      <a:gdLst>
                        <a:gd name="T0" fmla="*/ 28 w 36"/>
                        <a:gd name="T1" fmla="*/ 17 h 19"/>
                        <a:gd name="T2" fmla="*/ 27 w 36"/>
                        <a:gd name="T3" fmla="*/ 15 h 19"/>
                        <a:gd name="T4" fmla="*/ 22 w 36"/>
                        <a:gd name="T5" fmla="*/ 13 h 19"/>
                        <a:gd name="T6" fmla="*/ 14 w 36"/>
                        <a:gd name="T7" fmla="*/ 14 h 19"/>
                        <a:gd name="T8" fmla="*/ 18 w 36"/>
                        <a:gd name="T9" fmla="*/ 12 h 19"/>
                        <a:gd name="T10" fmla="*/ 8 w 36"/>
                        <a:gd name="T11" fmla="*/ 12 h 19"/>
                        <a:gd name="T12" fmla="*/ 13 w 36"/>
                        <a:gd name="T13" fmla="*/ 10 h 19"/>
                        <a:gd name="T14" fmla="*/ 12 w 36"/>
                        <a:gd name="T15" fmla="*/ 9 h 19"/>
                        <a:gd name="T16" fmla="*/ 13 w 36"/>
                        <a:gd name="T17" fmla="*/ 8 h 19"/>
                        <a:gd name="T18" fmla="*/ 11 w 36"/>
                        <a:gd name="T19" fmla="*/ 8 h 19"/>
                        <a:gd name="T20" fmla="*/ 10 w 36"/>
                        <a:gd name="T21" fmla="*/ 6 h 19"/>
                        <a:gd name="T22" fmla="*/ 6 w 36"/>
                        <a:gd name="T23" fmla="*/ 6 h 19"/>
                        <a:gd name="T24" fmla="*/ 3 w 36"/>
                        <a:gd name="T25" fmla="*/ 5 h 19"/>
                        <a:gd name="T26" fmla="*/ 9 w 36"/>
                        <a:gd name="T27" fmla="*/ 2 h 19"/>
                        <a:gd name="T28" fmla="*/ 16 w 36"/>
                        <a:gd name="T29" fmla="*/ 1 h 19"/>
                        <a:gd name="T30" fmla="*/ 18 w 36"/>
                        <a:gd name="T31" fmla="*/ 5 h 19"/>
                        <a:gd name="T32" fmla="*/ 22 w 36"/>
                        <a:gd name="T33" fmla="*/ 4 h 19"/>
                        <a:gd name="T34" fmla="*/ 25 w 36"/>
                        <a:gd name="T35" fmla="*/ 7 h 19"/>
                        <a:gd name="T36" fmla="*/ 30 w 36"/>
                        <a:gd name="T37" fmla="*/ 7 h 19"/>
                        <a:gd name="T38" fmla="*/ 33 w 36"/>
                        <a:gd name="T39" fmla="*/ 12 h 19"/>
                        <a:gd name="T40" fmla="*/ 34 w 36"/>
                        <a:gd name="T41" fmla="*/ 16 h 19"/>
                        <a:gd name="T42" fmla="*/ 28 w 36"/>
                        <a:gd name="T43" fmla="*/ 17 h 19"/>
                        <a:gd name="T44" fmla="*/ 28 w 36"/>
                        <a:gd name="T45" fmla="*/ 17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36" h="19">
                          <a:moveTo>
                            <a:pt x="28" y="17"/>
                          </a:moveTo>
                          <a:cubicBezTo>
                            <a:pt x="27" y="17"/>
                            <a:pt x="27" y="16"/>
                            <a:pt x="27" y="15"/>
                          </a:cubicBezTo>
                          <a:cubicBezTo>
                            <a:pt x="26" y="14"/>
                            <a:pt x="23" y="13"/>
                            <a:pt x="22" y="13"/>
                          </a:cubicBezTo>
                          <a:cubicBezTo>
                            <a:pt x="21" y="13"/>
                            <a:pt x="14" y="15"/>
                            <a:pt x="14" y="14"/>
                          </a:cubicBezTo>
                          <a:cubicBezTo>
                            <a:pt x="14" y="14"/>
                            <a:pt x="18" y="12"/>
                            <a:pt x="18" y="12"/>
                          </a:cubicBezTo>
                          <a:cubicBezTo>
                            <a:pt x="15" y="11"/>
                            <a:pt x="11" y="14"/>
                            <a:pt x="8" y="12"/>
                          </a:cubicBezTo>
                          <a:cubicBezTo>
                            <a:pt x="2" y="9"/>
                            <a:pt x="13" y="10"/>
                            <a:pt x="13" y="10"/>
                          </a:cubicBezTo>
                          <a:cubicBezTo>
                            <a:pt x="13" y="10"/>
                            <a:pt x="12" y="9"/>
                            <a:pt x="12" y="9"/>
                          </a:cubicBezTo>
                          <a:cubicBezTo>
                            <a:pt x="12" y="9"/>
                            <a:pt x="13" y="8"/>
                            <a:pt x="13" y="8"/>
                          </a:cubicBezTo>
                          <a:cubicBezTo>
                            <a:pt x="14" y="7"/>
                            <a:pt x="11" y="8"/>
                            <a:pt x="11" y="8"/>
                          </a:cubicBezTo>
                          <a:cubicBezTo>
                            <a:pt x="10" y="7"/>
                            <a:pt x="12" y="6"/>
                            <a:pt x="10" y="6"/>
                          </a:cubicBezTo>
                          <a:cubicBezTo>
                            <a:pt x="9" y="6"/>
                            <a:pt x="7" y="7"/>
                            <a:pt x="6" y="6"/>
                          </a:cubicBezTo>
                          <a:cubicBezTo>
                            <a:pt x="6" y="5"/>
                            <a:pt x="4" y="6"/>
                            <a:pt x="3" y="5"/>
                          </a:cubicBezTo>
                          <a:cubicBezTo>
                            <a:pt x="0" y="0"/>
                            <a:pt x="7" y="2"/>
                            <a:pt x="9" y="2"/>
                          </a:cubicBezTo>
                          <a:cubicBezTo>
                            <a:pt x="11" y="1"/>
                            <a:pt x="14" y="0"/>
                            <a:pt x="16" y="1"/>
                          </a:cubicBezTo>
                          <a:cubicBezTo>
                            <a:pt x="19" y="2"/>
                            <a:pt x="14" y="7"/>
                            <a:pt x="18" y="5"/>
                          </a:cubicBezTo>
                          <a:cubicBezTo>
                            <a:pt x="19" y="5"/>
                            <a:pt x="21" y="3"/>
                            <a:pt x="22" y="4"/>
                          </a:cubicBezTo>
                          <a:cubicBezTo>
                            <a:pt x="23" y="5"/>
                            <a:pt x="24" y="7"/>
                            <a:pt x="25" y="7"/>
                          </a:cubicBezTo>
                          <a:cubicBezTo>
                            <a:pt x="26" y="7"/>
                            <a:pt x="29" y="6"/>
                            <a:pt x="30" y="7"/>
                          </a:cubicBezTo>
                          <a:cubicBezTo>
                            <a:pt x="32" y="8"/>
                            <a:pt x="32" y="11"/>
                            <a:pt x="33" y="12"/>
                          </a:cubicBezTo>
                          <a:cubicBezTo>
                            <a:pt x="34" y="14"/>
                            <a:pt x="36" y="15"/>
                            <a:pt x="34" y="16"/>
                          </a:cubicBezTo>
                          <a:cubicBezTo>
                            <a:pt x="33" y="18"/>
                            <a:pt x="30" y="18"/>
                            <a:pt x="28" y="17"/>
                          </a:cubicBezTo>
                          <a:cubicBezTo>
                            <a:pt x="27" y="16"/>
                            <a:pt x="31" y="19"/>
                            <a:pt x="28" y="17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72" name="Freeform 593">
                      <a:extLst>
                        <a:ext uri="{FF2B5EF4-FFF2-40B4-BE49-F238E27FC236}">
                          <a16:creationId xmlns:a16="http://schemas.microsoft.com/office/drawing/2014/main" id="{F6A30B90-D68B-DC4E-BB77-C05E40CB8F4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44916" y="2528452"/>
                      <a:ext cx="111517" cy="55320"/>
                    </a:xfrm>
                    <a:custGeom>
                      <a:avLst/>
                      <a:gdLst>
                        <a:gd name="T0" fmla="*/ 8 w 11"/>
                        <a:gd name="T1" fmla="*/ 5 h 5"/>
                        <a:gd name="T2" fmla="*/ 4 w 11"/>
                        <a:gd name="T3" fmla="*/ 4 h 5"/>
                        <a:gd name="T4" fmla="*/ 2 w 11"/>
                        <a:gd name="T5" fmla="*/ 3 h 5"/>
                        <a:gd name="T6" fmla="*/ 7 w 11"/>
                        <a:gd name="T7" fmla="*/ 2 h 5"/>
                        <a:gd name="T8" fmla="*/ 8 w 11"/>
                        <a:gd name="T9" fmla="*/ 5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" h="5">
                          <a:moveTo>
                            <a:pt x="8" y="5"/>
                          </a:moveTo>
                          <a:cubicBezTo>
                            <a:pt x="6" y="5"/>
                            <a:pt x="6" y="4"/>
                            <a:pt x="4" y="4"/>
                          </a:cubicBezTo>
                          <a:cubicBezTo>
                            <a:pt x="4" y="4"/>
                            <a:pt x="0" y="4"/>
                            <a:pt x="2" y="3"/>
                          </a:cubicBezTo>
                          <a:cubicBezTo>
                            <a:pt x="3" y="1"/>
                            <a:pt x="6" y="0"/>
                            <a:pt x="7" y="2"/>
                          </a:cubicBezTo>
                          <a:cubicBezTo>
                            <a:pt x="9" y="3"/>
                            <a:pt x="11" y="5"/>
                            <a:pt x="8" y="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73" name="Freeform 594">
                      <a:extLst>
                        <a:ext uri="{FF2B5EF4-FFF2-40B4-BE49-F238E27FC236}">
                          <a16:creationId xmlns:a16="http://schemas.microsoft.com/office/drawing/2014/main" id="{405CE2A5-C78C-374E-AE60-3A6C8D22186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35526" y="2701782"/>
                      <a:ext cx="205612" cy="121701"/>
                    </a:xfrm>
                    <a:custGeom>
                      <a:avLst/>
                      <a:gdLst>
                        <a:gd name="T0" fmla="*/ 8 w 20"/>
                        <a:gd name="T1" fmla="*/ 7 h 11"/>
                        <a:gd name="T2" fmla="*/ 3 w 20"/>
                        <a:gd name="T3" fmla="*/ 5 h 11"/>
                        <a:gd name="T4" fmla="*/ 4 w 20"/>
                        <a:gd name="T5" fmla="*/ 3 h 11"/>
                        <a:gd name="T6" fmla="*/ 1 w 20"/>
                        <a:gd name="T7" fmla="*/ 1 h 11"/>
                        <a:gd name="T8" fmla="*/ 6 w 20"/>
                        <a:gd name="T9" fmla="*/ 1 h 11"/>
                        <a:gd name="T10" fmla="*/ 12 w 20"/>
                        <a:gd name="T11" fmla="*/ 3 h 11"/>
                        <a:gd name="T12" fmla="*/ 16 w 20"/>
                        <a:gd name="T13" fmla="*/ 3 h 11"/>
                        <a:gd name="T14" fmla="*/ 19 w 20"/>
                        <a:gd name="T15" fmla="*/ 4 h 11"/>
                        <a:gd name="T16" fmla="*/ 18 w 20"/>
                        <a:gd name="T17" fmla="*/ 8 h 11"/>
                        <a:gd name="T18" fmla="*/ 15 w 20"/>
                        <a:gd name="T19" fmla="*/ 10 h 11"/>
                        <a:gd name="T20" fmla="*/ 9 w 20"/>
                        <a:gd name="T21" fmla="*/ 11 h 11"/>
                        <a:gd name="T22" fmla="*/ 4 w 20"/>
                        <a:gd name="T23" fmla="*/ 8 h 11"/>
                        <a:gd name="T24" fmla="*/ 8 w 20"/>
                        <a:gd name="T25" fmla="*/ 7 h 11"/>
                        <a:gd name="T26" fmla="*/ 8 w 20"/>
                        <a:gd name="T27" fmla="*/ 7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0" h="11">
                          <a:moveTo>
                            <a:pt x="8" y="7"/>
                          </a:moveTo>
                          <a:cubicBezTo>
                            <a:pt x="6" y="7"/>
                            <a:pt x="4" y="6"/>
                            <a:pt x="3" y="5"/>
                          </a:cubicBezTo>
                          <a:cubicBezTo>
                            <a:pt x="0" y="4"/>
                            <a:pt x="4" y="3"/>
                            <a:pt x="4" y="3"/>
                          </a:cubicBezTo>
                          <a:cubicBezTo>
                            <a:pt x="4" y="2"/>
                            <a:pt x="2" y="1"/>
                            <a:pt x="1" y="1"/>
                          </a:cubicBezTo>
                          <a:cubicBezTo>
                            <a:pt x="1" y="0"/>
                            <a:pt x="6" y="1"/>
                            <a:pt x="6" y="1"/>
                          </a:cubicBezTo>
                          <a:cubicBezTo>
                            <a:pt x="8" y="1"/>
                            <a:pt x="10" y="2"/>
                            <a:pt x="12" y="3"/>
                          </a:cubicBezTo>
                          <a:cubicBezTo>
                            <a:pt x="14" y="3"/>
                            <a:pt x="15" y="3"/>
                            <a:pt x="16" y="3"/>
                          </a:cubicBezTo>
                          <a:cubicBezTo>
                            <a:pt x="17" y="3"/>
                            <a:pt x="20" y="4"/>
                            <a:pt x="19" y="4"/>
                          </a:cubicBezTo>
                          <a:cubicBezTo>
                            <a:pt x="17" y="6"/>
                            <a:pt x="16" y="5"/>
                            <a:pt x="18" y="8"/>
                          </a:cubicBezTo>
                          <a:cubicBezTo>
                            <a:pt x="19" y="9"/>
                            <a:pt x="16" y="9"/>
                            <a:pt x="15" y="10"/>
                          </a:cubicBezTo>
                          <a:cubicBezTo>
                            <a:pt x="13" y="10"/>
                            <a:pt x="11" y="11"/>
                            <a:pt x="9" y="11"/>
                          </a:cubicBezTo>
                          <a:cubicBezTo>
                            <a:pt x="8" y="10"/>
                            <a:pt x="4" y="9"/>
                            <a:pt x="4" y="8"/>
                          </a:cubicBezTo>
                          <a:cubicBezTo>
                            <a:pt x="4" y="8"/>
                            <a:pt x="10" y="7"/>
                            <a:pt x="8" y="7"/>
                          </a:cubicBezTo>
                          <a:cubicBezTo>
                            <a:pt x="5" y="6"/>
                            <a:pt x="10" y="7"/>
                            <a:pt x="8" y="7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74" name="Freeform 595">
                      <a:extLst>
                        <a:ext uri="{FF2B5EF4-FFF2-40B4-BE49-F238E27FC236}">
                          <a16:creationId xmlns:a16="http://schemas.microsoft.com/office/drawing/2014/main" id="{3D415363-357B-CF4B-B53D-7E8E5ED3783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750531" y="2812416"/>
                      <a:ext cx="181217" cy="55320"/>
                    </a:xfrm>
                    <a:custGeom>
                      <a:avLst/>
                      <a:gdLst>
                        <a:gd name="T0" fmla="*/ 14 w 18"/>
                        <a:gd name="T1" fmla="*/ 5 h 5"/>
                        <a:gd name="T2" fmla="*/ 16 w 18"/>
                        <a:gd name="T3" fmla="*/ 2 h 5"/>
                        <a:gd name="T4" fmla="*/ 13 w 18"/>
                        <a:gd name="T5" fmla="*/ 1 h 5"/>
                        <a:gd name="T6" fmla="*/ 3 w 18"/>
                        <a:gd name="T7" fmla="*/ 1 h 5"/>
                        <a:gd name="T8" fmla="*/ 4 w 18"/>
                        <a:gd name="T9" fmla="*/ 4 h 5"/>
                        <a:gd name="T10" fmla="*/ 14 w 18"/>
                        <a:gd name="T11" fmla="*/ 5 h 5"/>
                        <a:gd name="T12" fmla="*/ 14 w 18"/>
                        <a:gd name="T13" fmla="*/ 5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8" h="5">
                          <a:moveTo>
                            <a:pt x="14" y="5"/>
                          </a:moveTo>
                          <a:cubicBezTo>
                            <a:pt x="14" y="4"/>
                            <a:pt x="18" y="2"/>
                            <a:pt x="16" y="2"/>
                          </a:cubicBezTo>
                          <a:cubicBezTo>
                            <a:pt x="15" y="1"/>
                            <a:pt x="14" y="1"/>
                            <a:pt x="13" y="1"/>
                          </a:cubicBezTo>
                          <a:cubicBezTo>
                            <a:pt x="10" y="1"/>
                            <a:pt x="6" y="0"/>
                            <a:pt x="3" y="1"/>
                          </a:cubicBezTo>
                          <a:cubicBezTo>
                            <a:pt x="0" y="1"/>
                            <a:pt x="1" y="4"/>
                            <a:pt x="4" y="4"/>
                          </a:cubicBezTo>
                          <a:cubicBezTo>
                            <a:pt x="7" y="4"/>
                            <a:pt x="11" y="5"/>
                            <a:pt x="14" y="5"/>
                          </a:cubicBezTo>
                          <a:cubicBezTo>
                            <a:pt x="16" y="4"/>
                            <a:pt x="12" y="5"/>
                            <a:pt x="14" y="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75" name="Freeform 596">
                      <a:extLst>
                        <a:ext uri="{FF2B5EF4-FFF2-40B4-BE49-F238E27FC236}">
                          <a16:creationId xmlns:a16="http://schemas.microsoft.com/office/drawing/2014/main" id="{ED3B4501-E3A0-6640-A72C-C27212A866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740078" y="3059504"/>
                      <a:ext cx="170762" cy="121701"/>
                    </a:xfrm>
                    <a:custGeom>
                      <a:avLst/>
                      <a:gdLst>
                        <a:gd name="T0" fmla="*/ 7 w 17"/>
                        <a:gd name="T1" fmla="*/ 1 h 11"/>
                        <a:gd name="T2" fmla="*/ 1 w 17"/>
                        <a:gd name="T3" fmla="*/ 6 h 11"/>
                        <a:gd name="T4" fmla="*/ 10 w 17"/>
                        <a:gd name="T5" fmla="*/ 10 h 11"/>
                        <a:gd name="T6" fmla="*/ 15 w 17"/>
                        <a:gd name="T7" fmla="*/ 10 h 11"/>
                        <a:gd name="T8" fmla="*/ 15 w 17"/>
                        <a:gd name="T9" fmla="*/ 8 h 11"/>
                        <a:gd name="T10" fmla="*/ 16 w 17"/>
                        <a:gd name="T11" fmla="*/ 6 h 11"/>
                        <a:gd name="T12" fmla="*/ 7 w 17"/>
                        <a:gd name="T13" fmla="*/ 1 h 11"/>
                        <a:gd name="T14" fmla="*/ 7 w 17"/>
                        <a:gd name="T15" fmla="*/ 1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7" h="11">
                          <a:moveTo>
                            <a:pt x="7" y="1"/>
                          </a:moveTo>
                          <a:cubicBezTo>
                            <a:pt x="5" y="0"/>
                            <a:pt x="2" y="4"/>
                            <a:pt x="1" y="6"/>
                          </a:cubicBezTo>
                          <a:cubicBezTo>
                            <a:pt x="0" y="8"/>
                            <a:pt x="8" y="10"/>
                            <a:pt x="10" y="10"/>
                          </a:cubicBezTo>
                          <a:cubicBezTo>
                            <a:pt x="11" y="11"/>
                            <a:pt x="14" y="11"/>
                            <a:pt x="15" y="10"/>
                          </a:cubicBezTo>
                          <a:cubicBezTo>
                            <a:pt x="16" y="10"/>
                            <a:pt x="15" y="9"/>
                            <a:pt x="15" y="8"/>
                          </a:cubicBezTo>
                          <a:cubicBezTo>
                            <a:pt x="15" y="7"/>
                            <a:pt x="15" y="6"/>
                            <a:pt x="16" y="6"/>
                          </a:cubicBezTo>
                          <a:cubicBezTo>
                            <a:pt x="17" y="4"/>
                            <a:pt x="9" y="1"/>
                            <a:pt x="7" y="1"/>
                          </a:cubicBezTo>
                          <a:cubicBezTo>
                            <a:pt x="5" y="0"/>
                            <a:pt x="8" y="1"/>
                            <a:pt x="7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76" name="Freeform 597">
                      <a:extLst>
                        <a:ext uri="{FF2B5EF4-FFF2-40B4-BE49-F238E27FC236}">
                          <a16:creationId xmlns:a16="http://schemas.microsoft.com/office/drawing/2014/main" id="{06A41016-4AAF-3448-9FC9-0226940F3B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820230" y="3030002"/>
                      <a:ext cx="41820" cy="29502"/>
                    </a:xfrm>
                    <a:custGeom>
                      <a:avLst/>
                      <a:gdLst>
                        <a:gd name="T0" fmla="*/ 3 w 4"/>
                        <a:gd name="T1" fmla="*/ 2 h 3"/>
                        <a:gd name="T2" fmla="*/ 1 w 4"/>
                        <a:gd name="T3" fmla="*/ 1 h 3"/>
                        <a:gd name="T4" fmla="*/ 3 w 4"/>
                        <a:gd name="T5" fmla="*/ 2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3" y="2"/>
                          </a:moveTo>
                          <a:cubicBezTo>
                            <a:pt x="1" y="3"/>
                            <a:pt x="0" y="1"/>
                            <a:pt x="1" y="1"/>
                          </a:cubicBezTo>
                          <a:cubicBezTo>
                            <a:pt x="2" y="0"/>
                            <a:pt x="4" y="2"/>
                            <a:pt x="3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77" name="Freeform 598">
                      <a:extLst>
                        <a:ext uri="{FF2B5EF4-FFF2-40B4-BE49-F238E27FC236}">
                          <a16:creationId xmlns:a16="http://schemas.microsoft.com/office/drawing/2014/main" id="{FDEAD47B-F607-0C4E-8E7D-9B22036C2BB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04933" y="2834544"/>
                      <a:ext cx="90610" cy="62692"/>
                    </a:xfrm>
                    <a:custGeom>
                      <a:avLst/>
                      <a:gdLst>
                        <a:gd name="T0" fmla="*/ 1 w 9"/>
                        <a:gd name="T1" fmla="*/ 5 h 6"/>
                        <a:gd name="T2" fmla="*/ 1 w 9"/>
                        <a:gd name="T3" fmla="*/ 1 h 6"/>
                        <a:gd name="T4" fmla="*/ 5 w 9"/>
                        <a:gd name="T5" fmla="*/ 1 h 6"/>
                        <a:gd name="T6" fmla="*/ 9 w 9"/>
                        <a:gd name="T7" fmla="*/ 3 h 6"/>
                        <a:gd name="T8" fmla="*/ 5 w 9"/>
                        <a:gd name="T9" fmla="*/ 5 h 6"/>
                        <a:gd name="T10" fmla="*/ 1 w 9"/>
                        <a:gd name="T11" fmla="*/ 5 h 6"/>
                        <a:gd name="T12" fmla="*/ 1 w 9"/>
                        <a:gd name="T13" fmla="*/ 5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" h="6">
                          <a:moveTo>
                            <a:pt x="1" y="5"/>
                          </a:moveTo>
                          <a:cubicBezTo>
                            <a:pt x="1" y="5"/>
                            <a:pt x="2" y="2"/>
                            <a:pt x="1" y="1"/>
                          </a:cubicBezTo>
                          <a:cubicBezTo>
                            <a:pt x="1" y="0"/>
                            <a:pt x="4" y="1"/>
                            <a:pt x="5" y="1"/>
                          </a:cubicBezTo>
                          <a:cubicBezTo>
                            <a:pt x="6" y="1"/>
                            <a:pt x="9" y="2"/>
                            <a:pt x="9" y="3"/>
                          </a:cubicBezTo>
                          <a:cubicBezTo>
                            <a:pt x="8" y="4"/>
                            <a:pt x="6" y="5"/>
                            <a:pt x="5" y="5"/>
                          </a:cubicBezTo>
                          <a:cubicBezTo>
                            <a:pt x="3" y="6"/>
                            <a:pt x="3" y="6"/>
                            <a:pt x="1" y="5"/>
                          </a:cubicBezTo>
                          <a:cubicBezTo>
                            <a:pt x="0" y="4"/>
                            <a:pt x="2" y="6"/>
                            <a:pt x="1" y="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78" name="Freeform 599">
                      <a:extLst>
                        <a:ext uri="{FF2B5EF4-FFF2-40B4-BE49-F238E27FC236}">
                          <a16:creationId xmlns:a16="http://schemas.microsoft.com/office/drawing/2014/main" id="{1C0F5EF5-9727-B640-B73C-4164F62ECE7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53722" y="2930426"/>
                      <a:ext cx="31364" cy="44255"/>
                    </a:xfrm>
                    <a:custGeom>
                      <a:avLst/>
                      <a:gdLst>
                        <a:gd name="T0" fmla="*/ 2 w 3"/>
                        <a:gd name="T1" fmla="*/ 1 h 4"/>
                        <a:gd name="T2" fmla="*/ 1 w 3"/>
                        <a:gd name="T3" fmla="*/ 3 h 4"/>
                        <a:gd name="T4" fmla="*/ 2 w 3"/>
                        <a:gd name="T5" fmla="*/ 1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" h="4">
                          <a:moveTo>
                            <a:pt x="2" y="1"/>
                          </a:moveTo>
                          <a:cubicBezTo>
                            <a:pt x="0" y="0"/>
                            <a:pt x="0" y="3"/>
                            <a:pt x="1" y="3"/>
                          </a:cubicBezTo>
                          <a:cubicBezTo>
                            <a:pt x="2" y="4"/>
                            <a:pt x="3" y="2"/>
                            <a:pt x="2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79" name="Freeform 600">
                      <a:extLst>
                        <a:ext uri="{FF2B5EF4-FFF2-40B4-BE49-F238E27FC236}">
                          <a16:creationId xmlns:a16="http://schemas.microsoft.com/office/drawing/2014/main" id="{6DC43CF3-7877-7F48-B432-FC6B3C366F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719165" y="2897239"/>
                      <a:ext cx="909578" cy="295030"/>
                    </a:xfrm>
                    <a:custGeom>
                      <a:avLst/>
                      <a:gdLst>
                        <a:gd name="T0" fmla="*/ 17 w 89"/>
                        <a:gd name="T1" fmla="*/ 7 h 27"/>
                        <a:gd name="T2" fmla="*/ 19 w 89"/>
                        <a:gd name="T3" fmla="*/ 4 h 27"/>
                        <a:gd name="T4" fmla="*/ 15 w 89"/>
                        <a:gd name="T5" fmla="*/ 2 h 27"/>
                        <a:gd name="T6" fmla="*/ 12 w 89"/>
                        <a:gd name="T7" fmla="*/ 2 h 27"/>
                        <a:gd name="T8" fmla="*/ 4 w 89"/>
                        <a:gd name="T9" fmla="*/ 1 h 27"/>
                        <a:gd name="T10" fmla="*/ 4 w 89"/>
                        <a:gd name="T11" fmla="*/ 3 h 27"/>
                        <a:gd name="T12" fmla="*/ 0 w 89"/>
                        <a:gd name="T13" fmla="*/ 4 h 27"/>
                        <a:gd name="T14" fmla="*/ 5 w 89"/>
                        <a:gd name="T15" fmla="*/ 5 h 27"/>
                        <a:gd name="T16" fmla="*/ 7 w 89"/>
                        <a:gd name="T17" fmla="*/ 6 h 27"/>
                        <a:gd name="T18" fmla="*/ 6 w 89"/>
                        <a:gd name="T19" fmla="*/ 7 h 27"/>
                        <a:gd name="T20" fmla="*/ 24 w 89"/>
                        <a:gd name="T21" fmla="*/ 13 h 27"/>
                        <a:gd name="T22" fmla="*/ 25 w 89"/>
                        <a:gd name="T23" fmla="*/ 16 h 27"/>
                        <a:gd name="T24" fmla="*/ 24 w 89"/>
                        <a:gd name="T25" fmla="*/ 21 h 27"/>
                        <a:gd name="T26" fmla="*/ 27 w 89"/>
                        <a:gd name="T27" fmla="*/ 25 h 27"/>
                        <a:gd name="T28" fmla="*/ 30 w 89"/>
                        <a:gd name="T29" fmla="*/ 24 h 27"/>
                        <a:gd name="T30" fmla="*/ 33 w 89"/>
                        <a:gd name="T31" fmla="*/ 26 h 27"/>
                        <a:gd name="T32" fmla="*/ 38 w 89"/>
                        <a:gd name="T33" fmla="*/ 26 h 27"/>
                        <a:gd name="T34" fmla="*/ 42 w 89"/>
                        <a:gd name="T35" fmla="*/ 23 h 27"/>
                        <a:gd name="T36" fmla="*/ 45 w 89"/>
                        <a:gd name="T37" fmla="*/ 26 h 27"/>
                        <a:gd name="T38" fmla="*/ 52 w 89"/>
                        <a:gd name="T39" fmla="*/ 27 h 27"/>
                        <a:gd name="T40" fmla="*/ 62 w 89"/>
                        <a:gd name="T41" fmla="*/ 27 h 27"/>
                        <a:gd name="T42" fmla="*/ 65 w 89"/>
                        <a:gd name="T43" fmla="*/ 27 h 27"/>
                        <a:gd name="T44" fmla="*/ 67 w 89"/>
                        <a:gd name="T45" fmla="*/ 24 h 27"/>
                        <a:gd name="T46" fmla="*/ 70 w 89"/>
                        <a:gd name="T47" fmla="*/ 25 h 27"/>
                        <a:gd name="T48" fmla="*/ 76 w 89"/>
                        <a:gd name="T49" fmla="*/ 27 h 27"/>
                        <a:gd name="T50" fmla="*/ 82 w 89"/>
                        <a:gd name="T51" fmla="*/ 26 h 27"/>
                        <a:gd name="T52" fmla="*/ 85 w 89"/>
                        <a:gd name="T53" fmla="*/ 24 h 27"/>
                        <a:gd name="T54" fmla="*/ 85 w 89"/>
                        <a:gd name="T55" fmla="*/ 22 h 27"/>
                        <a:gd name="T56" fmla="*/ 82 w 89"/>
                        <a:gd name="T57" fmla="*/ 22 h 27"/>
                        <a:gd name="T58" fmla="*/ 85 w 89"/>
                        <a:gd name="T59" fmla="*/ 17 h 27"/>
                        <a:gd name="T60" fmla="*/ 80 w 89"/>
                        <a:gd name="T61" fmla="*/ 16 h 27"/>
                        <a:gd name="T62" fmla="*/ 78 w 89"/>
                        <a:gd name="T63" fmla="*/ 14 h 27"/>
                        <a:gd name="T64" fmla="*/ 70 w 89"/>
                        <a:gd name="T65" fmla="*/ 14 h 27"/>
                        <a:gd name="T66" fmla="*/ 65 w 89"/>
                        <a:gd name="T67" fmla="*/ 14 h 27"/>
                        <a:gd name="T68" fmla="*/ 55 w 89"/>
                        <a:gd name="T69" fmla="*/ 17 h 27"/>
                        <a:gd name="T70" fmla="*/ 56 w 89"/>
                        <a:gd name="T71" fmla="*/ 18 h 27"/>
                        <a:gd name="T72" fmla="*/ 52 w 89"/>
                        <a:gd name="T73" fmla="*/ 18 h 27"/>
                        <a:gd name="T74" fmla="*/ 49 w 89"/>
                        <a:gd name="T75" fmla="*/ 16 h 27"/>
                        <a:gd name="T76" fmla="*/ 46 w 89"/>
                        <a:gd name="T77" fmla="*/ 17 h 27"/>
                        <a:gd name="T78" fmla="*/ 42 w 89"/>
                        <a:gd name="T79" fmla="*/ 16 h 27"/>
                        <a:gd name="T80" fmla="*/ 41 w 89"/>
                        <a:gd name="T81" fmla="*/ 18 h 27"/>
                        <a:gd name="T82" fmla="*/ 38 w 89"/>
                        <a:gd name="T83" fmla="*/ 16 h 27"/>
                        <a:gd name="T84" fmla="*/ 39 w 89"/>
                        <a:gd name="T85" fmla="*/ 14 h 27"/>
                        <a:gd name="T86" fmla="*/ 34 w 89"/>
                        <a:gd name="T87" fmla="*/ 12 h 27"/>
                        <a:gd name="T88" fmla="*/ 30 w 89"/>
                        <a:gd name="T89" fmla="*/ 13 h 27"/>
                        <a:gd name="T90" fmla="*/ 32 w 89"/>
                        <a:gd name="T91" fmla="*/ 12 h 27"/>
                        <a:gd name="T92" fmla="*/ 28 w 89"/>
                        <a:gd name="T93" fmla="*/ 9 h 27"/>
                        <a:gd name="T94" fmla="*/ 38 w 89"/>
                        <a:gd name="T95" fmla="*/ 10 h 27"/>
                        <a:gd name="T96" fmla="*/ 33 w 89"/>
                        <a:gd name="T97" fmla="*/ 7 h 27"/>
                        <a:gd name="T98" fmla="*/ 28 w 89"/>
                        <a:gd name="T99" fmla="*/ 7 h 27"/>
                        <a:gd name="T100" fmla="*/ 32 w 89"/>
                        <a:gd name="T101" fmla="*/ 6 h 27"/>
                        <a:gd name="T102" fmla="*/ 27 w 89"/>
                        <a:gd name="T103" fmla="*/ 5 h 27"/>
                        <a:gd name="T104" fmla="*/ 17 w 89"/>
                        <a:gd name="T105" fmla="*/ 7 h 27"/>
                        <a:gd name="T106" fmla="*/ 17 w 89"/>
                        <a:gd name="T107" fmla="*/ 7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89" h="27">
                          <a:moveTo>
                            <a:pt x="17" y="7"/>
                          </a:moveTo>
                          <a:cubicBezTo>
                            <a:pt x="18" y="7"/>
                            <a:pt x="20" y="5"/>
                            <a:pt x="19" y="4"/>
                          </a:cubicBezTo>
                          <a:cubicBezTo>
                            <a:pt x="18" y="3"/>
                            <a:pt x="16" y="2"/>
                            <a:pt x="15" y="2"/>
                          </a:cubicBezTo>
                          <a:cubicBezTo>
                            <a:pt x="14" y="2"/>
                            <a:pt x="13" y="2"/>
                            <a:pt x="12" y="2"/>
                          </a:cubicBezTo>
                          <a:cubicBezTo>
                            <a:pt x="9" y="1"/>
                            <a:pt x="7" y="0"/>
                            <a:pt x="4" y="1"/>
                          </a:cubicBezTo>
                          <a:cubicBezTo>
                            <a:pt x="0" y="2"/>
                            <a:pt x="3" y="2"/>
                            <a:pt x="4" y="3"/>
                          </a:cubicBezTo>
                          <a:cubicBezTo>
                            <a:pt x="4" y="3"/>
                            <a:pt x="0" y="3"/>
                            <a:pt x="0" y="4"/>
                          </a:cubicBezTo>
                          <a:cubicBezTo>
                            <a:pt x="0" y="5"/>
                            <a:pt x="4" y="5"/>
                            <a:pt x="5" y="5"/>
                          </a:cubicBezTo>
                          <a:cubicBezTo>
                            <a:pt x="5" y="6"/>
                            <a:pt x="7" y="6"/>
                            <a:pt x="7" y="6"/>
                          </a:cubicBezTo>
                          <a:cubicBezTo>
                            <a:pt x="7" y="7"/>
                            <a:pt x="6" y="7"/>
                            <a:pt x="6" y="7"/>
                          </a:cubicBezTo>
                          <a:cubicBezTo>
                            <a:pt x="12" y="11"/>
                            <a:pt x="21" y="5"/>
                            <a:pt x="24" y="13"/>
                          </a:cubicBezTo>
                          <a:cubicBezTo>
                            <a:pt x="24" y="14"/>
                            <a:pt x="26" y="15"/>
                            <a:pt x="25" y="16"/>
                          </a:cubicBezTo>
                          <a:cubicBezTo>
                            <a:pt x="24" y="18"/>
                            <a:pt x="23" y="19"/>
                            <a:pt x="24" y="21"/>
                          </a:cubicBezTo>
                          <a:cubicBezTo>
                            <a:pt x="24" y="21"/>
                            <a:pt x="26" y="25"/>
                            <a:pt x="27" y="25"/>
                          </a:cubicBezTo>
                          <a:cubicBezTo>
                            <a:pt x="28" y="26"/>
                            <a:pt x="30" y="23"/>
                            <a:pt x="30" y="24"/>
                          </a:cubicBezTo>
                          <a:cubicBezTo>
                            <a:pt x="31" y="24"/>
                            <a:pt x="32" y="26"/>
                            <a:pt x="33" y="26"/>
                          </a:cubicBezTo>
                          <a:cubicBezTo>
                            <a:pt x="35" y="27"/>
                            <a:pt x="37" y="26"/>
                            <a:pt x="38" y="26"/>
                          </a:cubicBezTo>
                          <a:cubicBezTo>
                            <a:pt x="39" y="25"/>
                            <a:pt x="41" y="23"/>
                            <a:pt x="42" y="23"/>
                          </a:cubicBezTo>
                          <a:cubicBezTo>
                            <a:pt x="42" y="23"/>
                            <a:pt x="44" y="26"/>
                            <a:pt x="45" y="26"/>
                          </a:cubicBezTo>
                          <a:cubicBezTo>
                            <a:pt x="47" y="27"/>
                            <a:pt x="50" y="27"/>
                            <a:pt x="52" y="27"/>
                          </a:cubicBezTo>
                          <a:cubicBezTo>
                            <a:pt x="56" y="27"/>
                            <a:pt x="59" y="27"/>
                            <a:pt x="62" y="27"/>
                          </a:cubicBezTo>
                          <a:cubicBezTo>
                            <a:pt x="63" y="27"/>
                            <a:pt x="64" y="27"/>
                            <a:pt x="65" y="27"/>
                          </a:cubicBezTo>
                          <a:cubicBezTo>
                            <a:pt x="67" y="26"/>
                            <a:pt x="66" y="24"/>
                            <a:pt x="67" y="24"/>
                          </a:cubicBezTo>
                          <a:cubicBezTo>
                            <a:pt x="68" y="23"/>
                            <a:pt x="69" y="24"/>
                            <a:pt x="70" y="25"/>
                          </a:cubicBezTo>
                          <a:cubicBezTo>
                            <a:pt x="71" y="26"/>
                            <a:pt x="74" y="27"/>
                            <a:pt x="76" y="27"/>
                          </a:cubicBezTo>
                          <a:cubicBezTo>
                            <a:pt x="78" y="27"/>
                            <a:pt x="80" y="27"/>
                            <a:pt x="82" y="26"/>
                          </a:cubicBezTo>
                          <a:cubicBezTo>
                            <a:pt x="84" y="26"/>
                            <a:pt x="83" y="24"/>
                            <a:pt x="85" y="24"/>
                          </a:cubicBezTo>
                          <a:cubicBezTo>
                            <a:pt x="86" y="24"/>
                            <a:pt x="87" y="21"/>
                            <a:pt x="85" y="22"/>
                          </a:cubicBezTo>
                          <a:cubicBezTo>
                            <a:pt x="85" y="22"/>
                            <a:pt x="83" y="22"/>
                            <a:pt x="82" y="22"/>
                          </a:cubicBezTo>
                          <a:cubicBezTo>
                            <a:pt x="82" y="22"/>
                            <a:pt x="89" y="18"/>
                            <a:pt x="85" y="17"/>
                          </a:cubicBezTo>
                          <a:cubicBezTo>
                            <a:pt x="84" y="17"/>
                            <a:pt x="82" y="16"/>
                            <a:pt x="80" y="16"/>
                          </a:cubicBezTo>
                          <a:cubicBezTo>
                            <a:pt x="78" y="16"/>
                            <a:pt x="80" y="14"/>
                            <a:pt x="78" y="14"/>
                          </a:cubicBezTo>
                          <a:cubicBezTo>
                            <a:pt x="75" y="14"/>
                            <a:pt x="73" y="14"/>
                            <a:pt x="70" y="14"/>
                          </a:cubicBezTo>
                          <a:cubicBezTo>
                            <a:pt x="68" y="14"/>
                            <a:pt x="67" y="13"/>
                            <a:pt x="65" y="14"/>
                          </a:cubicBezTo>
                          <a:cubicBezTo>
                            <a:pt x="64" y="14"/>
                            <a:pt x="55" y="16"/>
                            <a:pt x="55" y="17"/>
                          </a:cubicBezTo>
                          <a:cubicBezTo>
                            <a:pt x="55" y="17"/>
                            <a:pt x="56" y="17"/>
                            <a:pt x="56" y="18"/>
                          </a:cubicBezTo>
                          <a:cubicBezTo>
                            <a:pt x="56" y="18"/>
                            <a:pt x="53" y="18"/>
                            <a:pt x="52" y="18"/>
                          </a:cubicBezTo>
                          <a:cubicBezTo>
                            <a:pt x="51" y="18"/>
                            <a:pt x="50" y="17"/>
                            <a:pt x="49" y="16"/>
                          </a:cubicBezTo>
                          <a:cubicBezTo>
                            <a:pt x="48" y="16"/>
                            <a:pt x="47" y="17"/>
                            <a:pt x="46" y="17"/>
                          </a:cubicBezTo>
                          <a:cubicBezTo>
                            <a:pt x="45" y="17"/>
                            <a:pt x="43" y="16"/>
                            <a:pt x="42" y="16"/>
                          </a:cubicBezTo>
                          <a:cubicBezTo>
                            <a:pt x="41" y="16"/>
                            <a:pt x="42" y="18"/>
                            <a:pt x="41" y="18"/>
                          </a:cubicBezTo>
                          <a:cubicBezTo>
                            <a:pt x="40" y="18"/>
                            <a:pt x="39" y="16"/>
                            <a:pt x="38" y="16"/>
                          </a:cubicBezTo>
                          <a:cubicBezTo>
                            <a:pt x="35" y="16"/>
                            <a:pt x="39" y="15"/>
                            <a:pt x="39" y="14"/>
                          </a:cubicBezTo>
                          <a:cubicBezTo>
                            <a:pt x="39" y="13"/>
                            <a:pt x="35" y="12"/>
                            <a:pt x="34" y="12"/>
                          </a:cubicBezTo>
                          <a:cubicBezTo>
                            <a:pt x="34" y="12"/>
                            <a:pt x="30" y="13"/>
                            <a:pt x="30" y="13"/>
                          </a:cubicBezTo>
                          <a:cubicBezTo>
                            <a:pt x="30" y="12"/>
                            <a:pt x="32" y="12"/>
                            <a:pt x="32" y="12"/>
                          </a:cubicBezTo>
                          <a:cubicBezTo>
                            <a:pt x="32" y="11"/>
                            <a:pt x="27" y="10"/>
                            <a:pt x="28" y="9"/>
                          </a:cubicBezTo>
                          <a:cubicBezTo>
                            <a:pt x="28" y="9"/>
                            <a:pt x="38" y="10"/>
                            <a:pt x="38" y="10"/>
                          </a:cubicBezTo>
                          <a:cubicBezTo>
                            <a:pt x="38" y="9"/>
                            <a:pt x="34" y="8"/>
                            <a:pt x="33" y="7"/>
                          </a:cubicBezTo>
                          <a:cubicBezTo>
                            <a:pt x="32" y="7"/>
                            <a:pt x="30" y="7"/>
                            <a:pt x="28" y="7"/>
                          </a:cubicBezTo>
                          <a:cubicBezTo>
                            <a:pt x="29" y="7"/>
                            <a:pt x="31" y="7"/>
                            <a:pt x="32" y="6"/>
                          </a:cubicBezTo>
                          <a:cubicBezTo>
                            <a:pt x="32" y="5"/>
                            <a:pt x="27" y="5"/>
                            <a:pt x="27" y="5"/>
                          </a:cubicBezTo>
                          <a:cubicBezTo>
                            <a:pt x="23" y="5"/>
                            <a:pt x="21" y="6"/>
                            <a:pt x="17" y="7"/>
                          </a:cubicBezTo>
                          <a:cubicBezTo>
                            <a:pt x="17" y="7"/>
                            <a:pt x="18" y="7"/>
                            <a:pt x="17" y="7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80" name="Freeform 601">
                      <a:extLst>
                        <a:ext uri="{FF2B5EF4-FFF2-40B4-BE49-F238E27FC236}">
                          <a16:creationId xmlns:a16="http://schemas.microsoft.com/office/drawing/2014/main" id="{221C1628-C715-B446-B0EE-4CF6398570D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740078" y="2388314"/>
                      <a:ext cx="602900" cy="401977"/>
                    </a:xfrm>
                    <a:custGeom>
                      <a:avLst/>
                      <a:gdLst>
                        <a:gd name="T0" fmla="*/ 55 w 59"/>
                        <a:gd name="T1" fmla="*/ 21 h 37"/>
                        <a:gd name="T2" fmla="*/ 46 w 59"/>
                        <a:gd name="T3" fmla="*/ 20 h 37"/>
                        <a:gd name="T4" fmla="*/ 46 w 59"/>
                        <a:gd name="T5" fmla="*/ 18 h 37"/>
                        <a:gd name="T6" fmla="*/ 44 w 59"/>
                        <a:gd name="T7" fmla="*/ 15 h 37"/>
                        <a:gd name="T8" fmla="*/ 44 w 59"/>
                        <a:gd name="T9" fmla="*/ 11 h 37"/>
                        <a:gd name="T10" fmla="*/ 43 w 59"/>
                        <a:gd name="T11" fmla="*/ 15 h 37"/>
                        <a:gd name="T12" fmla="*/ 35 w 59"/>
                        <a:gd name="T13" fmla="*/ 10 h 37"/>
                        <a:gd name="T14" fmla="*/ 24 w 59"/>
                        <a:gd name="T15" fmla="*/ 2 h 37"/>
                        <a:gd name="T16" fmla="*/ 12 w 59"/>
                        <a:gd name="T17" fmla="*/ 1 h 37"/>
                        <a:gd name="T18" fmla="*/ 12 w 59"/>
                        <a:gd name="T19" fmla="*/ 3 h 37"/>
                        <a:gd name="T20" fmla="*/ 6 w 59"/>
                        <a:gd name="T21" fmla="*/ 5 h 37"/>
                        <a:gd name="T22" fmla="*/ 11 w 59"/>
                        <a:gd name="T23" fmla="*/ 9 h 37"/>
                        <a:gd name="T24" fmla="*/ 6 w 59"/>
                        <a:gd name="T25" fmla="*/ 9 h 37"/>
                        <a:gd name="T26" fmla="*/ 5 w 59"/>
                        <a:gd name="T27" fmla="*/ 11 h 37"/>
                        <a:gd name="T28" fmla="*/ 6 w 59"/>
                        <a:gd name="T29" fmla="*/ 14 h 37"/>
                        <a:gd name="T30" fmla="*/ 10 w 59"/>
                        <a:gd name="T31" fmla="*/ 14 h 37"/>
                        <a:gd name="T32" fmla="*/ 0 w 59"/>
                        <a:gd name="T33" fmla="*/ 15 h 37"/>
                        <a:gd name="T34" fmla="*/ 7 w 59"/>
                        <a:gd name="T35" fmla="*/ 20 h 37"/>
                        <a:gd name="T36" fmla="*/ 8 w 59"/>
                        <a:gd name="T37" fmla="*/ 23 h 37"/>
                        <a:gd name="T38" fmla="*/ 14 w 59"/>
                        <a:gd name="T39" fmla="*/ 23 h 37"/>
                        <a:gd name="T40" fmla="*/ 26 w 59"/>
                        <a:gd name="T41" fmla="*/ 23 h 37"/>
                        <a:gd name="T42" fmla="*/ 28 w 59"/>
                        <a:gd name="T43" fmla="*/ 24 h 37"/>
                        <a:gd name="T44" fmla="*/ 16 w 59"/>
                        <a:gd name="T45" fmla="*/ 25 h 37"/>
                        <a:gd name="T46" fmla="*/ 16 w 59"/>
                        <a:gd name="T47" fmla="*/ 30 h 37"/>
                        <a:gd name="T48" fmla="*/ 19 w 59"/>
                        <a:gd name="T49" fmla="*/ 33 h 37"/>
                        <a:gd name="T50" fmla="*/ 32 w 59"/>
                        <a:gd name="T51" fmla="*/ 35 h 37"/>
                        <a:gd name="T52" fmla="*/ 34 w 59"/>
                        <a:gd name="T53" fmla="*/ 36 h 37"/>
                        <a:gd name="T54" fmla="*/ 40 w 59"/>
                        <a:gd name="T55" fmla="*/ 35 h 37"/>
                        <a:gd name="T56" fmla="*/ 41 w 59"/>
                        <a:gd name="T57" fmla="*/ 35 h 37"/>
                        <a:gd name="T58" fmla="*/ 41 w 59"/>
                        <a:gd name="T59" fmla="*/ 29 h 37"/>
                        <a:gd name="T60" fmla="*/ 46 w 59"/>
                        <a:gd name="T61" fmla="*/ 30 h 37"/>
                        <a:gd name="T62" fmla="*/ 51 w 59"/>
                        <a:gd name="T63" fmla="*/ 28 h 37"/>
                        <a:gd name="T64" fmla="*/ 54 w 59"/>
                        <a:gd name="T65" fmla="*/ 26 h 37"/>
                        <a:gd name="T66" fmla="*/ 58 w 59"/>
                        <a:gd name="T67" fmla="*/ 24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59" h="37">
                          <a:moveTo>
                            <a:pt x="58" y="24"/>
                          </a:moveTo>
                          <a:cubicBezTo>
                            <a:pt x="58" y="22"/>
                            <a:pt x="56" y="22"/>
                            <a:pt x="55" y="21"/>
                          </a:cubicBezTo>
                          <a:cubicBezTo>
                            <a:pt x="54" y="20"/>
                            <a:pt x="53" y="22"/>
                            <a:pt x="52" y="21"/>
                          </a:cubicBezTo>
                          <a:cubicBezTo>
                            <a:pt x="50" y="19"/>
                            <a:pt x="48" y="21"/>
                            <a:pt x="46" y="20"/>
                          </a:cubicBezTo>
                          <a:cubicBezTo>
                            <a:pt x="46" y="20"/>
                            <a:pt x="48" y="19"/>
                            <a:pt x="48" y="18"/>
                          </a:cubicBezTo>
                          <a:cubicBezTo>
                            <a:pt x="48" y="18"/>
                            <a:pt x="46" y="18"/>
                            <a:pt x="46" y="18"/>
                          </a:cubicBezTo>
                          <a:cubicBezTo>
                            <a:pt x="46" y="17"/>
                            <a:pt x="47" y="17"/>
                            <a:pt x="47" y="16"/>
                          </a:cubicBezTo>
                          <a:cubicBezTo>
                            <a:pt x="47" y="15"/>
                            <a:pt x="44" y="16"/>
                            <a:pt x="44" y="15"/>
                          </a:cubicBezTo>
                          <a:cubicBezTo>
                            <a:pt x="43" y="15"/>
                            <a:pt x="45" y="14"/>
                            <a:pt x="45" y="14"/>
                          </a:cubicBezTo>
                          <a:cubicBezTo>
                            <a:pt x="46" y="13"/>
                            <a:pt x="44" y="12"/>
                            <a:pt x="44" y="11"/>
                          </a:cubicBezTo>
                          <a:cubicBezTo>
                            <a:pt x="43" y="10"/>
                            <a:pt x="38" y="11"/>
                            <a:pt x="38" y="11"/>
                          </a:cubicBezTo>
                          <a:cubicBezTo>
                            <a:pt x="38" y="12"/>
                            <a:pt x="43" y="14"/>
                            <a:pt x="43" y="15"/>
                          </a:cubicBezTo>
                          <a:cubicBezTo>
                            <a:pt x="42" y="16"/>
                            <a:pt x="39" y="14"/>
                            <a:pt x="38" y="13"/>
                          </a:cubicBezTo>
                          <a:cubicBezTo>
                            <a:pt x="36" y="12"/>
                            <a:pt x="39" y="10"/>
                            <a:pt x="35" y="10"/>
                          </a:cubicBezTo>
                          <a:cubicBezTo>
                            <a:pt x="33" y="10"/>
                            <a:pt x="30" y="10"/>
                            <a:pt x="29" y="8"/>
                          </a:cubicBezTo>
                          <a:cubicBezTo>
                            <a:pt x="28" y="6"/>
                            <a:pt x="26" y="3"/>
                            <a:pt x="24" y="2"/>
                          </a:cubicBezTo>
                          <a:cubicBezTo>
                            <a:pt x="21" y="1"/>
                            <a:pt x="18" y="0"/>
                            <a:pt x="16" y="0"/>
                          </a:cubicBezTo>
                          <a:cubicBezTo>
                            <a:pt x="15" y="0"/>
                            <a:pt x="10" y="0"/>
                            <a:pt x="12" y="1"/>
                          </a:cubicBezTo>
                          <a:cubicBezTo>
                            <a:pt x="13" y="1"/>
                            <a:pt x="17" y="2"/>
                            <a:pt x="17" y="2"/>
                          </a:cubicBezTo>
                          <a:cubicBezTo>
                            <a:pt x="17" y="4"/>
                            <a:pt x="13" y="3"/>
                            <a:pt x="12" y="3"/>
                          </a:cubicBezTo>
                          <a:cubicBezTo>
                            <a:pt x="12" y="3"/>
                            <a:pt x="13" y="4"/>
                            <a:pt x="13" y="4"/>
                          </a:cubicBezTo>
                          <a:cubicBezTo>
                            <a:pt x="13" y="5"/>
                            <a:pt x="7" y="2"/>
                            <a:pt x="6" y="5"/>
                          </a:cubicBezTo>
                          <a:cubicBezTo>
                            <a:pt x="6" y="5"/>
                            <a:pt x="11" y="7"/>
                            <a:pt x="12" y="7"/>
                          </a:cubicBezTo>
                          <a:cubicBezTo>
                            <a:pt x="10" y="6"/>
                            <a:pt x="11" y="9"/>
                            <a:pt x="11" y="9"/>
                          </a:cubicBezTo>
                          <a:cubicBezTo>
                            <a:pt x="11" y="10"/>
                            <a:pt x="4" y="7"/>
                            <a:pt x="3" y="8"/>
                          </a:cubicBezTo>
                          <a:cubicBezTo>
                            <a:pt x="3" y="7"/>
                            <a:pt x="6" y="8"/>
                            <a:pt x="6" y="9"/>
                          </a:cubicBezTo>
                          <a:cubicBezTo>
                            <a:pt x="6" y="8"/>
                            <a:pt x="4" y="9"/>
                            <a:pt x="4" y="9"/>
                          </a:cubicBezTo>
                          <a:cubicBezTo>
                            <a:pt x="3" y="10"/>
                            <a:pt x="5" y="11"/>
                            <a:pt x="5" y="11"/>
                          </a:cubicBezTo>
                          <a:cubicBezTo>
                            <a:pt x="6" y="12"/>
                            <a:pt x="2" y="12"/>
                            <a:pt x="1" y="12"/>
                          </a:cubicBezTo>
                          <a:cubicBezTo>
                            <a:pt x="2" y="12"/>
                            <a:pt x="4" y="13"/>
                            <a:pt x="6" y="14"/>
                          </a:cubicBezTo>
                          <a:cubicBezTo>
                            <a:pt x="8" y="14"/>
                            <a:pt x="10" y="13"/>
                            <a:pt x="12" y="13"/>
                          </a:cubicBezTo>
                          <a:cubicBezTo>
                            <a:pt x="12" y="13"/>
                            <a:pt x="10" y="14"/>
                            <a:pt x="10" y="14"/>
                          </a:cubicBezTo>
                          <a:cubicBezTo>
                            <a:pt x="10" y="15"/>
                            <a:pt x="11" y="15"/>
                            <a:pt x="11" y="15"/>
                          </a:cubicBezTo>
                          <a:cubicBezTo>
                            <a:pt x="11" y="16"/>
                            <a:pt x="0" y="15"/>
                            <a:pt x="0" y="15"/>
                          </a:cubicBezTo>
                          <a:cubicBezTo>
                            <a:pt x="0" y="15"/>
                            <a:pt x="2" y="18"/>
                            <a:pt x="2" y="18"/>
                          </a:cubicBezTo>
                          <a:cubicBezTo>
                            <a:pt x="3" y="19"/>
                            <a:pt x="7" y="21"/>
                            <a:pt x="7" y="20"/>
                          </a:cubicBezTo>
                          <a:cubicBezTo>
                            <a:pt x="7" y="21"/>
                            <a:pt x="5" y="20"/>
                            <a:pt x="6" y="22"/>
                          </a:cubicBezTo>
                          <a:cubicBezTo>
                            <a:pt x="6" y="22"/>
                            <a:pt x="7" y="23"/>
                            <a:pt x="8" y="23"/>
                          </a:cubicBezTo>
                          <a:cubicBezTo>
                            <a:pt x="9" y="24"/>
                            <a:pt x="10" y="23"/>
                            <a:pt x="11" y="23"/>
                          </a:cubicBezTo>
                          <a:cubicBezTo>
                            <a:pt x="12" y="22"/>
                            <a:pt x="13" y="24"/>
                            <a:pt x="14" y="23"/>
                          </a:cubicBezTo>
                          <a:cubicBezTo>
                            <a:pt x="17" y="22"/>
                            <a:pt x="19" y="21"/>
                            <a:pt x="21" y="22"/>
                          </a:cubicBezTo>
                          <a:cubicBezTo>
                            <a:pt x="23" y="23"/>
                            <a:pt x="24" y="23"/>
                            <a:pt x="26" y="23"/>
                          </a:cubicBezTo>
                          <a:cubicBezTo>
                            <a:pt x="25" y="23"/>
                            <a:pt x="23" y="23"/>
                            <a:pt x="21" y="23"/>
                          </a:cubicBezTo>
                          <a:cubicBezTo>
                            <a:pt x="23" y="23"/>
                            <a:pt x="27" y="23"/>
                            <a:pt x="28" y="24"/>
                          </a:cubicBezTo>
                          <a:cubicBezTo>
                            <a:pt x="28" y="24"/>
                            <a:pt x="23" y="25"/>
                            <a:pt x="23" y="25"/>
                          </a:cubicBezTo>
                          <a:cubicBezTo>
                            <a:pt x="21" y="25"/>
                            <a:pt x="18" y="25"/>
                            <a:pt x="16" y="25"/>
                          </a:cubicBezTo>
                          <a:cubicBezTo>
                            <a:pt x="16" y="26"/>
                            <a:pt x="12" y="27"/>
                            <a:pt x="13" y="27"/>
                          </a:cubicBezTo>
                          <a:cubicBezTo>
                            <a:pt x="14" y="28"/>
                            <a:pt x="15" y="28"/>
                            <a:pt x="16" y="30"/>
                          </a:cubicBezTo>
                          <a:cubicBezTo>
                            <a:pt x="16" y="32"/>
                            <a:pt x="22" y="30"/>
                            <a:pt x="23" y="32"/>
                          </a:cubicBezTo>
                          <a:cubicBezTo>
                            <a:pt x="23" y="32"/>
                            <a:pt x="19" y="32"/>
                            <a:pt x="19" y="33"/>
                          </a:cubicBezTo>
                          <a:cubicBezTo>
                            <a:pt x="20" y="34"/>
                            <a:pt x="25" y="36"/>
                            <a:pt x="26" y="36"/>
                          </a:cubicBezTo>
                          <a:cubicBezTo>
                            <a:pt x="26" y="36"/>
                            <a:pt x="32" y="36"/>
                            <a:pt x="32" y="35"/>
                          </a:cubicBezTo>
                          <a:cubicBezTo>
                            <a:pt x="32" y="35"/>
                            <a:pt x="31" y="35"/>
                            <a:pt x="31" y="35"/>
                          </a:cubicBezTo>
                          <a:cubicBezTo>
                            <a:pt x="31" y="33"/>
                            <a:pt x="35" y="36"/>
                            <a:pt x="34" y="36"/>
                          </a:cubicBezTo>
                          <a:cubicBezTo>
                            <a:pt x="35" y="36"/>
                            <a:pt x="33" y="33"/>
                            <a:pt x="33" y="32"/>
                          </a:cubicBezTo>
                          <a:cubicBezTo>
                            <a:pt x="35" y="31"/>
                            <a:pt x="37" y="37"/>
                            <a:pt x="40" y="35"/>
                          </a:cubicBezTo>
                          <a:cubicBezTo>
                            <a:pt x="41" y="34"/>
                            <a:pt x="39" y="32"/>
                            <a:pt x="40" y="32"/>
                          </a:cubicBezTo>
                          <a:cubicBezTo>
                            <a:pt x="41" y="32"/>
                            <a:pt x="41" y="34"/>
                            <a:pt x="41" y="35"/>
                          </a:cubicBezTo>
                          <a:cubicBezTo>
                            <a:pt x="42" y="35"/>
                            <a:pt x="43" y="31"/>
                            <a:pt x="42" y="31"/>
                          </a:cubicBezTo>
                          <a:cubicBezTo>
                            <a:pt x="42" y="30"/>
                            <a:pt x="42" y="29"/>
                            <a:pt x="41" y="29"/>
                          </a:cubicBezTo>
                          <a:cubicBezTo>
                            <a:pt x="41" y="28"/>
                            <a:pt x="42" y="26"/>
                            <a:pt x="43" y="27"/>
                          </a:cubicBezTo>
                          <a:cubicBezTo>
                            <a:pt x="44" y="28"/>
                            <a:pt x="43" y="32"/>
                            <a:pt x="46" y="30"/>
                          </a:cubicBezTo>
                          <a:cubicBezTo>
                            <a:pt x="47" y="29"/>
                            <a:pt x="50" y="25"/>
                            <a:pt x="52" y="27"/>
                          </a:cubicBezTo>
                          <a:cubicBezTo>
                            <a:pt x="53" y="27"/>
                            <a:pt x="51" y="28"/>
                            <a:pt x="51" y="28"/>
                          </a:cubicBezTo>
                          <a:cubicBezTo>
                            <a:pt x="51" y="28"/>
                            <a:pt x="56" y="27"/>
                            <a:pt x="56" y="27"/>
                          </a:cubicBezTo>
                          <a:cubicBezTo>
                            <a:pt x="56" y="27"/>
                            <a:pt x="54" y="27"/>
                            <a:pt x="54" y="26"/>
                          </a:cubicBezTo>
                          <a:cubicBezTo>
                            <a:pt x="54" y="25"/>
                            <a:pt x="59" y="25"/>
                            <a:pt x="58" y="24"/>
                          </a:cubicBezTo>
                          <a:cubicBezTo>
                            <a:pt x="58" y="22"/>
                            <a:pt x="58" y="25"/>
                            <a:pt x="58" y="2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81" name="Freeform 602">
                      <a:extLst>
                        <a:ext uri="{FF2B5EF4-FFF2-40B4-BE49-F238E27FC236}">
                          <a16:creationId xmlns:a16="http://schemas.microsoft.com/office/drawing/2014/main" id="{BDC30319-BC8E-A849-B69C-1F61ED3D6B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84022" y="2141229"/>
                      <a:ext cx="1592632" cy="877710"/>
                    </a:xfrm>
                    <a:custGeom>
                      <a:avLst/>
                      <a:gdLst>
                        <a:gd name="T0" fmla="*/ 15 w 156"/>
                        <a:gd name="T1" fmla="*/ 77 h 81"/>
                        <a:gd name="T2" fmla="*/ 27 w 156"/>
                        <a:gd name="T3" fmla="*/ 76 h 81"/>
                        <a:gd name="T4" fmla="*/ 37 w 156"/>
                        <a:gd name="T5" fmla="*/ 78 h 81"/>
                        <a:gd name="T6" fmla="*/ 48 w 156"/>
                        <a:gd name="T7" fmla="*/ 77 h 81"/>
                        <a:gd name="T8" fmla="*/ 65 w 156"/>
                        <a:gd name="T9" fmla="*/ 76 h 81"/>
                        <a:gd name="T10" fmla="*/ 59 w 156"/>
                        <a:gd name="T11" fmla="*/ 70 h 81"/>
                        <a:gd name="T12" fmla="*/ 50 w 156"/>
                        <a:gd name="T13" fmla="*/ 65 h 81"/>
                        <a:gd name="T14" fmla="*/ 73 w 156"/>
                        <a:gd name="T15" fmla="*/ 61 h 81"/>
                        <a:gd name="T16" fmla="*/ 76 w 156"/>
                        <a:gd name="T17" fmla="*/ 55 h 81"/>
                        <a:gd name="T18" fmla="*/ 71 w 156"/>
                        <a:gd name="T19" fmla="*/ 50 h 81"/>
                        <a:gd name="T20" fmla="*/ 72 w 156"/>
                        <a:gd name="T21" fmla="*/ 48 h 81"/>
                        <a:gd name="T22" fmla="*/ 78 w 156"/>
                        <a:gd name="T23" fmla="*/ 45 h 81"/>
                        <a:gd name="T24" fmla="*/ 90 w 156"/>
                        <a:gd name="T25" fmla="*/ 44 h 81"/>
                        <a:gd name="T26" fmla="*/ 105 w 156"/>
                        <a:gd name="T27" fmla="*/ 37 h 81"/>
                        <a:gd name="T28" fmla="*/ 105 w 156"/>
                        <a:gd name="T29" fmla="*/ 32 h 81"/>
                        <a:gd name="T30" fmla="*/ 136 w 156"/>
                        <a:gd name="T31" fmla="*/ 21 h 81"/>
                        <a:gd name="T32" fmla="*/ 115 w 156"/>
                        <a:gd name="T33" fmla="*/ 23 h 81"/>
                        <a:gd name="T34" fmla="*/ 134 w 156"/>
                        <a:gd name="T35" fmla="*/ 18 h 81"/>
                        <a:gd name="T36" fmla="*/ 146 w 156"/>
                        <a:gd name="T37" fmla="*/ 10 h 81"/>
                        <a:gd name="T38" fmla="*/ 133 w 156"/>
                        <a:gd name="T39" fmla="*/ 5 h 81"/>
                        <a:gd name="T40" fmla="*/ 121 w 156"/>
                        <a:gd name="T41" fmla="*/ 5 h 81"/>
                        <a:gd name="T42" fmla="*/ 100 w 156"/>
                        <a:gd name="T43" fmla="*/ 2 h 81"/>
                        <a:gd name="T44" fmla="*/ 91 w 156"/>
                        <a:gd name="T45" fmla="*/ 5 h 81"/>
                        <a:gd name="T46" fmla="*/ 80 w 156"/>
                        <a:gd name="T47" fmla="*/ 8 h 81"/>
                        <a:gd name="T48" fmla="*/ 58 w 156"/>
                        <a:gd name="T49" fmla="*/ 4 h 81"/>
                        <a:gd name="T50" fmla="*/ 52 w 156"/>
                        <a:gd name="T51" fmla="*/ 5 h 81"/>
                        <a:gd name="T52" fmla="*/ 46 w 156"/>
                        <a:gd name="T53" fmla="*/ 10 h 81"/>
                        <a:gd name="T54" fmla="*/ 45 w 156"/>
                        <a:gd name="T55" fmla="*/ 12 h 81"/>
                        <a:gd name="T56" fmla="*/ 31 w 156"/>
                        <a:gd name="T57" fmla="*/ 10 h 81"/>
                        <a:gd name="T58" fmla="*/ 34 w 156"/>
                        <a:gd name="T59" fmla="*/ 16 h 81"/>
                        <a:gd name="T60" fmla="*/ 23 w 156"/>
                        <a:gd name="T61" fmla="*/ 16 h 81"/>
                        <a:gd name="T62" fmla="*/ 5 w 156"/>
                        <a:gd name="T63" fmla="*/ 17 h 81"/>
                        <a:gd name="T64" fmla="*/ 11 w 156"/>
                        <a:gd name="T65" fmla="*/ 21 h 81"/>
                        <a:gd name="T66" fmla="*/ 13 w 156"/>
                        <a:gd name="T67" fmla="*/ 26 h 81"/>
                        <a:gd name="T68" fmla="*/ 23 w 156"/>
                        <a:gd name="T69" fmla="*/ 27 h 81"/>
                        <a:gd name="T70" fmla="*/ 20 w 156"/>
                        <a:gd name="T71" fmla="*/ 31 h 81"/>
                        <a:gd name="T72" fmla="*/ 26 w 156"/>
                        <a:gd name="T73" fmla="*/ 30 h 81"/>
                        <a:gd name="T74" fmla="*/ 42 w 156"/>
                        <a:gd name="T75" fmla="*/ 30 h 81"/>
                        <a:gd name="T76" fmla="*/ 52 w 156"/>
                        <a:gd name="T77" fmla="*/ 31 h 81"/>
                        <a:gd name="T78" fmla="*/ 73 w 156"/>
                        <a:gd name="T79" fmla="*/ 21 h 81"/>
                        <a:gd name="T80" fmla="*/ 60 w 156"/>
                        <a:gd name="T81" fmla="*/ 31 h 81"/>
                        <a:gd name="T82" fmla="*/ 44 w 156"/>
                        <a:gd name="T83" fmla="*/ 35 h 81"/>
                        <a:gd name="T84" fmla="*/ 58 w 156"/>
                        <a:gd name="T85" fmla="*/ 42 h 81"/>
                        <a:gd name="T86" fmla="*/ 32 w 156"/>
                        <a:gd name="T87" fmla="*/ 39 h 81"/>
                        <a:gd name="T88" fmla="*/ 42 w 156"/>
                        <a:gd name="T89" fmla="*/ 50 h 81"/>
                        <a:gd name="T90" fmla="*/ 44 w 156"/>
                        <a:gd name="T91" fmla="*/ 52 h 81"/>
                        <a:gd name="T92" fmla="*/ 30 w 156"/>
                        <a:gd name="T93" fmla="*/ 52 h 81"/>
                        <a:gd name="T94" fmla="*/ 27 w 156"/>
                        <a:gd name="T95" fmla="*/ 59 h 81"/>
                        <a:gd name="T96" fmla="*/ 36 w 156"/>
                        <a:gd name="T97" fmla="*/ 57 h 81"/>
                        <a:gd name="T98" fmla="*/ 34 w 156"/>
                        <a:gd name="T99" fmla="*/ 60 h 81"/>
                        <a:gd name="T100" fmla="*/ 37 w 156"/>
                        <a:gd name="T101" fmla="*/ 65 h 81"/>
                        <a:gd name="T102" fmla="*/ 38 w 156"/>
                        <a:gd name="T103" fmla="*/ 68 h 81"/>
                        <a:gd name="T104" fmla="*/ 19 w 156"/>
                        <a:gd name="T105" fmla="*/ 65 h 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56" h="81">
                          <a:moveTo>
                            <a:pt x="26" y="70"/>
                          </a:moveTo>
                          <a:cubicBezTo>
                            <a:pt x="22" y="70"/>
                            <a:pt x="17" y="70"/>
                            <a:pt x="13" y="71"/>
                          </a:cubicBezTo>
                          <a:cubicBezTo>
                            <a:pt x="11" y="72"/>
                            <a:pt x="11" y="75"/>
                            <a:pt x="12" y="76"/>
                          </a:cubicBezTo>
                          <a:cubicBezTo>
                            <a:pt x="13" y="77"/>
                            <a:pt x="15" y="78"/>
                            <a:pt x="15" y="77"/>
                          </a:cubicBezTo>
                          <a:cubicBezTo>
                            <a:pt x="17" y="77"/>
                            <a:pt x="16" y="76"/>
                            <a:pt x="17" y="75"/>
                          </a:cubicBezTo>
                          <a:cubicBezTo>
                            <a:pt x="17" y="75"/>
                            <a:pt x="17" y="78"/>
                            <a:pt x="17" y="78"/>
                          </a:cubicBezTo>
                          <a:cubicBezTo>
                            <a:pt x="19" y="78"/>
                            <a:pt x="22" y="78"/>
                            <a:pt x="24" y="78"/>
                          </a:cubicBezTo>
                          <a:cubicBezTo>
                            <a:pt x="26" y="78"/>
                            <a:pt x="26" y="76"/>
                            <a:pt x="27" y="76"/>
                          </a:cubicBezTo>
                          <a:cubicBezTo>
                            <a:pt x="29" y="76"/>
                            <a:pt x="27" y="78"/>
                            <a:pt x="27" y="78"/>
                          </a:cubicBezTo>
                          <a:cubicBezTo>
                            <a:pt x="27" y="78"/>
                            <a:pt x="37" y="79"/>
                            <a:pt x="37" y="78"/>
                          </a:cubicBezTo>
                          <a:cubicBezTo>
                            <a:pt x="37" y="78"/>
                            <a:pt x="35" y="77"/>
                            <a:pt x="34" y="76"/>
                          </a:cubicBezTo>
                          <a:cubicBezTo>
                            <a:pt x="34" y="76"/>
                            <a:pt x="38" y="77"/>
                            <a:pt x="37" y="78"/>
                          </a:cubicBezTo>
                          <a:cubicBezTo>
                            <a:pt x="38" y="77"/>
                            <a:pt x="37" y="76"/>
                            <a:pt x="38" y="76"/>
                          </a:cubicBezTo>
                          <a:cubicBezTo>
                            <a:pt x="38" y="76"/>
                            <a:pt x="40" y="77"/>
                            <a:pt x="41" y="77"/>
                          </a:cubicBezTo>
                          <a:cubicBezTo>
                            <a:pt x="43" y="79"/>
                            <a:pt x="41" y="76"/>
                            <a:pt x="42" y="75"/>
                          </a:cubicBezTo>
                          <a:cubicBezTo>
                            <a:pt x="42" y="75"/>
                            <a:pt x="48" y="78"/>
                            <a:pt x="48" y="77"/>
                          </a:cubicBezTo>
                          <a:cubicBezTo>
                            <a:pt x="48" y="76"/>
                            <a:pt x="46" y="76"/>
                            <a:pt x="46" y="75"/>
                          </a:cubicBezTo>
                          <a:cubicBezTo>
                            <a:pt x="46" y="75"/>
                            <a:pt x="53" y="76"/>
                            <a:pt x="53" y="76"/>
                          </a:cubicBezTo>
                          <a:cubicBezTo>
                            <a:pt x="57" y="76"/>
                            <a:pt x="52" y="79"/>
                            <a:pt x="52" y="80"/>
                          </a:cubicBezTo>
                          <a:cubicBezTo>
                            <a:pt x="52" y="81"/>
                            <a:pt x="64" y="76"/>
                            <a:pt x="65" y="76"/>
                          </a:cubicBezTo>
                          <a:cubicBezTo>
                            <a:pt x="67" y="76"/>
                            <a:pt x="72" y="73"/>
                            <a:pt x="68" y="72"/>
                          </a:cubicBezTo>
                          <a:cubicBezTo>
                            <a:pt x="66" y="71"/>
                            <a:pt x="63" y="73"/>
                            <a:pt x="61" y="72"/>
                          </a:cubicBezTo>
                          <a:cubicBezTo>
                            <a:pt x="61" y="72"/>
                            <a:pt x="63" y="70"/>
                            <a:pt x="63" y="70"/>
                          </a:cubicBezTo>
                          <a:cubicBezTo>
                            <a:pt x="63" y="69"/>
                            <a:pt x="60" y="70"/>
                            <a:pt x="59" y="70"/>
                          </a:cubicBezTo>
                          <a:cubicBezTo>
                            <a:pt x="57" y="70"/>
                            <a:pt x="56" y="68"/>
                            <a:pt x="54" y="68"/>
                          </a:cubicBezTo>
                          <a:cubicBezTo>
                            <a:pt x="53" y="69"/>
                            <a:pt x="50" y="70"/>
                            <a:pt x="48" y="69"/>
                          </a:cubicBezTo>
                          <a:cubicBezTo>
                            <a:pt x="49" y="69"/>
                            <a:pt x="50" y="69"/>
                            <a:pt x="51" y="69"/>
                          </a:cubicBezTo>
                          <a:cubicBezTo>
                            <a:pt x="52" y="68"/>
                            <a:pt x="50" y="66"/>
                            <a:pt x="50" y="65"/>
                          </a:cubicBezTo>
                          <a:cubicBezTo>
                            <a:pt x="50" y="67"/>
                            <a:pt x="59" y="68"/>
                            <a:pt x="60" y="68"/>
                          </a:cubicBezTo>
                          <a:cubicBezTo>
                            <a:pt x="61" y="68"/>
                            <a:pt x="63" y="68"/>
                            <a:pt x="65" y="68"/>
                          </a:cubicBezTo>
                          <a:cubicBezTo>
                            <a:pt x="67" y="68"/>
                            <a:pt x="69" y="65"/>
                            <a:pt x="68" y="64"/>
                          </a:cubicBezTo>
                          <a:cubicBezTo>
                            <a:pt x="65" y="61"/>
                            <a:pt x="71" y="61"/>
                            <a:pt x="73" y="61"/>
                          </a:cubicBezTo>
                          <a:cubicBezTo>
                            <a:pt x="74" y="61"/>
                            <a:pt x="79" y="61"/>
                            <a:pt x="80" y="60"/>
                          </a:cubicBezTo>
                          <a:cubicBezTo>
                            <a:pt x="80" y="60"/>
                            <a:pt x="75" y="58"/>
                            <a:pt x="75" y="58"/>
                          </a:cubicBezTo>
                          <a:cubicBezTo>
                            <a:pt x="77" y="57"/>
                            <a:pt x="81" y="59"/>
                            <a:pt x="82" y="57"/>
                          </a:cubicBezTo>
                          <a:cubicBezTo>
                            <a:pt x="83" y="56"/>
                            <a:pt x="77" y="55"/>
                            <a:pt x="76" y="55"/>
                          </a:cubicBezTo>
                          <a:cubicBezTo>
                            <a:pt x="77" y="55"/>
                            <a:pt x="84" y="54"/>
                            <a:pt x="85" y="53"/>
                          </a:cubicBezTo>
                          <a:cubicBezTo>
                            <a:pt x="87" y="52"/>
                            <a:pt x="77" y="50"/>
                            <a:pt x="77" y="51"/>
                          </a:cubicBezTo>
                          <a:cubicBezTo>
                            <a:pt x="77" y="50"/>
                            <a:pt x="79" y="50"/>
                            <a:pt x="79" y="50"/>
                          </a:cubicBezTo>
                          <a:cubicBezTo>
                            <a:pt x="79" y="49"/>
                            <a:pt x="72" y="50"/>
                            <a:pt x="71" y="50"/>
                          </a:cubicBezTo>
                          <a:cubicBezTo>
                            <a:pt x="69" y="50"/>
                            <a:pt x="68" y="51"/>
                            <a:pt x="66" y="52"/>
                          </a:cubicBezTo>
                          <a:cubicBezTo>
                            <a:pt x="67" y="52"/>
                            <a:pt x="70" y="49"/>
                            <a:pt x="68" y="49"/>
                          </a:cubicBezTo>
                          <a:cubicBezTo>
                            <a:pt x="68" y="49"/>
                            <a:pt x="64" y="49"/>
                            <a:pt x="64" y="48"/>
                          </a:cubicBezTo>
                          <a:cubicBezTo>
                            <a:pt x="64" y="48"/>
                            <a:pt x="71" y="48"/>
                            <a:pt x="72" y="48"/>
                          </a:cubicBezTo>
                          <a:cubicBezTo>
                            <a:pt x="71" y="48"/>
                            <a:pt x="68" y="47"/>
                            <a:pt x="68" y="47"/>
                          </a:cubicBezTo>
                          <a:cubicBezTo>
                            <a:pt x="69" y="46"/>
                            <a:pt x="72" y="48"/>
                            <a:pt x="74" y="47"/>
                          </a:cubicBezTo>
                          <a:cubicBezTo>
                            <a:pt x="73" y="47"/>
                            <a:pt x="69" y="46"/>
                            <a:pt x="69" y="46"/>
                          </a:cubicBezTo>
                          <a:cubicBezTo>
                            <a:pt x="69" y="45"/>
                            <a:pt x="77" y="46"/>
                            <a:pt x="78" y="45"/>
                          </a:cubicBezTo>
                          <a:cubicBezTo>
                            <a:pt x="78" y="45"/>
                            <a:pt x="75" y="44"/>
                            <a:pt x="75" y="44"/>
                          </a:cubicBezTo>
                          <a:cubicBezTo>
                            <a:pt x="74" y="44"/>
                            <a:pt x="77" y="44"/>
                            <a:pt x="77" y="44"/>
                          </a:cubicBezTo>
                          <a:cubicBezTo>
                            <a:pt x="79" y="45"/>
                            <a:pt x="80" y="46"/>
                            <a:pt x="82" y="46"/>
                          </a:cubicBezTo>
                          <a:cubicBezTo>
                            <a:pt x="84" y="46"/>
                            <a:pt x="87" y="45"/>
                            <a:pt x="90" y="44"/>
                          </a:cubicBezTo>
                          <a:cubicBezTo>
                            <a:pt x="98" y="43"/>
                            <a:pt x="85" y="42"/>
                            <a:pt x="84" y="40"/>
                          </a:cubicBezTo>
                          <a:cubicBezTo>
                            <a:pt x="84" y="39"/>
                            <a:pt x="93" y="40"/>
                            <a:pt x="94" y="41"/>
                          </a:cubicBezTo>
                          <a:cubicBezTo>
                            <a:pt x="96" y="42"/>
                            <a:pt x="97" y="42"/>
                            <a:pt x="100" y="41"/>
                          </a:cubicBezTo>
                          <a:cubicBezTo>
                            <a:pt x="101" y="41"/>
                            <a:pt x="106" y="39"/>
                            <a:pt x="105" y="37"/>
                          </a:cubicBezTo>
                          <a:cubicBezTo>
                            <a:pt x="105" y="36"/>
                            <a:pt x="94" y="41"/>
                            <a:pt x="97" y="36"/>
                          </a:cubicBezTo>
                          <a:cubicBezTo>
                            <a:pt x="96" y="37"/>
                            <a:pt x="101" y="37"/>
                            <a:pt x="101" y="37"/>
                          </a:cubicBezTo>
                          <a:cubicBezTo>
                            <a:pt x="104" y="37"/>
                            <a:pt x="106" y="36"/>
                            <a:pt x="108" y="36"/>
                          </a:cubicBezTo>
                          <a:cubicBezTo>
                            <a:pt x="108" y="35"/>
                            <a:pt x="105" y="32"/>
                            <a:pt x="105" y="32"/>
                          </a:cubicBezTo>
                          <a:cubicBezTo>
                            <a:pt x="106" y="32"/>
                            <a:pt x="107" y="33"/>
                            <a:pt x="107" y="34"/>
                          </a:cubicBezTo>
                          <a:cubicBezTo>
                            <a:pt x="108" y="35"/>
                            <a:pt x="110" y="34"/>
                            <a:pt x="111" y="34"/>
                          </a:cubicBezTo>
                          <a:cubicBezTo>
                            <a:pt x="114" y="32"/>
                            <a:pt x="116" y="30"/>
                            <a:pt x="119" y="29"/>
                          </a:cubicBezTo>
                          <a:cubicBezTo>
                            <a:pt x="121" y="28"/>
                            <a:pt x="136" y="22"/>
                            <a:pt x="136" y="21"/>
                          </a:cubicBezTo>
                          <a:cubicBezTo>
                            <a:pt x="136" y="20"/>
                            <a:pt x="123" y="23"/>
                            <a:pt x="122" y="23"/>
                          </a:cubicBezTo>
                          <a:cubicBezTo>
                            <a:pt x="119" y="24"/>
                            <a:pt x="116" y="24"/>
                            <a:pt x="112" y="25"/>
                          </a:cubicBezTo>
                          <a:cubicBezTo>
                            <a:pt x="112" y="25"/>
                            <a:pt x="108" y="25"/>
                            <a:pt x="108" y="25"/>
                          </a:cubicBezTo>
                          <a:cubicBezTo>
                            <a:pt x="108" y="24"/>
                            <a:pt x="114" y="24"/>
                            <a:pt x="115" y="23"/>
                          </a:cubicBezTo>
                          <a:cubicBezTo>
                            <a:pt x="116" y="23"/>
                            <a:pt x="123" y="22"/>
                            <a:pt x="123" y="21"/>
                          </a:cubicBezTo>
                          <a:cubicBezTo>
                            <a:pt x="123" y="22"/>
                            <a:pt x="113" y="20"/>
                            <a:pt x="114" y="19"/>
                          </a:cubicBezTo>
                          <a:cubicBezTo>
                            <a:pt x="114" y="19"/>
                            <a:pt x="126" y="20"/>
                            <a:pt x="127" y="19"/>
                          </a:cubicBezTo>
                          <a:cubicBezTo>
                            <a:pt x="129" y="19"/>
                            <a:pt x="132" y="18"/>
                            <a:pt x="134" y="18"/>
                          </a:cubicBezTo>
                          <a:cubicBezTo>
                            <a:pt x="135" y="18"/>
                            <a:pt x="137" y="18"/>
                            <a:pt x="138" y="18"/>
                          </a:cubicBezTo>
                          <a:cubicBezTo>
                            <a:pt x="142" y="17"/>
                            <a:pt x="146" y="16"/>
                            <a:pt x="149" y="15"/>
                          </a:cubicBezTo>
                          <a:cubicBezTo>
                            <a:pt x="149" y="15"/>
                            <a:pt x="156" y="11"/>
                            <a:pt x="153" y="10"/>
                          </a:cubicBezTo>
                          <a:cubicBezTo>
                            <a:pt x="151" y="10"/>
                            <a:pt x="148" y="10"/>
                            <a:pt x="146" y="10"/>
                          </a:cubicBezTo>
                          <a:cubicBezTo>
                            <a:pt x="145" y="9"/>
                            <a:pt x="143" y="10"/>
                            <a:pt x="143" y="9"/>
                          </a:cubicBezTo>
                          <a:cubicBezTo>
                            <a:pt x="143" y="7"/>
                            <a:pt x="141" y="7"/>
                            <a:pt x="141" y="5"/>
                          </a:cubicBezTo>
                          <a:cubicBezTo>
                            <a:pt x="141" y="5"/>
                            <a:pt x="137" y="6"/>
                            <a:pt x="136" y="6"/>
                          </a:cubicBezTo>
                          <a:cubicBezTo>
                            <a:pt x="135" y="5"/>
                            <a:pt x="134" y="3"/>
                            <a:pt x="133" y="5"/>
                          </a:cubicBezTo>
                          <a:cubicBezTo>
                            <a:pt x="133" y="5"/>
                            <a:pt x="127" y="6"/>
                            <a:pt x="126" y="6"/>
                          </a:cubicBezTo>
                          <a:cubicBezTo>
                            <a:pt x="124" y="7"/>
                            <a:pt x="122" y="7"/>
                            <a:pt x="120" y="7"/>
                          </a:cubicBezTo>
                          <a:cubicBezTo>
                            <a:pt x="120" y="7"/>
                            <a:pt x="116" y="7"/>
                            <a:pt x="116" y="7"/>
                          </a:cubicBezTo>
                          <a:cubicBezTo>
                            <a:pt x="116" y="6"/>
                            <a:pt x="120" y="6"/>
                            <a:pt x="121" y="5"/>
                          </a:cubicBezTo>
                          <a:cubicBezTo>
                            <a:pt x="123" y="5"/>
                            <a:pt x="125" y="4"/>
                            <a:pt x="126" y="3"/>
                          </a:cubicBezTo>
                          <a:cubicBezTo>
                            <a:pt x="124" y="6"/>
                            <a:pt x="103" y="0"/>
                            <a:pt x="102" y="2"/>
                          </a:cubicBezTo>
                          <a:cubicBezTo>
                            <a:pt x="102" y="3"/>
                            <a:pt x="104" y="3"/>
                            <a:pt x="105" y="4"/>
                          </a:cubicBezTo>
                          <a:cubicBezTo>
                            <a:pt x="105" y="5"/>
                            <a:pt x="100" y="2"/>
                            <a:pt x="100" y="2"/>
                          </a:cubicBezTo>
                          <a:cubicBezTo>
                            <a:pt x="98" y="1"/>
                            <a:pt x="95" y="2"/>
                            <a:pt x="94" y="2"/>
                          </a:cubicBezTo>
                          <a:cubicBezTo>
                            <a:pt x="93" y="2"/>
                            <a:pt x="90" y="2"/>
                            <a:pt x="91" y="3"/>
                          </a:cubicBezTo>
                          <a:cubicBezTo>
                            <a:pt x="92" y="4"/>
                            <a:pt x="94" y="7"/>
                            <a:pt x="95" y="6"/>
                          </a:cubicBezTo>
                          <a:cubicBezTo>
                            <a:pt x="95" y="7"/>
                            <a:pt x="91" y="6"/>
                            <a:pt x="91" y="5"/>
                          </a:cubicBezTo>
                          <a:cubicBezTo>
                            <a:pt x="88" y="5"/>
                            <a:pt x="87" y="2"/>
                            <a:pt x="85" y="2"/>
                          </a:cubicBezTo>
                          <a:cubicBezTo>
                            <a:pt x="81" y="2"/>
                            <a:pt x="78" y="2"/>
                            <a:pt x="75" y="2"/>
                          </a:cubicBezTo>
                          <a:cubicBezTo>
                            <a:pt x="70" y="3"/>
                            <a:pt x="73" y="4"/>
                            <a:pt x="76" y="5"/>
                          </a:cubicBezTo>
                          <a:cubicBezTo>
                            <a:pt x="77" y="6"/>
                            <a:pt x="79" y="7"/>
                            <a:pt x="80" y="8"/>
                          </a:cubicBezTo>
                          <a:cubicBezTo>
                            <a:pt x="80" y="8"/>
                            <a:pt x="77" y="10"/>
                            <a:pt x="77" y="10"/>
                          </a:cubicBezTo>
                          <a:cubicBezTo>
                            <a:pt x="76" y="10"/>
                            <a:pt x="78" y="9"/>
                            <a:pt x="78" y="9"/>
                          </a:cubicBezTo>
                          <a:cubicBezTo>
                            <a:pt x="78" y="8"/>
                            <a:pt x="71" y="4"/>
                            <a:pt x="70" y="4"/>
                          </a:cubicBezTo>
                          <a:cubicBezTo>
                            <a:pt x="66" y="4"/>
                            <a:pt x="62" y="3"/>
                            <a:pt x="58" y="4"/>
                          </a:cubicBezTo>
                          <a:cubicBezTo>
                            <a:pt x="58" y="4"/>
                            <a:pt x="60" y="6"/>
                            <a:pt x="61" y="6"/>
                          </a:cubicBezTo>
                          <a:cubicBezTo>
                            <a:pt x="62" y="6"/>
                            <a:pt x="64" y="7"/>
                            <a:pt x="66" y="6"/>
                          </a:cubicBezTo>
                          <a:cubicBezTo>
                            <a:pt x="64" y="7"/>
                            <a:pt x="61" y="8"/>
                            <a:pt x="59" y="7"/>
                          </a:cubicBezTo>
                          <a:cubicBezTo>
                            <a:pt x="58" y="7"/>
                            <a:pt x="51" y="4"/>
                            <a:pt x="52" y="5"/>
                          </a:cubicBezTo>
                          <a:cubicBezTo>
                            <a:pt x="52" y="4"/>
                            <a:pt x="57" y="10"/>
                            <a:pt x="53" y="9"/>
                          </a:cubicBezTo>
                          <a:cubicBezTo>
                            <a:pt x="52" y="8"/>
                            <a:pt x="49" y="7"/>
                            <a:pt x="47" y="8"/>
                          </a:cubicBezTo>
                          <a:cubicBezTo>
                            <a:pt x="48" y="8"/>
                            <a:pt x="51" y="9"/>
                            <a:pt x="51" y="9"/>
                          </a:cubicBezTo>
                          <a:cubicBezTo>
                            <a:pt x="50" y="10"/>
                            <a:pt x="46" y="8"/>
                            <a:pt x="46" y="10"/>
                          </a:cubicBezTo>
                          <a:cubicBezTo>
                            <a:pt x="46" y="11"/>
                            <a:pt x="50" y="12"/>
                            <a:pt x="51" y="13"/>
                          </a:cubicBezTo>
                          <a:cubicBezTo>
                            <a:pt x="54" y="13"/>
                            <a:pt x="61" y="14"/>
                            <a:pt x="61" y="17"/>
                          </a:cubicBezTo>
                          <a:cubicBezTo>
                            <a:pt x="61" y="16"/>
                            <a:pt x="54" y="15"/>
                            <a:pt x="52" y="14"/>
                          </a:cubicBezTo>
                          <a:cubicBezTo>
                            <a:pt x="50" y="14"/>
                            <a:pt x="47" y="11"/>
                            <a:pt x="45" y="12"/>
                          </a:cubicBezTo>
                          <a:cubicBezTo>
                            <a:pt x="45" y="12"/>
                            <a:pt x="48" y="14"/>
                            <a:pt x="48" y="14"/>
                          </a:cubicBezTo>
                          <a:cubicBezTo>
                            <a:pt x="48" y="14"/>
                            <a:pt x="45" y="15"/>
                            <a:pt x="45" y="14"/>
                          </a:cubicBezTo>
                          <a:cubicBezTo>
                            <a:pt x="43" y="13"/>
                            <a:pt x="42" y="12"/>
                            <a:pt x="40" y="11"/>
                          </a:cubicBezTo>
                          <a:cubicBezTo>
                            <a:pt x="39" y="10"/>
                            <a:pt x="31" y="10"/>
                            <a:pt x="31" y="10"/>
                          </a:cubicBezTo>
                          <a:cubicBezTo>
                            <a:pt x="31" y="11"/>
                            <a:pt x="34" y="11"/>
                            <a:pt x="31" y="12"/>
                          </a:cubicBezTo>
                          <a:cubicBezTo>
                            <a:pt x="30" y="12"/>
                            <a:pt x="25" y="14"/>
                            <a:pt x="25" y="14"/>
                          </a:cubicBezTo>
                          <a:cubicBezTo>
                            <a:pt x="26" y="14"/>
                            <a:pt x="29" y="13"/>
                            <a:pt x="29" y="13"/>
                          </a:cubicBezTo>
                          <a:cubicBezTo>
                            <a:pt x="30" y="14"/>
                            <a:pt x="34" y="16"/>
                            <a:pt x="34" y="16"/>
                          </a:cubicBezTo>
                          <a:cubicBezTo>
                            <a:pt x="34" y="16"/>
                            <a:pt x="31" y="15"/>
                            <a:pt x="31" y="16"/>
                          </a:cubicBezTo>
                          <a:cubicBezTo>
                            <a:pt x="31" y="16"/>
                            <a:pt x="32" y="19"/>
                            <a:pt x="30" y="17"/>
                          </a:cubicBezTo>
                          <a:cubicBezTo>
                            <a:pt x="29" y="16"/>
                            <a:pt x="28" y="14"/>
                            <a:pt x="26" y="15"/>
                          </a:cubicBezTo>
                          <a:cubicBezTo>
                            <a:pt x="25" y="15"/>
                            <a:pt x="24" y="17"/>
                            <a:pt x="23" y="16"/>
                          </a:cubicBezTo>
                          <a:cubicBezTo>
                            <a:pt x="22" y="15"/>
                            <a:pt x="21" y="14"/>
                            <a:pt x="19" y="14"/>
                          </a:cubicBezTo>
                          <a:cubicBezTo>
                            <a:pt x="18" y="14"/>
                            <a:pt x="15" y="15"/>
                            <a:pt x="14" y="16"/>
                          </a:cubicBezTo>
                          <a:cubicBezTo>
                            <a:pt x="12" y="17"/>
                            <a:pt x="13" y="18"/>
                            <a:pt x="10" y="17"/>
                          </a:cubicBezTo>
                          <a:cubicBezTo>
                            <a:pt x="8" y="16"/>
                            <a:pt x="7" y="17"/>
                            <a:pt x="5" y="17"/>
                          </a:cubicBezTo>
                          <a:cubicBezTo>
                            <a:pt x="4" y="18"/>
                            <a:pt x="0" y="18"/>
                            <a:pt x="0" y="19"/>
                          </a:cubicBezTo>
                          <a:cubicBezTo>
                            <a:pt x="0" y="21"/>
                            <a:pt x="9" y="19"/>
                            <a:pt x="9" y="20"/>
                          </a:cubicBezTo>
                          <a:cubicBezTo>
                            <a:pt x="9" y="21"/>
                            <a:pt x="6" y="21"/>
                            <a:pt x="5" y="22"/>
                          </a:cubicBezTo>
                          <a:cubicBezTo>
                            <a:pt x="5" y="21"/>
                            <a:pt x="10" y="21"/>
                            <a:pt x="11" y="21"/>
                          </a:cubicBezTo>
                          <a:cubicBezTo>
                            <a:pt x="12" y="21"/>
                            <a:pt x="17" y="21"/>
                            <a:pt x="17" y="21"/>
                          </a:cubicBezTo>
                          <a:cubicBezTo>
                            <a:pt x="17" y="21"/>
                            <a:pt x="15" y="22"/>
                            <a:pt x="14" y="22"/>
                          </a:cubicBezTo>
                          <a:cubicBezTo>
                            <a:pt x="12" y="22"/>
                            <a:pt x="11" y="22"/>
                            <a:pt x="9" y="24"/>
                          </a:cubicBezTo>
                          <a:cubicBezTo>
                            <a:pt x="5" y="26"/>
                            <a:pt x="12" y="26"/>
                            <a:pt x="13" y="26"/>
                          </a:cubicBezTo>
                          <a:cubicBezTo>
                            <a:pt x="17" y="27"/>
                            <a:pt x="20" y="27"/>
                            <a:pt x="24" y="26"/>
                          </a:cubicBezTo>
                          <a:cubicBezTo>
                            <a:pt x="26" y="25"/>
                            <a:pt x="31" y="22"/>
                            <a:pt x="34" y="24"/>
                          </a:cubicBezTo>
                          <a:cubicBezTo>
                            <a:pt x="34" y="24"/>
                            <a:pt x="29" y="26"/>
                            <a:pt x="29" y="26"/>
                          </a:cubicBezTo>
                          <a:cubicBezTo>
                            <a:pt x="27" y="26"/>
                            <a:pt x="25" y="26"/>
                            <a:pt x="23" y="27"/>
                          </a:cubicBezTo>
                          <a:cubicBezTo>
                            <a:pt x="22" y="27"/>
                            <a:pt x="20" y="27"/>
                            <a:pt x="18" y="27"/>
                          </a:cubicBezTo>
                          <a:cubicBezTo>
                            <a:pt x="16" y="28"/>
                            <a:pt x="14" y="27"/>
                            <a:pt x="12" y="28"/>
                          </a:cubicBezTo>
                          <a:cubicBezTo>
                            <a:pt x="13" y="28"/>
                            <a:pt x="16" y="29"/>
                            <a:pt x="16" y="29"/>
                          </a:cubicBezTo>
                          <a:cubicBezTo>
                            <a:pt x="17" y="30"/>
                            <a:pt x="18" y="31"/>
                            <a:pt x="20" y="31"/>
                          </a:cubicBezTo>
                          <a:cubicBezTo>
                            <a:pt x="24" y="31"/>
                            <a:pt x="26" y="28"/>
                            <a:pt x="30" y="27"/>
                          </a:cubicBezTo>
                          <a:cubicBezTo>
                            <a:pt x="31" y="27"/>
                            <a:pt x="44" y="26"/>
                            <a:pt x="44" y="25"/>
                          </a:cubicBezTo>
                          <a:cubicBezTo>
                            <a:pt x="44" y="26"/>
                            <a:pt x="38" y="26"/>
                            <a:pt x="37" y="26"/>
                          </a:cubicBezTo>
                          <a:cubicBezTo>
                            <a:pt x="34" y="27"/>
                            <a:pt x="29" y="28"/>
                            <a:pt x="26" y="30"/>
                          </a:cubicBezTo>
                          <a:cubicBezTo>
                            <a:pt x="23" y="33"/>
                            <a:pt x="32" y="32"/>
                            <a:pt x="33" y="32"/>
                          </a:cubicBezTo>
                          <a:cubicBezTo>
                            <a:pt x="35" y="32"/>
                            <a:pt x="37" y="33"/>
                            <a:pt x="39" y="31"/>
                          </a:cubicBezTo>
                          <a:cubicBezTo>
                            <a:pt x="40" y="31"/>
                            <a:pt x="40" y="30"/>
                            <a:pt x="40" y="29"/>
                          </a:cubicBezTo>
                          <a:cubicBezTo>
                            <a:pt x="41" y="29"/>
                            <a:pt x="42" y="29"/>
                            <a:pt x="42" y="30"/>
                          </a:cubicBezTo>
                          <a:cubicBezTo>
                            <a:pt x="42" y="30"/>
                            <a:pt x="42" y="30"/>
                            <a:pt x="41" y="30"/>
                          </a:cubicBezTo>
                          <a:cubicBezTo>
                            <a:pt x="43" y="30"/>
                            <a:pt x="48" y="28"/>
                            <a:pt x="50" y="29"/>
                          </a:cubicBezTo>
                          <a:cubicBezTo>
                            <a:pt x="49" y="28"/>
                            <a:pt x="44" y="32"/>
                            <a:pt x="43" y="32"/>
                          </a:cubicBezTo>
                          <a:cubicBezTo>
                            <a:pt x="44" y="33"/>
                            <a:pt x="50" y="31"/>
                            <a:pt x="52" y="31"/>
                          </a:cubicBezTo>
                          <a:cubicBezTo>
                            <a:pt x="55" y="31"/>
                            <a:pt x="58" y="30"/>
                            <a:pt x="61" y="28"/>
                          </a:cubicBezTo>
                          <a:cubicBezTo>
                            <a:pt x="62" y="27"/>
                            <a:pt x="62" y="25"/>
                            <a:pt x="62" y="25"/>
                          </a:cubicBezTo>
                          <a:cubicBezTo>
                            <a:pt x="64" y="25"/>
                            <a:pt x="64" y="25"/>
                            <a:pt x="65" y="24"/>
                          </a:cubicBezTo>
                          <a:cubicBezTo>
                            <a:pt x="66" y="24"/>
                            <a:pt x="73" y="20"/>
                            <a:pt x="73" y="21"/>
                          </a:cubicBezTo>
                          <a:cubicBezTo>
                            <a:pt x="73" y="21"/>
                            <a:pt x="69" y="24"/>
                            <a:pt x="69" y="24"/>
                          </a:cubicBezTo>
                          <a:cubicBezTo>
                            <a:pt x="68" y="25"/>
                            <a:pt x="64" y="27"/>
                            <a:pt x="64" y="28"/>
                          </a:cubicBezTo>
                          <a:cubicBezTo>
                            <a:pt x="64" y="29"/>
                            <a:pt x="75" y="28"/>
                            <a:pt x="75" y="29"/>
                          </a:cubicBezTo>
                          <a:cubicBezTo>
                            <a:pt x="75" y="28"/>
                            <a:pt x="60" y="32"/>
                            <a:pt x="60" y="31"/>
                          </a:cubicBezTo>
                          <a:cubicBezTo>
                            <a:pt x="60" y="31"/>
                            <a:pt x="69" y="32"/>
                            <a:pt x="68" y="32"/>
                          </a:cubicBezTo>
                          <a:cubicBezTo>
                            <a:pt x="68" y="33"/>
                            <a:pt x="64" y="33"/>
                            <a:pt x="63" y="33"/>
                          </a:cubicBezTo>
                          <a:cubicBezTo>
                            <a:pt x="61" y="33"/>
                            <a:pt x="58" y="33"/>
                            <a:pt x="56" y="34"/>
                          </a:cubicBezTo>
                          <a:cubicBezTo>
                            <a:pt x="52" y="34"/>
                            <a:pt x="48" y="34"/>
                            <a:pt x="44" y="35"/>
                          </a:cubicBezTo>
                          <a:cubicBezTo>
                            <a:pt x="43" y="35"/>
                            <a:pt x="43" y="36"/>
                            <a:pt x="45" y="36"/>
                          </a:cubicBezTo>
                          <a:cubicBezTo>
                            <a:pt x="46" y="37"/>
                            <a:pt x="49" y="38"/>
                            <a:pt x="50" y="39"/>
                          </a:cubicBezTo>
                          <a:cubicBezTo>
                            <a:pt x="52" y="41"/>
                            <a:pt x="50" y="43"/>
                            <a:pt x="53" y="43"/>
                          </a:cubicBezTo>
                          <a:cubicBezTo>
                            <a:pt x="54" y="42"/>
                            <a:pt x="57" y="43"/>
                            <a:pt x="58" y="42"/>
                          </a:cubicBezTo>
                          <a:cubicBezTo>
                            <a:pt x="49" y="47"/>
                            <a:pt x="44" y="36"/>
                            <a:pt x="37" y="36"/>
                          </a:cubicBezTo>
                          <a:cubicBezTo>
                            <a:pt x="35" y="36"/>
                            <a:pt x="26" y="34"/>
                            <a:pt x="26" y="36"/>
                          </a:cubicBezTo>
                          <a:cubicBezTo>
                            <a:pt x="26" y="36"/>
                            <a:pt x="25" y="38"/>
                            <a:pt x="25" y="38"/>
                          </a:cubicBezTo>
                          <a:cubicBezTo>
                            <a:pt x="26" y="38"/>
                            <a:pt x="32" y="38"/>
                            <a:pt x="32" y="39"/>
                          </a:cubicBezTo>
                          <a:cubicBezTo>
                            <a:pt x="32" y="39"/>
                            <a:pt x="26" y="39"/>
                            <a:pt x="26" y="41"/>
                          </a:cubicBezTo>
                          <a:cubicBezTo>
                            <a:pt x="26" y="42"/>
                            <a:pt x="32" y="42"/>
                            <a:pt x="34" y="43"/>
                          </a:cubicBezTo>
                          <a:cubicBezTo>
                            <a:pt x="35" y="44"/>
                            <a:pt x="36" y="45"/>
                            <a:pt x="37" y="46"/>
                          </a:cubicBezTo>
                          <a:cubicBezTo>
                            <a:pt x="38" y="48"/>
                            <a:pt x="40" y="49"/>
                            <a:pt x="42" y="50"/>
                          </a:cubicBezTo>
                          <a:cubicBezTo>
                            <a:pt x="44" y="51"/>
                            <a:pt x="45" y="51"/>
                            <a:pt x="47" y="50"/>
                          </a:cubicBezTo>
                          <a:cubicBezTo>
                            <a:pt x="48" y="50"/>
                            <a:pt x="50" y="49"/>
                            <a:pt x="51" y="50"/>
                          </a:cubicBezTo>
                          <a:cubicBezTo>
                            <a:pt x="51" y="50"/>
                            <a:pt x="50" y="52"/>
                            <a:pt x="50" y="52"/>
                          </a:cubicBezTo>
                          <a:cubicBezTo>
                            <a:pt x="48" y="52"/>
                            <a:pt x="45" y="51"/>
                            <a:pt x="44" y="52"/>
                          </a:cubicBezTo>
                          <a:cubicBezTo>
                            <a:pt x="44" y="51"/>
                            <a:pt x="48" y="54"/>
                            <a:pt x="48" y="54"/>
                          </a:cubicBezTo>
                          <a:cubicBezTo>
                            <a:pt x="48" y="55"/>
                            <a:pt x="43" y="53"/>
                            <a:pt x="43" y="53"/>
                          </a:cubicBezTo>
                          <a:cubicBezTo>
                            <a:pt x="40" y="51"/>
                            <a:pt x="38" y="51"/>
                            <a:pt x="35" y="51"/>
                          </a:cubicBezTo>
                          <a:cubicBezTo>
                            <a:pt x="33" y="51"/>
                            <a:pt x="32" y="51"/>
                            <a:pt x="30" y="52"/>
                          </a:cubicBezTo>
                          <a:cubicBezTo>
                            <a:pt x="28" y="53"/>
                            <a:pt x="27" y="52"/>
                            <a:pt x="26" y="53"/>
                          </a:cubicBezTo>
                          <a:cubicBezTo>
                            <a:pt x="25" y="54"/>
                            <a:pt x="25" y="55"/>
                            <a:pt x="23" y="55"/>
                          </a:cubicBezTo>
                          <a:cubicBezTo>
                            <a:pt x="22" y="56"/>
                            <a:pt x="21" y="59"/>
                            <a:pt x="23" y="59"/>
                          </a:cubicBezTo>
                          <a:cubicBezTo>
                            <a:pt x="25" y="59"/>
                            <a:pt x="27" y="58"/>
                            <a:pt x="27" y="59"/>
                          </a:cubicBezTo>
                          <a:cubicBezTo>
                            <a:pt x="28" y="61"/>
                            <a:pt x="32" y="60"/>
                            <a:pt x="32" y="59"/>
                          </a:cubicBezTo>
                          <a:cubicBezTo>
                            <a:pt x="33" y="59"/>
                            <a:pt x="35" y="56"/>
                            <a:pt x="35" y="55"/>
                          </a:cubicBezTo>
                          <a:cubicBezTo>
                            <a:pt x="35" y="56"/>
                            <a:pt x="35" y="56"/>
                            <a:pt x="35" y="57"/>
                          </a:cubicBezTo>
                          <a:cubicBezTo>
                            <a:pt x="35" y="57"/>
                            <a:pt x="36" y="57"/>
                            <a:pt x="36" y="57"/>
                          </a:cubicBezTo>
                          <a:cubicBezTo>
                            <a:pt x="36" y="57"/>
                            <a:pt x="35" y="58"/>
                            <a:pt x="35" y="59"/>
                          </a:cubicBezTo>
                          <a:cubicBezTo>
                            <a:pt x="35" y="59"/>
                            <a:pt x="35" y="59"/>
                            <a:pt x="36" y="59"/>
                          </a:cubicBezTo>
                          <a:cubicBezTo>
                            <a:pt x="36" y="59"/>
                            <a:pt x="33" y="60"/>
                            <a:pt x="34" y="60"/>
                          </a:cubicBezTo>
                          <a:cubicBezTo>
                            <a:pt x="34" y="60"/>
                            <a:pt x="34" y="60"/>
                            <a:pt x="34" y="60"/>
                          </a:cubicBezTo>
                          <a:cubicBezTo>
                            <a:pt x="34" y="61"/>
                            <a:pt x="31" y="60"/>
                            <a:pt x="30" y="61"/>
                          </a:cubicBezTo>
                          <a:cubicBezTo>
                            <a:pt x="31" y="61"/>
                            <a:pt x="35" y="61"/>
                            <a:pt x="36" y="62"/>
                          </a:cubicBezTo>
                          <a:cubicBezTo>
                            <a:pt x="36" y="62"/>
                            <a:pt x="31" y="65"/>
                            <a:pt x="32" y="65"/>
                          </a:cubicBezTo>
                          <a:cubicBezTo>
                            <a:pt x="32" y="66"/>
                            <a:pt x="37" y="65"/>
                            <a:pt x="37" y="65"/>
                          </a:cubicBezTo>
                          <a:cubicBezTo>
                            <a:pt x="37" y="65"/>
                            <a:pt x="36" y="65"/>
                            <a:pt x="36" y="65"/>
                          </a:cubicBezTo>
                          <a:cubicBezTo>
                            <a:pt x="36" y="66"/>
                            <a:pt x="41" y="65"/>
                            <a:pt x="42" y="64"/>
                          </a:cubicBezTo>
                          <a:cubicBezTo>
                            <a:pt x="42" y="64"/>
                            <a:pt x="46" y="59"/>
                            <a:pt x="47" y="60"/>
                          </a:cubicBezTo>
                          <a:cubicBezTo>
                            <a:pt x="48" y="61"/>
                            <a:pt x="40" y="67"/>
                            <a:pt x="38" y="68"/>
                          </a:cubicBezTo>
                          <a:cubicBezTo>
                            <a:pt x="35" y="68"/>
                            <a:pt x="33" y="68"/>
                            <a:pt x="30" y="66"/>
                          </a:cubicBezTo>
                          <a:cubicBezTo>
                            <a:pt x="28" y="65"/>
                            <a:pt x="28" y="63"/>
                            <a:pt x="26" y="63"/>
                          </a:cubicBezTo>
                          <a:cubicBezTo>
                            <a:pt x="24" y="62"/>
                            <a:pt x="22" y="62"/>
                            <a:pt x="20" y="62"/>
                          </a:cubicBezTo>
                          <a:cubicBezTo>
                            <a:pt x="17" y="62"/>
                            <a:pt x="17" y="63"/>
                            <a:pt x="19" y="65"/>
                          </a:cubicBezTo>
                          <a:cubicBezTo>
                            <a:pt x="20" y="66"/>
                            <a:pt x="20" y="67"/>
                            <a:pt x="22" y="67"/>
                          </a:cubicBezTo>
                          <a:cubicBezTo>
                            <a:pt x="25" y="67"/>
                            <a:pt x="22" y="67"/>
                            <a:pt x="22" y="68"/>
                          </a:cubicBezTo>
                          <a:cubicBezTo>
                            <a:pt x="22" y="68"/>
                            <a:pt x="26" y="70"/>
                            <a:pt x="26" y="7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82" name="Freeform 604">
                      <a:extLst>
                        <a:ext uri="{FF2B5EF4-FFF2-40B4-BE49-F238E27FC236}">
                          <a16:creationId xmlns:a16="http://schemas.microsoft.com/office/drawing/2014/main" id="{715A6166-96AA-2547-AA71-E9221E9061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729809" y="2628024"/>
                      <a:ext cx="142883" cy="55320"/>
                    </a:xfrm>
                    <a:custGeom>
                      <a:avLst/>
                      <a:gdLst>
                        <a:gd name="T0" fmla="*/ 13 w 14"/>
                        <a:gd name="T1" fmla="*/ 4 h 5"/>
                        <a:gd name="T2" fmla="*/ 11 w 14"/>
                        <a:gd name="T3" fmla="*/ 2 h 5"/>
                        <a:gd name="T4" fmla="*/ 8 w 14"/>
                        <a:gd name="T5" fmla="*/ 2 h 5"/>
                        <a:gd name="T6" fmla="*/ 1 w 14"/>
                        <a:gd name="T7" fmla="*/ 1 h 5"/>
                        <a:gd name="T8" fmla="*/ 2 w 14"/>
                        <a:gd name="T9" fmla="*/ 2 h 5"/>
                        <a:gd name="T10" fmla="*/ 0 w 14"/>
                        <a:gd name="T11" fmla="*/ 3 h 5"/>
                        <a:gd name="T12" fmla="*/ 3 w 14"/>
                        <a:gd name="T13" fmla="*/ 3 h 5"/>
                        <a:gd name="T14" fmla="*/ 8 w 14"/>
                        <a:gd name="T15" fmla="*/ 4 h 5"/>
                        <a:gd name="T16" fmla="*/ 13 w 14"/>
                        <a:gd name="T17" fmla="*/ 4 h 5"/>
                        <a:gd name="T18" fmla="*/ 13 w 14"/>
                        <a:gd name="T19" fmla="*/ 4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4" h="5">
                          <a:moveTo>
                            <a:pt x="13" y="4"/>
                          </a:moveTo>
                          <a:cubicBezTo>
                            <a:pt x="12" y="3"/>
                            <a:pt x="13" y="3"/>
                            <a:pt x="11" y="2"/>
                          </a:cubicBezTo>
                          <a:cubicBezTo>
                            <a:pt x="10" y="2"/>
                            <a:pt x="9" y="2"/>
                            <a:pt x="8" y="2"/>
                          </a:cubicBezTo>
                          <a:cubicBezTo>
                            <a:pt x="7" y="2"/>
                            <a:pt x="2" y="0"/>
                            <a:pt x="1" y="1"/>
                          </a:cubicBezTo>
                          <a:cubicBezTo>
                            <a:pt x="1" y="1"/>
                            <a:pt x="3" y="2"/>
                            <a:pt x="2" y="2"/>
                          </a:cubicBezTo>
                          <a:cubicBezTo>
                            <a:pt x="2" y="3"/>
                            <a:pt x="0" y="4"/>
                            <a:pt x="0" y="3"/>
                          </a:cubicBezTo>
                          <a:cubicBezTo>
                            <a:pt x="0" y="4"/>
                            <a:pt x="2" y="3"/>
                            <a:pt x="3" y="3"/>
                          </a:cubicBezTo>
                          <a:cubicBezTo>
                            <a:pt x="4" y="3"/>
                            <a:pt x="6" y="4"/>
                            <a:pt x="8" y="4"/>
                          </a:cubicBezTo>
                          <a:cubicBezTo>
                            <a:pt x="9" y="4"/>
                            <a:pt x="13" y="4"/>
                            <a:pt x="13" y="4"/>
                          </a:cubicBezTo>
                          <a:cubicBezTo>
                            <a:pt x="12" y="3"/>
                            <a:pt x="14" y="5"/>
                            <a:pt x="13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83" name="Freeform 605">
                      <a:extLst>
                        <a:ext uri="{FF2B5EF4-FFF2-40B4-BE49-F238E27FC236}">
                          <a16:creationId xmlns:a16="http://schemas.microsoft.com/office/drawing/2014/main" id="{951DD8D9-E146-A342-AF52-BF75F4A94C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32522" y="2672276"/>
                      <a:ext cx="59247" cy="22128"/>
                    </a:xfrm>
                    <a:custGeom>
                      <a:avLst/>
                      <a:gdLst>
                        <a:gd name="T0" fmla="*/ 5 w 6"/>
                        <a:gd name="T1" fmla="*/ 1 h 2"/>
                        <a:gd name="T2" fmla="*/ 2 w 6"/>
                        <a:gd name="T3" fmla="*/ 0 h 2"/>
                        <a:gd name="T4" fmla="*/ 5 w 6"/>
                        <a:gd name="T5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" h="2">
                          <a:moveTo>
                            <a:pt x="5" y="1"/>
                          </a:moveTo>
                          <a:cubicBezTo>
                            <a:pt x="4" y="2"/>
                            <a:pt x="0" y="0"/>
                            <a:pt x="2" y="0"/>
                          </a:cubicBezTo>
                          <a:cubicBezTo>
                            <a:pt x="3" y="0"/>
                            <a:pt x="6" y="1"/>
                            <a:pt x="5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84" name="Freeform 606">
                      <a:extLst>
                        <a:ext uri="{FF2B5EF4-FFF2-40B4-BE49-F238E27FC236}">
                          <a16:creationId xmlns:a16="http://schemas.microsoft.com/office/drawing/2014/main" id="{96EC8E06-A071-BF40-8146-FD59D473A9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97379" y="3007874"/>
                      <a:ext cx="59247" cy="33193"/>
                    </a:xfrm>
                    <a:custGeom>
                      <a:avLst/>
                      <a:gdLst>
                        <a:gd name="T0" fmla="*/ 4 w 6"/>
                        <a:gd name="T1" fmla="*/ 1 h 3"/>
                        <a:gd name="T2" fmla="*/ 1 w 6"/>
                        <a:gd name="T3" fmla="*/ 2 h 3"/>
                        <a:gd name="T4" fmla="*/ 4 w 6"/>
                        <a:gd name="T5" fmla="*/ 1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" h="3">
                          <a:moveTo>
                            <a:pt x="4" y="1"/>
                          </a:moveTo>
                          <a:cubicBezTo>
                            <a:pt x="3" y="0"/>
                            <a:pt x="0" y="2"/>
                            <a:pt x="1" y="2"/>
                          </a:cubicBezTo>
                          <a:cubicBezTo>
                            <a:pt x="2" y="3"/>
                            <a:pt x="6" y="1"/>
                            <a:pt x="4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85" name="Freeform 607">
                      <a:extLst>
                        <a:ext uri="{FF2B5EF4-FFF2-40B4-BE49-F238E27FC236}">
                          <a16:creationId xmlns:a16="http://schemas.microsoft.com/office/drawing/2014/main" id="{70DFAD41-B164-E64B-8408-12E9A5FDCF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22862" y="4512521"/>
                      <a:ext cx="52274" cy="44255"/>
                    </a:xfrm>
                    <a:custGeom>
                      <a:avLst/>
                      <a:gdLst>
                        <a:gd name="T0" fmla="*/ 4 w 5"/>
                        <a:gd name="T1" fmla="*/ 1 h 4"/>
                        <a:gd name="T2" fmla="*/ 1 w 5"/>
                        <a:gd name="T3" fmla="*/ 4 h 4"/>
                        <a:gd name="T4" fmla="*/ 4 w 5"/>
                        <a:gd name="T5" fmla="*/ 1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" h="4">
                          <a:moveTo>
                            <a:pt x="4" y="1"/>
                          </a:moveTo>
                          <a:cubicBezTo>
                            <a:pt x="3" y="0"/>
                            <a:pt x="0" y="4"/>
                            <a:pt x="1" y="4"/>
                          </a:cubicBezTo>
                          <a:cubicBezTo>
                            <a:pt x="1" y="4"/>
                            <a:pt x="5" y="1"/>
                            <a:pt x="4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86" name="Freeform 608">
                      <a:extLst>
                        <a:ext uri="{FF2B5EF4-FFF2-40B4-BE49-F238E27FC236}">
                          <a16:creationId xmlns:a16="http://schemas.microsoft.com/office/drawing/2014/main" id="{65B6E11A-9B75-4F4E-BE58-D60A8529DE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96050" y="4501456"/>
                      <a:ext cx="10457" cy="11065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1 w 1"/>
                        <a:gd name="T3" fmla="*/ 1 h 1"/>
                        <a:gd name="T4" fmla="*/ 0 w 1"/>
                        <a:gd name="T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cubicBezTo>
                            <a:pt x="0" y="1"/>
                            <a:pt x="1" y="1"/>
                            <a:pt x="1" y="1"/>
                          </a:cubicBezTo>
                          <a:cubicBezTo>
                            <a:pt x="1" y="0"/>
                            <a:pt x="0" y="0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87" name="Freeform 609">
                      <a:extLst>
                        <a:ext uri="{FF2B5EF4-FFF2-40B4-BE49-F238E27FC236}">
                          <a16:creationId xmlns:a16="http://schemas.microsoft.com/office/drawing/2014/main" id="{55159834-492A-6D45-91DF-5B17E50ED4C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54041" y="4512521"/>
                      <a:ext cx="69700" cy="66379"/>
                    </a:xfrm>
                    <a:custGeom>
                      <a:avLst/>
                      <a:gdLst>
                        <a:gd name="T0" fmla="*/ 5 w 7"/>
                        <a:gd name="T1" fmla="*/ 2 h 6"/>
                        <a:gd name="T2" fmla="*/ 1 w 7"/>
                        <a:gd name="T3" fmla="*/ 2 h 6"/>
                        <a:gd name="T4" fmla="*/ 5 w 7"/>
                        <a:gd name="T5" fmla="*/ 2 h 6"/>
                        <a:gd name="T6" fmla="*/ 5 w 7"/>
                        <a:gd name="T7" fmla="*/ 2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7" h="6">
                          <a:moveTo>
                            <a:pt x="5" y="2"/>
                          </a:moveTo>
                          <a:cubicBezTo>
                            <a:pt x="7" y="0"/>
                            <a:pt x="2" y="0"/>
                            <a:pt x="1" y="2"/>
                          </a:cubicBezTo>
                          <a:cubicBezTo>
                            <a:pt x="0" y="3"/>
                            <a:pt x="4" y="5"/>
                            <a:pt x="5" y="2"/>
                          </a:cubicBezTo>
                          <a:cubicBezTo>
                            <a:pt x="6" y="1"/>
                            <a:pt x="3" y="6"/>
                            <a:pt x="5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88" name="Freeform 614">
                      <a:extLst>
                        <a:ext uri="{FF2B5EF4-FFF2-40B4-BE49-F238E27FC236}">
                          <a16:creationId xmlns:a16="http://schemas.microsoft.com/office/drawing/2014/main" id="{7B9CF067-4F1C-6443-9C22-1A5583500A8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994850" y="9941052"/>
                      <a:ext cx="104549" cy="95888"/>
                    </a:xfrm>
                    <a:custGeom>
                      <a:avLst/>
                      <a:gdLst>
                        <a:gd name="T0" fmla="*/ 4 w 10"/>
                        <a:gd name="T1" fmla="*/ 4 h 9"/>
                        <a:gd name="T2" fmla="*/ 0 w 10"/>
                        <a:gd name="T3" fmla="*/ 8 h 9"/>
                        <a:gd name="T4" fmla="*/ 2 w 10"/>
                        <a:gd name="T5" fmla="*/ 8 h 9"/>
                        <a:gd name="T6" fmla="*/ 5 w 10"/>
                        <a:gd name="T7" fmla="*/ 5 h 9"/>
                        <a:gd name="T8" fmla="*/ 8 w 10"/>
                        <a:gd name="T9" fmla="*/ 0 h 9"/>
                        <a:gd name="T10" fmla="*/ 4 w 10"/>
                        <a:gd name="T11" fmla="*/ 4 h 9"/>
                        <a:gd name="T12" fmla="*/ 4 w 10"/>
                        <a:gd name="T13" fmla="*/ 4 h 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" h="9">
                          <a:moveTo>
                            <a:pt x="4" y="4"/>
                          </a:moveTo>
                          <a:cubicBezTo>
                            <a:pt x="4" y="5"/>
                            <a:pt x="1" y="7"/>
                            <a:pt x="0" y="8"/>
                          </a:cubicBezTo>
                          <a:cubicBezTo>
                            <a:pt x="0" y="9"/>
                            <a:pt x="2" y="8"/>
                            <a:pt x="2" y="8"/>
                          </a:cubicBezTo>
                          <a:cubicBezTo>
                            <a:pt x="3" y="7"/>
                            <a:pt x="4" y="6"/>
                            <a:pt x="5" y="5"/>
                          </a:cubicBezTo>
                          <a:cubicBezTo>
                            <a:pt x="6" y="4"/>
                            <a:pt x="10" y="0"/>
                            <a:pt x="8" y="0"/>
                          </a:cubicBezTo>
                          <a:cubicBezTo>
                            <a:pt x="7" y="0"/>
                            <a:pt x="4" y="3"/>
                            <a:pt x="4" y="4"/>
                          </a:cubicBezTo>
                          <a:cubicBezTo>
                            <a:pt x="4" y="5"/>
                            <a:pt x="4" y="3"/>
                            <a:pt x="4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89" name="Freeform 615">
                      <a:extLst>
                        <a:ext uri="{FF2B5EF4-FFF2-40B4-BE49-F238E27FC236}">
                          <a16:creationId xmlns:a16="http://schemas.microsoft.com/office/drawing/2014/main" id="{91EEB06B-78D2-8F47-B2FA-DF3F86AEEE2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23131" y="5574626"/>
                      <a:ext cx="73184" cy="33193"/>
                    </a:xfrm>
                    <a:custGeom>
                      <a:avLst/>
                      <a:gdLst>
                        <a:gd name="T0" fmla="*/ 7 w 7"/>
                        <a:gd name="T1" fmla="*/ 1 h 3"/>
                        <a:gd name="T2" fmla="*/ 1 w 7"/>
                        <a:gd name="T3" fmla="*/ 0 h 3"/>
                        <a:gd name="T4" fmla="*/ 7 w 7"/>
                        <a:gd name="T5" fmla="*/ 1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" h="3">
                          <a:moveTo>
                            <a:pt x="7" y="1"/>
                          </a:moveTo>
                          <a:cubicBezTo>
                            <a:pt x="7" y="0"/>
                            <a:pt x="0" y="0"/>
                            <a:pt x="1" y="0"/>
                          </a:cubicBezTo>
                          <a:cubicBezTo>
                            <a:pt x="2" y="0"/>
                            <a:pt x="6" y="3"/>
                            <a:pt x="7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90" name="Freeform 616">
                      <a:extLst>
                        <a:ext uri="{FF2B5EF4-FFF2-40B4-BE49-F238E27FC236}">
                          <a16:creationId xmlns:a16="http://schemas.microsoft.com/office/drawing/2014/main" id="{A18C3143-424F-3848-98BC-D3EFCF98E3B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48002" y="11401441"/>
                      <a:ext cx="184705" cy="173330"/>
                    </a:xfrm>
                    <a:custGeom>
                      <a:avLst/>
                      <a:gdLst>
                        <a:gd name="T0" fmla="*/ 17 w 18"/>
                        <a:gd name="T1" fmla="*/ 14 h 16"/>
                        <a:gd name="T2" fmla="*/ 8 w 18"/>
                        <a:gd name="T3" fmla="*/ 9 h 16"/>
                        <a:gd name="T4" fmla="*/ 4 w 18"/>
                        <a:gd name="T5" fmla="*/ 5 h 16"/>
                        <a:gd name="T6" fmla="*/ 1 w 18"/>
                        <a:gd name="T7" fmla="*/ 3 h 16"/>
                        <a:gd name="T8" fmla="*/ 2 w 18"/>
                        <a:gd name="T9" fmla="*/ 2 h 16"/>
                        <a:gd name="T10" fmla="*/ 0 w 18"/>
                        <a:gd name="T11" fmla="*/ 0 h 16"/>
                        <a:gd name="T12" fmla="*/ 0 w 18"/>
                        <a:gd name="T13" fmla="*/ 14 h 16"/>
                        <a:gd name="T14" fmla="*/ 7 w 18"/>
                        <a:gd name="T15" fmla="*/ 15 h 16"/>
                        <a:gd name="T16" fmla="*/ 10 w 18"/>
                        <a:gd name="T17" fmla="*/ 16 h 16"/>
                        <a:gd name="T18" fmla="*/ 13 w 18"/>
                        <a:gd name="T19" fmla="*/ 15 h 16"/>
                        <a:gd name="T20" fmla="*/ 18 w 18"/>
                        <a:gd name="T21" fmla="*/ 14 h 16"/>
                        <a:gd name="T22" fmla="*/ 17 w 18"/>
                        <a:gd name="T23" fmla="*/ 14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8" h="16">
                          <a:moveTo>
                            <a:pt x="17" y="14"/>
                          </a:moveTo>
                          <a:cubicBezTo>
                            <a:pt x="13" y="14"/>
                            <a:pt x="11" y="11"/>
                            <a:pt x="8" y="9"/>
                          </a:cubicBezTo>
                          <a:cubicBezTo>
                            <a:pt x="7" y="7"/>
                            <a:pt x="5" y="6"/>
                            <a:pt x="4" y="5"/>
                          </a:cubicBezTo>
                          <a:cubicBezTo>
                            <a:pt x="3" y="5"/>
                            <a:pt x="1" y="4"/>
                            <a:pt x="1" y="3"/>
                          </a:cubicBezTo>
                          <a:cubicBezTo>
                            <a:pt x="1" y="3"/>
                            <a:pt x="2" y="3"/>
                            <a:pt x="2" y="2"/>
                          </a:cubicBezTo>
                          <a:cubicBezTo>
                            <a:pt x="3" y="2"/>
                            <a:pt x="1" y="0"/>
                            <a:pt x="0" y="0"/>
                          </a:cubicBezTo>
                          <a:cubicBezTo>
                            <a:pt x="0" y="5"/>
                            <a:pt x="0" y="10"/>
                            <a:pt x="0" y="14"/>
                          </a:cubicBezTo>
                          <a:cubicBezTo>
                            <a:pt x="0" y="15"/>
                            <a:pt x="6" y="15"/>
                            <a:pt x="7" y="15"/>
                          </a:cubicBezTo>
                          <a:cubicBezTo>
                            <a:pt x="8" y="15"/>
                            <a:pt x="9" y="15"/>
                            <a:pt x="10" y="16"/>
                          </a:cubicBezTo>
                          <a:cubicBezTo>
                            <a:pt x="12" y="16"/>
                            <a:pt x="12" y="16"/>
                            <a:pt x="13" y="15"/>
                          </a:cubicBezTo>
                          <a:cubicBezTo>
                            <a:pt x="14" y="15"/>
                            <a:pt x="18" y="15"/>
                            <a:pt x="18" y="14"/>
                          </a:cubicBezTo>
                          <a:cubicBezTo>
                            <a:pt x="18" y="14"/>
                            <a:pt x="18" y="13"/>
                            <a:pt x="17" y="1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91" name="Freeform 617">
                      <a:extLst>
                        <a:ext uri="{FF2B5EF4-FFF2-40B4-BE49-F238E27FC236}">
                          <a16:creationId xmlns:a16="http://schemas.microsoft.com/office/drawing/2014/main" id="{9292E5B1-A6F5-9044-BF8C-6D0BE84FE24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952847" y="11379319"/>
                      <a:ext cx="306678" cy="250772"/>
                    </a:xfrm>
                    <a:custGeom>
                      <a:avLst/>
                      <a:gdLst>
                        <a:gd name="T0" fmla="*/ 19 w 30"/>
                        <a:gd name="T1" fmla="*/ 17 h 23"/>
                        <a:gd name="T2" fmla="*/ 19 w 30"/>
                        <a:gd name="T3" fmla="*/ 7 h 23"/>
                        <a:gd name="T4" fmla="*/ 19 w 30"/>
                        <a:gd name="T5" fmla="*/ 3 h 23"/>
                        <a:gd name="T6" fmla="*/ 15 w 30"/>
                        <a:gd name="T7" fmla="*/ 1 h 23"/>
                        <a:gd name="T8" fmla="*/ 12 w 30"/>
                        <a:gd name="T9" fmla="*/ 3 h 23"/>
                        <a:gd name="T10" fmla="*/ 13 w 30"/>
                        <a:gd name="T11" fmla="*/ 6 h 23"/>
                        <a:gd name="T12" fmla="*/ 15 w 30"/>
                        <a:gd name="T13" fmla="*/ 6 h 23"/>
                        <a:gd name="T14" fmla="*/ 14 w 30"/>
                        <a:gd name="T15" fmla="*/ 8 h 23"/>
                        <a:gd name="T16" fmla="*/ 13 w 30"/>
                        <a:gd name="T17" fmla="*/ 11 h 23"/>
                        <a:gd name="T18" fmla="*/ 16 w 30"/>
                        <a:gd name="T19" fmla="*/ 13 h 23"/>
                        <a:gd name="T20" fmla="*/ 12 w 30"/>
                        <a:gd name="T21" fmla="*/ 13 h 23"/>
                        <a:gd name="T22" fmla="*/ 9 w 30"/>
                        <a:gd name="T23" fmla="*/ 12 h 23"/>
                        <a:gd name="T24" fmla="*/ 10 w 30"/>
                        <a:gd name="T25" fmla="*/ 12 h 23"/>
                        <a:gd name="T26" fmla="*/ 10 w 30"/>
                        <a:gd name="T27" fmla="*/ 9 h 23"/>
                        <a:gd name="T28" fmla="*/ 8 w 30"/>
                        <a:gd name="T29" fmla="*/ 11 h 23"/>
                        <a:gd name="T30" fmla="*/ 5 w 30"/>
                        <a:gd name="T31" fmla="*/ 11 h 23"/>
                        <a:gd name="T32" fmla="*/ 0 w 30"/>
                        <a:gd name="T33" fmla="*/ 12 h 23"/>
                        <a:gd name="T34" fmla="*/ 2 w 30"/>
                        <a:gd name="T35" fmla="*/ 12 h 23"/>
                        <a:gd name="T36" fmla="*/ 3 w 30"/>
                        <a:gd name="T37" fmla="*/ 12 h 23"/>
                        <a:gd name="T38" fmla="*/ 5 w 30"/>
                        <a:gd name="T39" fmla="*/ 12 h 23"/>
                        <a:gd name="T40" fmla="*/ 6 w 30"/>
                        <a:gd name="T41" fmla="*/ 13 h 23"/>
                        <a:gd name="T42" fmla="*/ 4 w 30"/>
                        <a:gd name="T43" fmla="*/ 15 h 23"/>
                        <a:gd name="T44" fmla="*/ 6 w 30"/>
                        <a:gd name="T45" fmla="*/ 15 h 23"/>
                        <a:gd name="T46" fmla="*/ 8 w 30"/>
                        <a:gd name="T47" fmla="*/ 16 h 23"/>
                        <a:gd name="T48" fmla="*/ 7 w 30"/>
                        <a:gd name="T49" fmla="*/ 16 h 23"/>
                        <a:gd name="T50" fmla="*/ 10 w 30"/>
                        <a:gd name="T51" fmla="*/ 17 h 23"/>
                        <a:gd name="T52" fmla="*/ 12 w 30"/>
                        <a:gd name="T53" fmla="*/ 17 h 23"/>
                        <a:gd name="T54" fmla="*/ 17 w 30"/>
                        <a:gd name="T55" fmla="*/ 21 h 23"/>
                        <a:gd name="T56" fmla="*/ 16 w 30"/>
                        <a:gd name="T57" fmla="*/ 20 h 23"/>
                        <a:gd name="T58" fmla="*/ 23 w 30"/>
                        <a:gd name="T59" fmla="*/ 23 h 23"/>
                        <a:gd name="T60" fmla="*/ 19 w 30"/>
                        <a:gd name="T61" fmla="*/ 18 h 23"/>
                        <a:gd name="T62" fmla="*/ 24 w 30"/>
                        <a:gd name="T63" fmla="*/ 19 h 23"/>
                        <a:gd name="T64" fmla="*/ 30 w 30"/>
                        <a:gd name="T65" fmla="*/ 18 h 23"/>
                        <a:gd name="T66" fmla="*/ 19 w 30"/>
                        <a:gd name="T67" fmla="*/ 17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0" h="23">
                          <a:moveTo>
                            <a:pt x="19" y="17"/>
                          </a:moveTo>
                          <a:cubicBezTo>
                            <a:pt x="19" y="13"/>
                            <a:pt x="19" y="10"/>
                            <a:pt x="19" y="7"/>
                          </a:cubicBezTo>
                          <a:cubicBezTo>
                            <a:pt x="19" y="6"/>
                            <a:pt x="19" y="4"/>
                            <a:pt x="19" y="3"/>
                          </a:cubicBezTo>
                          <a:cubicBezTo>
                            <a:pt x="19" y="2"/>
                            <a:pt x="16" y="0"/>
                            <a:pt x="15" y="1"/>
                          </a:cubicBezTo>
                          <a:cubicBezTo>
                            <a:pt x="14" y="2"/>
                            <a:pt x="12" y="1"/>
                            <a:pt x="12" y="3"/>
                          </a:cubicBezTo>
                          <a:cubicBezTo>
                            <a:pt x="11" y="5"/>
                            <a:pt x="9" y="7"/>
                            <a:pt x="13" y="6"/>
                          </a:cubicBezTo>
                          <a:cubicBezTo>
                            <a:pt x="13" y="6"/>
                            <a:pt x="15" y="6"/>
                            <a:pt x="15" y="6"/>
                          </a:cubicBezTo>
                          <a:cubicBezTo>
                            <a:pt x="16" y="6"/>
                            <a:pt x="14" y="8"/>
                            <a:pt x="14" y="8"/>
                          </a:cubicBezTo>
                          <a:cubicBezTo>
                            <a:pt x="13" y="8"/>
                            <a:pt x="11" y="10"/>
                            <a:pt x="13" y="11"/>
                          </a:cubicBezTo>
                          <a:cubicBezTo>
                            <a:pt x="13" y="12"/>
                            <a:pt x="16" y="12"/>
                            <a:pt x="16" y="13"/>
                          </a:cubicBezTo>
                          <a:cubicBezTo>
                            <a:pt x="16" y="13"/>
                            <a:pt x="12" y="13"/>
                            <a:pt x="12" y="13"/>
                          </a:cubicBezTo>
                          <a:cubicBezTo>
                            <a:pt x="11" y="13"/>
                            <a:pt x="9" y="12"/>
                            <a:pt x="9" y="12"/>
                          </a:cubicBezTo>
                          <a:cubicBezTo>
                            <a:pt x="9" y="12"/>
                            <a:pt x="10" y="13"/>
                            <a:pt x="10" y="12"/>
                          </a:cubicBezTo>
                          <a:cubicBezTo>
                            <a:pt x="10" y="11"/>
                            <a:pt x="11" y="10"/>
                            <a:pt x="10" y="9"/>
                          </a:cubicBezTo>
                          <a:cubicBezTo>
                            <a:pt x="10" y="9"/>
                            <a:pt x="8" y="11"/>
                            <a:pt x="8" y="11"/>
                          </a:cubicBezTo>
                          <a:cubicBezTo>
                            <a:pt x="7" y="12"/>
                            <a:pt x="6" y="11"/>
                            <a:pt x="5" y="11"/>
                          </a:cubicBezTo>
                          <a:cubicBezTo>
                            <a:pt x="4" y="11"/>
                            <a:pt x="0" y="10"/>
                            <a:pt x="0" y="12"/>
                          </a:cubicBezTo>
                          <a:cubicBezTo>
                            <a:pt x="0" y="13"/>
                            <a:pt x="2" y="12"/>
                            <a:pt x="2" y="12"/>
                          </a:cubicBezTo>
                          <a:cubicBezTo>
                            <a:pt x="3" y="11"/>
                            <a:pt x="2" y="12"/>
                            <a:pt x="3" y="12"/>
                          </a:cubicBezTo>
                          <a:cubicBezTo>
                            <a:pt x="4" y="13"/>
                            <a:pt x="4" y="11"/>
                            <a:pt x="5" y="12"/>
                          </a:cubicBezTo>
                          <a:cubicBezTo>
                            <a:pt x="5" y="12"/>
                            <a:pt x="6" y="13"/>
                            <a:pt x="6" y="13"/>
                          </a:cubicBezTo>
                          <a:cubicBezTo>
                            <a:pt x="6" y="13"/>
                            <a:pt x="2" y="14"/>
                            <a:pt x="4" y="15"/>
                          </a:cubicBezTo>
                          <a:cubicBezTo>
                            <a:pt x="5" y="16"/>
                            <a:pt x="6" y="14"/>
                            <a:pt x="6" y="15"/>
                          </a:cubicBezTo>
                          <a:cubicBezTo>
                            <a:pt x="7" y="15"/>
                            <a:pt x="8" y="16"/>
                            <a:pt x="8" y="16"/>
                          </a:cubicBezTo>
                          <a:cubicBezTo>
                            <a:pt x="8" y="16"/>
                            <a:pt x="8" y="16"/>
                            <a:pt x="7" y="16"/>
                          </a:cubicBezTo>
                          <a:cubicBezTo>
                            <a:pt x="7" y="17"/>
                            <a:pt x="9" y="17"/>
                            <a:pt x="10" y="17"/>
                          </a:cubicBezTo>
                          <a:cubicBezTo>
                            <a:pt x="11" y="17"/>
                            <a:pt x="11" y="15"/>
                            <a:pt x="12" y="17"/>
                          </a:cubicBezTo>
                          <a:cubicBezTo>
                            <a:pt x="12" y="17"/>
                            <a:pt x="16" y="22"/>
                            <a:pt x="17" y="21"/>
                          </a:cubicBezTo>
                          <a:cubicBezTo>
                            <a:pt x="17" y="21"/>
                            <a:pt x="16" y="20"/>
                            <a:pt x="16" y="20"/>
                          </a:cubicBezTo>
                          <a:cubicBezTo>
                            <a:pt x="16" y="19"/>
                            <a:pt x="22" y="23"/>
                            <a:pt x="23" y="23"/>
                          </a:cubicBezTo>
                          <a:cubicBezTo>
                            <a:pt x="23" y="22"/>
                            <a:pt x="19" y="19"/>
                            <a:pt x="19" y="18"/>
                          </a:cubicBezTo>
                          <a:cubicBezTo>
                            <a:pt x="20" y="18"/>
                            <a:pt x="24" y="19"/>
                            <a:pt x="24" y="19"/>
                          </a:cubicBezTo>
                          <a:cubicBezTo>
                            <a:pt x="26" y="19"/>
                            <a:pt x="28" y="19"/>
                            <a:pt x="30" y="18"/>
                          </a:cubicBezTo>
                          <a:cubicBezTo>
                            <a:pt x="27" y="16"/>
                            <a:pt x="23" y="17"/>
                            <a:pt x="19" y="17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92" name="Freeform 618">
                      <a:extLst>
                        <a:ext uri="{FF2B5EF4-FFF2-40B4-BE49-F238E27FC236}">
                          <a16:creationId xmlns:a16="http://schemas.microsoft.com/office/drawing/2014/main" id="{30A629B0-261E-8C42-9890-9CE2212321D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904054" y="7621385"/>
                      <a:ext cx="777151" cy="597432"/>
                    </a:xfrm>
                    <a:custGeom>
                      <a:avLst/>
                      <a:gdLst>
                        <a:gd name="T0" fmla="*/ 63 w 76"/>
                        <a:gd name="T1" fmla="*/ 28 h 55"/>
                        <a:gd name="T2" fmla="*/ 66 w 76"/>
                        <a:gd name="T3" fmla="*/ 24 h 55"/>
                        <a:gd name="T4" fmla="*/ 67 w 76"/>
                        <a:gd name="T5" fmla="*/ 22 h 55"/>
                        <a:gd name="T6" fmla="*/ 67 w 76"/>
                        <a:gd name="T7" fmla="*/ 18 h 55"/>
                        <a:gd name="T8" fmla="*/ 61 w 76"/>
                        <a:gd name="T9" fmla="*/ 15 h 55"/>
                        <a:gd name="T10" fmla="*/ 63 w 76"/>
                        <a:gd name="T11" fmla="*/ 14 h 55"/>
                        <a:gd name="T12" fmla="*/ 64 w 76"/>
                        <a:gd name="T13" fmla="*/ 11 h 55"/>
                        <a:gd name="T14" fmla="*/ 60 w 76"/>
                        <a:gd name="T15" fmla="*/ 9 h 55"/>
                        <a:gd name="T16" fmla="*/ 59 w 76"/>
                        <a:gd name="T17" fmla="*/ 8 h 55"/>
                        <a:gd name="T18" fmla="*/ 57 w 76"/>
                        <a:gd name="T19" fmla="*/ 9 h 55"/>
                        <a:gd name="T20" fmla="*/ 57 w 76"/>
                        <a:gd name="T21" fmla="*/ 7 h 55"/>
                        <a:gd name="T22" fmla="*/ 54 w 76"/>
                        <a:gd name="T23" fmla="*/ 8 h 55"/>
                        <a:gd name="T24" fmla="*/ 54 w 76"/>
                        <a:gd name="T25" fmla="*/ 6 h 55"/>
                        <a:gd name="T26" fmla="*/ 58 w 76"/>
                        <a:gd name="T27" fmla="*/ 5 h 55"/>
                        <a:gd name="T28" fmla="*/ 55 w 76"/>
                        <a:gd name="T29" fmla="*/ 4 h 55"/>
                        <a:gd name="T30" fmla="*/ 49 w 76"/>
                        <a:gd name="T31" fmla="*/ 4 h 55"/>
                        <a:gd name="T32" fmla="*/ 44 w 76"/>
                        <a:gd name="T33" fmla="*/ 7 h 55"/>
                        <a:gd name="T34" fmla="*/ 38 w 76"/>
                        <a:gd name="T35" fmla="*/ 5 h 55"/>
                        <a:gd name="T36" fmla="*/ 29 w 76"/>
                        <a:gd name="T37" fmla="*/ 5 h 55"/>
                        <a:gd name="T38" fmla="*/ 26 w 76"/>
                        <a:gd name="T39" fmla="*/ 2 h 55"/>
                        <a:gd name="T40" fmla="*/ 20 w 76"/>
                        <a:gd name="T41" fmla="*/ 0 h 55"/>
                        <a:gd name="T42" fmla="*/ 11 w 76"/>
                        <a:gd name="T43" fmla="*/ 4 h 55"/>
                        <a:gd name="T44" fmla="*/ 13 w 76"/>
                        <a:gd name="T45" fmla="*/ 12 h 55"/>
                        <a:gd name="T46" fmla="*/ 8 w 76"/>
                        <a:gd name="T47" fmla="*/ 8 h 55"/>
                        <a:gd name="T48" fmla="*/ 10 w 76"/>
                        <a:gd name="T49" fmla="*/ 5 h 55"/>
                        <a:gd name="T50" fmla="*/ 8 w 76"/>
                        <a:gd name="T51" fmla="*/ 1 h 55"/>
                        <a:gd name="T52" fmla="*/ 4 w 76"/>
                        <a:gd name="T53" fmla="*/ 7 h 55"/>
                        <a:gd name="T54" fmla="*/ 3 w 76"/>
                        <a:gd name="T55" fmla="*/ 12 h 55"/>
                        <a:gd name="T56" fmla="*/ 5 w 76"/>
                        <a:gd name="T57" fmla="*/ 13 h 55"/>
                        <a:gd name="T58" fmla="*/ 7 w 76"/>
                        <a:gd name="T59" fmla="*/ 16 h 55"/>
                        <a:gd name="T60" fmla="*/ 10 w 76"/>
                        <a:gd name="T61" fmla="*/ 23 h 55"/>
                        <a:gd name="T62" fmla="*/ 13 w 76"/>
                        <a:gd name="T63" fmla="*/ 23 h 55"/>
                        <a:gd name="T64" fmla="*/ 15 w 76"/>
                        <a:gd name="T65" fmla="*/ 22 h 55"/>
                        <a:gd name="T66" fmla="*/ 21 w 76"/>
                        <a:gd name="T67" fmla="*/ 27 h 55"/>
                        <a:gd name="T68" fmla="*/ 23 w 76"/>
                        <a:gd name="T69" fmla="*/ 27 h 55"/>
                        <a:gd name="T70" fmla="*/ 26 w 76"/>
                        <a:gd name="T71" fmla="*/ 27 h 55"/>
                        <a:gd name="T72" fmla="*/ 31 w 76"/>
                        <a:gd name="T73" fmla="*/ 29 h 55"/>
                        <a:gd name="T74" fmla="*/ 31 w 76"/>
                        <a:gd name="T75" fmla="*/ 38 h 55"/>
                        <a:gd name="T76" fmla="*/ 32 w 76"/>
                        <a:gd name="T77" fmla="*/ 41 h 55"/>
                        <a:gd name="T78" fmla="*/ 30 w 76"/>
                        <a:gd name="T79" fmla="*/ 44 h 55"/>
                        <a:gd name="T80" fmla="*/ 40 w 76"/>
                        <a:gd name="T81" fmla="*/ 53 h 55"/>
                        <a:gd name="T82" fmla="*/ 42 w 76"/>
                        <a:gd name="T83" fmla="*/ 54 h 55"/>
                        <a:gd name="T84" fmla="*/ 45 w 76"/>
                        <a:gd name="T85" fmla="*/ 52 h 55"/>
                        <a:gd name="T86" fmla="*/ 51 w 76"/>
                        <a:gd name="T87" fmla="*/ 47 h 55"/>
                        <a:gd name="T88" fmla="*/ 49 w 76"/>
                        <a:gd name="T89" fmla="*/ 44 h 55"/>
                        <a:gd name="T90" fmla="*/ 48 w 76"/>
                        <a:gd name="T91" fmla="*/ 41 h 55"/>
                        <a:gd name="T92" fmla="*/ 45 w 76"/>
                        <a:gd name="T93" fmla="*/ 38 h 55"/>
                        <a:gd name="T94" fmla="*/ 52 w 76"/>
                        <a:gd name="T95" fmla="*/ 38 h 55"/>
                        <a:gd name="T96" fmla="*/ 54 w 76"/>
                        <a:gd name="T97" fmla="*/ 40 h 55"/>
                        <a:gd name="T98" fmla="*/ 56 w 76"/>
                        <a:gd name="T99" fmla="*/ 38 h 55"/>
                        <a:gd name="T100" fmla="*/ 62 w 76"/>
                        <a:gd name="T101" fmla="*/ 36 h 55"/>
                        <a:gd name="T102" fmla="*/ 67 w 76"/>
                        <a:gd name="T103" fmla="*/ 33 h 55"/>
                        <a:gd name="T104" fmla="*/ 63 w 76"/>
                        <a:gd name="T105" fmla="*/ 28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76" h="55">
                          <a:moveTo>
                            <a:pt x="63" y="28"/>
                          </a:moveTo>
                          <a:cubicBezTo>
                            <a:pt x="63" y="26"/>
                            <a:pt x="63" y="25"/>
                            <a:pt x="66" y="24"/>
                          </a:cubicBezTo>
                          <a:cubicBezTo>
                            <a:pt x="66" y="23"/>
                            <a:pt x="68" y="23"/>
                            <a:pt x="67" y="22"/>
                          </a:cubicBezTo>
                          <a:cubicBezTo>
                            <a:pt x="66" y="21"/>
                            <a:pt x="65" y="19"/>
                            <a:pt x="67" y="18"/>
                          </a:cubicBezTo>
                          <a:cubicBezTo>
                            <a:pt x="76" y="14"/>
                            <a:pt x="61" y="15"/>
                            <a:pt x="61" y="15"/>
                          </a:cubicBezTo>
                          <a:cubicBezTo>
                            <a:pt x="61" y="14"/>
                            <a:pt x="62" y="14"/>
                            <a:pt x="63" y="14"/>
                          </a:cubicBezTo>
                          <a:cubicBezTo>
                            <a:pt x="64" y="14"/>
                            <a:pt x="64" y="12"/>
                            <a:pt x="64" y="11"/>
                          </a:cubicBezTo>
                          <a:cubicBezTo>
                            <a:pt x="64" y="10"/>
                            <a:pt x="60" y="8"/>
                            <a:pt x="60" y="9"/>
                          </a:cubicBezTo>
                          <a:cubicBezTo>
                            <a:pt x="60" y="10"/>
                            <a:pt x="59" y="8"/>
                            <a:pt x="59" y="8"/>
                          </a:cubicBezTo>
                          <a:cubicBezTo>
                            <a:pt x="58" y="8"/>
                            <a:pt x="58" y="10"/>
                            <a:pt x="57" y="9"/>
                          </a:cubicBezTo>
                          <a:cubicBezTo>
                            <a:pt x="57" y="9"/>
                            <a:pt x="57" y="8"/>
                            <a:pt x="57" y="7"/>
                          </a:cubicBezTo>
                          <a:cubicBezTo>
                            <a:pt x="56" y="6"/>
                            <a:pt x="55" y="8"/>
                            <a:pt x="54" y="8"/>
                          </a:cubicBezTo>
                          <a:cubicBezTo>
                            <a:pt x="54" y="8"/>
                            <a:pt x="54" y="6"/>
                            <a:pt x="54" y="6"/>
                          </a:cubicBezTo>
                          <a:cubicBezTo>
                            <a:pt x="54" y="4"/>
                            <a:pt x="57" y="5"/>
                            <a:pt x="58" y="5"/>
                          </a:cubicBezTo>
                          <a:cubicBezTo>
                            <a:pt x="59" y="4"/>
                            <a:pt x="55" y="4"/>
                            <a:pt x="55" y="4"/>
                          </a:cubicBezTo>
                          <a:cubicBezTo>
                            <a:pt x="53" y="4"/>
                            <a:pt x="51" y="3"/>
                            <a:pt x="49" y="4"/>
                          </a:cubicBezTo>
                          <a:cubicBezTo>
                            <a:pt x="47" y="5"/>
                            <a:pt x="46" y="8"/>
                            <a:pt x="44" y="7"/>
                          </a:cubicBezTo>
                          <a:cubicBezTo>
                            <a:pt x="41" y="7"/>
                            <a:pt x="40" y="7"/>
                            <a:pt x="38" y="5"/>
                          </a:cubicBezTo>
                          <a:cubicBezTo>
                            <a:pt x="36" y="3"/>
                            <a:pt x="32" y="5"/>
                            <a:pt x="29" y="5"/>
                          </a:cubicBezTo>
                          <a:cubicBezTo>
                            <a:pt x="27" y="5"/>
                            <a:pt x="27" y="4"/>
                            <a:pt x="26" y="2"/>
                          </a:cubicBezTo>
                          <a:cubicBezTo>
                            <a:pt x="25" y="0"/>
                            <a:pt x="23" y="0"/>
                            <a:pt x="20" y="0"/>
                          </a:cubicBezTo>
                          <a:cubicBezTo>
                            <a:pt x="19" y="0"/>
                            <a:pt x="11" y="1"/>
                            <a:pt x="11" y="4"/>
                          </a:cubicBezTo>
                          <a:cubicBezTo>
                            <a:pt x="11" y="7"/>
                            <a:pt x="15" y="8"/>
                            <a:pt x="13" y="12"/>
                          </a:cubicBezTo>
                          <a:cubicBezTo>
                            <a:pt x="11" y="14"/>
                            <a:pt x="7" y="10"/>
                            <a:pt x="8" y="8"/>
                          </a:cubicBezTo>
                          <a:cubicBezTo>
                            <a:pt x="8" y="7"/>
                            <a:pt x="10" y="6"/>
                            <a:pt x="10" y="5"/>
                          </a:cubicBezTo>
                          <a:cubicBezTo>
                            <a:pt x="11" y="3"/>
                            <a:pt x="8" y="2"/>
                            <a:pt x="8" y="1"/>
                          </a:cubicBezTo>
                          <a:cubicBezTo>
                            <a:pt x="5" y="3"/>
                            <a:pt x="4" y="4"/>
                            <a:pt x="4" y="7"/>
                          </a:cubicBezTo>
                          <a:cubicBezTo>
                            <a:pt x="3" y="8"/>
                            <a:pt x="0" y="12"/>
                            <a:pt x="3" y="12"/>
                          </a:cubicBezTo>
                          <a:cubicBezTo>
                            <a:pt x="3" y="12"/>
                            <a:pt x="4" y="12"/>
                            <a:pt x="5" y="13"/>
                          </a:cubicBezTo>
                          <a:cubicBezTo>
                            <a:pt x="5" y="14"/>
                            <a:pt x="6" y="15"/>
                            <a:pt x="7" y="16"/>
                          </a:cubicBezTo>
                          <a:cubicBezTo>
                            <a:pt x="9" y="18"/>
                            <a:pt x="5" y="22"/>
                            <a:pt x="10" y="23"/>
                          </a:cubicBezTo>
                          <a:cubicBezTo>
                            <a:pt x="10" y="23"/>
                            <a:pt x="12" y="23"/>
                            <a:pt x="13" y="23"/>
                          </a:cubicBezTo>
                          <a:cubicBezTo>
                            <a:pt x="14" y="23"/>
                            <a:pt x="14" y="22"/>
                            <a:pt x="15" y="22"/>
                          </a:cubicBezTo>
                          <a:cubicBezTo>
                            <a:pt x="18" y="22"/>
                            <a:pt x="19" y="25"/>
                            <a:pt x="21" y="27"/>
                          </a:cubicBezTo>
                          <a:cubicBezTo>
                            <a:pt x="21" y="27"/>
                            <a:pt x="22" y="28"/>
                            <a:pt x="23" y="27"/>
                          </a:cubicBezTo>
                          <a:cubicBezTo>
                            <a:pt x="23" y="26"/>
                            <a:pt x="24" y="27"/>
                            <a:pt x="26" y="27"/>
                          </a:cubicBezTo>
                          <a:cubicBezTo>
                            <a:pt x="28" y="28"/>
                            <a:pt x="33" y="25"/>
                            <a:pt x="31" y="29"/>
                          </a:cubicBezTo>
                          <a:cubicBezTo>
                            <a:pt x="29" y="32"/>
                            <a:pt x="29" y="35"/>
                            <a:pt x="31" y="38"/>
                          </a:cubicBezTo>
                          <a:cubicBezTo>
                            <a:pt x="31" y="39"/>
                            <a:pt x="32" y="40"/>
                            <a:pt x="32" y="41"/>
                          </a:cubicBezTo>
                          <a:cubicBezTo>
                            <a:pt x="32" y="42"/>
                            <a:pt x="29" y="43"/>
                            <a:pt x="30" y="44"/>
                          </a:cubicBezTo>
                          <a:cubicBezTo>
                            <a:pt x="33" y="47"/>
                            <a:pt x="34" y="55"/>
                            <a:pt x="40" y="53"/>
                          </a:cubicBezTo>
                          <a:cubicBezTo>
                            <a:pt x="41" y="53"/>
                            <a:pt x="41" y="54"/>
                            <a:pt x="42" y="54"/>
                          </a:cubicBezTo>
                          <a:cubicBezTo>
                            <a:pt x="43" y="54"/>
                            <a:pt x="44" y="53"/>
                            <a:pt x="45" y="52"/>
                          </a:cubicBezTo>
                          <a:cubicBezTo>
                            <a:pt x="47" y="51"/>
                            <a:pt x="48" y="49"/>
                            <a:pt x="51" y="47"/>
                          </a:cubicBezTo>
                          <a:cubicBezTo>
                            <a:pt x="53" y="46"/>
                            <a:pt x="49" y="46"/>
                            <a:pt x="49" y="44"/>
                          </a:cubicBezTo>
                          <a:cubicBezTo>
                            <a:pt x="49" y="43"/>
                            <a:pt x="48" y="42"/>
                            <a:pt x="48" y="41"/>
                          </a:cubicBezTo>
                          <a:cubicBezTo>
                            <a:pt x="48" y="40"/>
                            <a:pt x="45" y="39"/>
                            <a:pt x="45" y="38"/>
                          </a:cubicBezTo>
                          <a:cubicBezTo>
                            <a:pt x="45" y="37"/>
                            <a:pt x="51" y="38"/>
                            <a:pt x="52" y="38"/>
                          </a:cubicBezTo>
                          <a:cubicBezTo>
                            <a:pt x="54" y="38"/>
                            <a:pt x="53" y="39"/>
                            <a:pt x="54" y="40"/>
                          </a:cubicBezTo>
                          <a:cubicBezTo>
                            <a:pt x="55" y="40"/>
                            <a:pt x="55" y="38"/>
                            <a:pt x="56" y="38"/>
                          </a:cubicBezTo>
                          <a:cubicBezTo>
                            <a:pt x="57" y="37"/>
                            <a:pt x="60" y="37"/>
                            <a:pt x="62" y="36"/>
                          </a:cubicBezTo>
                          <a:cubicBezTo>
                            <a:pt x="63" y="35"/>
                            <a:pt x="65" y="34"/>
                            <a:pt x="67" y="33"/>
                          </a:cubicBezTo>
                          <a:cubicBezTo>
                            <a:pt x="66" y="31"/>
                            <a:pt x="63" y="30"/>
                            <a:pt x="63" y="28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93" name="Freeform 619">
                      <a:extLst>
                        <a:ext uri="{FF2B5EF4-FFF2-40B4-BE49-F238E27FC236}">
                          <a16:creationId xmlns:a16="http://schemas.microsoft.com/office/drawing/2014/main" id="{5D5CAF7E-823E-D843-9BC1-F945DDED12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527864" y="7783652"/>
                      <a:ext cx="264855" cy="413040"/>
                    </a:xfrm>
                    <a:custGeom>
                      <a:avLst/>
                      <a:gdLst>
                        <a:gd name="T0" fmla="*/ 22 w 26"/>
                        <a:gd name="T1" fmla="*/ 29 h 38"/>
                        <a:gd name="T2" fmla="*/ 18 w 26"/>
                        <a:gd name="T3" fmla="*/ 21 h 38"/>
                        <a:gd name="T4" fmla="*/ 20 w 26"/>
                        <a:gd name="T5" fmla="*/ 18 h 38"/>
                        <a:gd name="T6" fmla="*/ 22 w 26"/>
                        <a:gd name="T7" fmla="*/ 15 h 38"/>
                        <a:gd name="T8" fmla="*/ 22 w 26"/>
                        <a:gd name="T9" fmla="*/ 13 h 38"/>
                        <a:gd name="T10" fmla="*/ 20 w 26"/>
                        <a:gd name="T11" fmla="*/ 11 h 38"/>
                        <a:gd name="T12" fmla="*/ 16 w 26"/>
                        <a:gd name="T13" fmla="*/ 7 h 38"/>
                        <a:gd name="T14" fmla="*/ 9 w 26"/>
                        <a:gd name="T15" fmla="*/ 0 h 38"/>
                        <a:gd name="T16" fmla="*/ 5 w 26"/>
                        <a:gd name="T17" fmla="*/ 5 h 38"/>
                        <a:gd name="T18" fmla="*/ 6 w 26"/>
                        <a:gd name="T19" fmla="*/ 8 h 38"/>
                        <a:gd name="T20" fmla="*/ 3 w 26"/>
                        <a:gd name="T21" fmla="*/ 10 h 38"/>
                        <a:gd name="T22" fmla="*/ 4 w 26"/>
                        <a:gd name="T23" fmla="*/ 16 h 38"/>
                        <a:gd name="T24" fmla="*/ 7 w 26"/>
                        <a:gd name="T25" fmla="*/ 18 h 38"/>
                        <a:gd name="T26" fmla="*/ 8 w 26"/>
                        <a:gd name="T27" fmla="*/ 20 h 38"/>
                        <a:gd name="T28" fmla="*/ 8 w 26"/>
                        <a:gd name="T29" fmla="*/ 27 h 38"/>
                        <a:gd name="T30" fmla="*/ 11 w 26"/>
                        <a:gd name="T31" fmla="*/ 35 h 38"/>
                        <a:gd name="T32" fmla="*/ 17 w 26"/>
                        <a:gd name="T33" fmla="*/ 35 h 38"/>
                        <a:gd name="T34" fmla="*/ 21 w 26"/>
                        <a:gd name="T35" fmla="*/ 34 h 38"/>
                        <a:gd name="T36" fmla="*/ 26 w 26"/>
                        <a:gd name="T37" fmla="*/ 34 h 38"/>
                        <a:gd name="T38" fmla="*/ 22 w 26"/>
                        <a:gd name="T39" fmla="*/ 29 h 38"/>
                        <a:gd name="T40" fmla="*/ 22 w 26"/>
                        <a:gd name="T41" fmla="*/ 29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26" h="38">
                          <a:moveTo>
                            <a:pt x="22" y="29"/>
                          </a:moveTo>
                          <a:cubicBezTo>
                            <a:pt x="22" y="28"/>
                            <a:pt x="17" y="22"/>
                            <a:pt x="18" y="21"/>
                          </a:cubicBezTo>
                          <a:cubicBezTo>
                            <a:pt x="19" y="20"/>
                            <a:pt x="18" y="19"/>
                            <a:pt x="20" y="18"/>
                          </a:cubicBezTo>
                          <a:cubicBezTo>
                            <a:pt x="23" y="18"/>
                            <a:pt x="22" y="16"/>
                            <a:pt x="22" y="15"/>
                          </a:cubicBezTo>
                          <a:cubicBezTo>
                            <a:pt x="22" y="14"/>
                            <a:pt x="22" y="13"/>
                            <a:pt x="22" y="13"/>
                          </a:cubicBezTo>
                          <a:cubicBezTo>
                            <a:pt x="22" y="12"/>
                            <a:pt x="21" y="12"/>
                            <a:pt x="20" y="11"/>
                          </a:cubicBezTo>
                          <a:cubicBezTo>
                            <a:pt x="19" y="9"/>
                            <a:pt x="16" y="9"/>
                            <a:pt x="16" y="7"/>
                          </a:cubicBezTo>
                          <a:cubicBezTo>
                            <a:pt x="15" y="4"/>
                            <a:pt x="11" y="1"/>
                            <a:pt x="9" y="0"/>
                          </a:cubicBezTo>
                          <a:cubicBezTo>
                            <a:pt x="9" y="3"/>
                            <a:pt x="4" y="3"/>
                            <a:pt x="5" y="5"/>
                          </a:cubicBezTo>
                          <a:cubicBezTo>
                            <a:pt x="5" y="6"/>
                            <a:pt x="7" y="7"/>
                            <a:pt x="6" y="8"/>
                          </a:cubicBezTo>
                          <a:cubicBezTo>
                            <a:pt x="5" y="8"/>
                            <a:pt x="3" y="9"/>
                            <a:pt x="3" y="10"/>
                          </a:cubicBezTo>
                          <a:cubicBezTo>
                            <a:pt x="0" y="11"/>
                            <a:pt x="2" y="14"/>
                            <a:pt x="4" y="16"/>
                          </a:cubicBezTo>
                          <a:cubicBezTo>
                            <a:pt x="5" y="17"/>
                            <a:pt x="5" y="18"/>
                            <a:pt x="7" y="18"/>
                          </a:cubicBezTo>
                          <a:cubicBezTo>
                            <a:pt x="8" y="18"/>
                            <a:pt x="7" y="19"/>
                            <a:pt x="8" y="20"/>
                          </a:cubicBezTo>
                          <a:cubicBezTo>
                            <a:pt x="10" y="23"/>
                            <a:pt x="9" y="24"/>
                            <a:pt x="8" y="27"/>
                          </a:cubicBezTo>
                          <a:cubicBezTo>
                            <a:pt x="8" y="30"/>
                            <a:pt x="10" y="33"/>
                            <a:pt x="11" y="35"/>
                          </a:cubicBezTo>
                          <a:cubicBezTo>
                            <a:pt x="14" y="38"/>
                            <a:pt x="15" y="35"/>
                            <a:pt x="17" y="35"/>
                          </a:cubicBezTo>
                          <a:cubicBezTo>
                            <a:pt x="19" y="35"/>
                            <a:pt x="20" y="34"/>
                            <a:pt x="21" y="34"/>
                          </a:cubicBezTo>
                          <a:cubicBezTo>
                            <a:pt x="23" y="33"/>
                            <a:pt x="24" y="33"/>
                            <a:pt x="26" y="34"/>
                          </a:cubicBezTo>
                          <a:cubicBezTo>
                            <a:pt x="25" y="32"/>
                            <a:pt x="24" y="30"/>
                            <a:pt x="22" y="29"/>
                          </a:cubicBezTo>
                          <a:cubicBezTo>
                            <a:pt x="21" y="27"/>
                            <a:pt x="23" y="29"/>
                            <a:pt x="22" y="29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94" name="Freeform 620">
                      <a:extLst>
                        <a:ext uri="{FF2B5EF4-FFF2-40B4-BE49-F238E27FC236}">
                          <a16:creationId xmlns:a16="http://schemas.microsoft.com/office/drawing/2014/main" id="{D52B7ACE-1F53-4E44-8FF8-17015E9A82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698628" y="7912727"/>
                      <a:ext cx="226522" cy="250772"/>
                    </a:xfrm>
                    <a:custGeom>
                      <a:avLst/>
                      <a:gdLst>
                        <a:gd name="T0" fmla="*/ 19 w 22"/>
                        <a:gd name="T1" fmla="*/ 7 h 23"/>
                        <a:gd name="T2" fmla="*/ 22 w 22"/>
                        <a:gd name="T3" fmla="*/ 2 h 23"/>
                        <a:gd name="T4" fmla="*/ 12 w 22"/>
                        <a:gd name="T5" fmla="*/ 2 h 23"/>
                        <a:gd name="T6" fmla="*/ 9 w 22"/>
                        <a:gd name="T7" fmla="*/ 0 h 23"/>
                        <a:gd name="T8" fmla="*/ 5 w 22"/>
                        <a:gd name="T9" fmla="*/ 1 h 23"/>
                        <a:gd name="T10" fmla="*/ 4 w 22"/>
                        <a:gd name="T11" fmla="*/ 6 h 23"/>
                        <a:gd name="T12" fmla="*/ 1 w 22"/>
                        <a:gd name="T13" fmla="*/ 10 h 23"/>
                        <a:gd name="T14" fmla="*/ 4 w 22"/>
                        <a:gd name="T15" fmla="*/ 15 h 23"/>
                        <a:gd name="T16" fmla="*/ 9 w 22"/>
                        <a:gd name="T17" fmla="*/ 22 h 23"/>
                        <a:gd name="T18" fmla="*/ 12 w 22"/>
                        <a:gd name="T19" fmla="*/ 19 h 23"/>
                        <a:gd name="T20" fmla="*/ 16 w 22"/>
                        <a:gd name="T21" fmla="*/ 18 h 23"/>
                        <a:gd name="T22" fmla="*/ 19 w 22"/>
                        <a:gd name="T23" fmla="*/ 19 h 23"/>
                        <a:gd name="T24" fmla="*/ 20 w 22"/>
                        <a:gd name="T25" fmla="*/ 14 h 23"/>
                        <a:gd name="T26" fmla="*/ 19 w 22"/>
                        <a:gd name="T27" fmla="*/ 7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2" h="23">
                          <a:moveTo>
                            <a:pt x="19" y="7"/>
                          </a:moveTo>
                          <a:cubicBezTo>
                            <a:pt x="19" y="5"/>
                            <a:pt x="21" y="3"/>
                            <a:pt x="22" y="2"/>
                          </a:cubicBezTo>
                          <a:cubicBezTo>
                            <a:pt x="19" y="1"/>
                            <a:pt x="14" y="0"/>
                            <a:pt x="12" y="2"/>
                          </a:cubicBezTo>
                          <a:cubicBezTo>
                            <a:pt x="10" y="3"/>
                            <a:pt x="9" y="1"/>
                            <a:pt x="9" y="0"/>
                          </a:cubicBezTo>
                          <a:cubicBezTo>
                            <a:pt x="8" y="0"/>
                            <a:pt x="7" y="2"/>
                            <a:pt x="5" y="1"/>
                          </a:cubicBezTo>
                          <a:cubicBezTo>
                            <a:pt x="5" y="2"/>
                            <a:pt x="7" y="6"/>
                            <a:pt x="4" y="6"/>
                          </a:cubicBezTo>
                          <a:cubicBezTo>
                            <a:pt x="2" y="7"/>
                            <a:pt x="0" y="8"/>
                            <a:pt x="1" y="10"/>
                          </a:cubicBezTo>
                          <a:cubicBezTo>
                            <a:pt x="2" y="12"/>
                            <a:pt x="3" y="13"/>
                            <a:pt x="4" y="15"/>
                          </a:cubicBezTo>
                          <a:cubicBezTo>
                            <a:pt x="5" y="17"/>
                            <a:pt x="7" y="19"/>
                            <a:pt x="9" y="22"/>
                          </a:cubicBezTo>
                          <a:cubicBezTo>
                            <a:pt x="12" y="23"/>
                            <a:pt x="10" y="19"/>
                            <a:pt x="12" y="19"/>
                          </a:cubicBezTo>
                          <a:cubicBezTo>
                            <a:pt x="14" y="19"/>
                            <a:pt x="15" y="19"/>
                            <a:pt x="16" y="18"/>
                          </a:cubicBezTo>
                          <a:cubicBezTo>
                            <a:pt x="17" y="18"/>
                            <a:pt x="17" y="20"/>
                            <a:pt x="19" y="19"/>
                          </a:cubicBezTo>
                          <a:cubicBezTo>
                            <a:pt x="20" y="17"/>
                            <a:pt x="21" y="16"/>
                            <a:pt x="20" y="14"/>
                          </a:cubicBezTo>
                          <a:cubicBezTo>
                            <a:pt x="20" y="12"/>
                            <a:pt x="19" y="9"/>
                            <a:pt x="19" y="7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95" name="Freeform 621">
                      <a:extLst>
                        <a:ext uri="{FF2B5EF4-FFF2-40B4-BE49-F238E27FC236}">
                          <a16:creationId xmlns:a16="http://schemas.microsoft.com/office/drawing/2014/main" id="{CD371CD8-C8DA-A146-B2CD-2C61C3D90BF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883333" y="7934858"/>
                      <a:ext cx="163794" cy="195460"/>
                    </a:xfrm>
                    <a:custGeom>
                      <a:avLst/>
                      <a:gdLst>
                        <a:gd name="T0" fmla="*/ 12 w 16"/>
                        <a:gd name="T1" fmla="*/ 5 h 18"/>
                        <a:gd name="T2" fmla="*/ 5 w 16"/>
                        <a:gd name="T3" fmla="*/ 1 h 18"/>
                        <a:gd name="T4" fmla="*/ 1 w 16"/>
                        <a:gd name="T5" fmla="*/ 6 h 18"/>
                        <a:gd name="T6" fmla="*/ 2 w 16"/>
                        <a:gd name="T7" fmla="*/ 12 h 18"/>
                        <a:gd name="T8" fmla="*/ 0 w 16"/>
                        <a:gd name="T9" fmla="*/ 17 h 18"/>
                        <a:gd name="T10" fmla="*/ 4 w 16"/>
                        <a:gd name="T11" fmla="*/ 17 h 18"/>
                        <a:gd name="T12" fmla="*/ 9 w 16"/>
                        <a:gd name="T13" fmla="*/ 17 h 18"/>
                        <a:gd name="T14" fmla="*/ 16 w 16"/>
                        <a:gd name="T15" fmla="*/ 8 h 18"/>
                        <a:gd name="T16" fmla="*/ 12 w 16"/>
                        <a:gd name="T17" fmla="*/ 5 h 18"/>
                        <a:gd name="T18" fmla="*/ 12 w 16"/>
                        <a:gd name="T19" fmla="*/ 5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6" h="18">
                          <a:moveTo>
                            <a:pt x="12" y="5"/>
                          </a:moveTo>
                          <a:cubicBezTo>
                            <a:pt x="10" y="3"/>
                            <a:pt x="8" y="1"/>
                            <a:pt x="5" y="1"/>
                          </a:cubicBezTo>
                          <a:cubicBezTo>
                            <a:pt x="3" y="0"/>
                            <a:pt x="0" y="4"/>
                            <a:pt x="1" y="6"/>
                          </a:cubicBezTo>
                          <a:cubicBezTo>
                            <a:pt x="1" y="8"/>
                            <a:pt x="2" y="10"/>
                            <a:pt x="2" y="12"/>
                          </a:cubicBezTo>
                          <a:cubicBezTo>
                            <a:pt x="3" y="14"/>
                            <a:pt x="1" y="16"/>
                            <a:pt x="0" y="17"/>
                          </a:cubicBezTo>
                          <a:cubicBezTo>
                            <a:pt x="1" y="18"/>
                            <a:pt x="3" y="17"/>
                            <a:pt x="4" y="17"/>
                          </a:cubicBezTo>
                          <a:cubicBezTo>
                            <a:pt x="6" y="17"/>
                            <a:pt x="7" y="18"/>
                            <a:pt x="9" y="17"/>
                          </a:cubicBezTo>
                          <a:cubicBezTo>
                            <a:pt x="12" y="16"/>
                            <a:pt x="13" y="10"/>
                            <a:pt x="16" y="8"/>
                          </a:cubicBezTo>
                          <a:cubicBezTo>
                            <a:pt x="14" y="7"/>
                            <a:pt x="13" y="6"/>
                            <a:pt x="12" y="5"/>
                          </a:cubicBezTo>
                          <a:cubicBezTo>
                            <a:pt x="10" y="4"/>
                            <a:pt x="13" y="6"/>
                            <a:pt x="12" y="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96" name="Freeform 622">
                      <a:extLst>
                        <a:ext uri="{FF2B5EF4-FFF2-40B4-BE49-F238E27FC236}">
                          <a16:creationId xmlns:a16="http://schemas.microsoft.com/office/drawing/2014/main" id="{2E687187-FA94-6740-8603-BAA73FD1F6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23131" y="7566069"/>
                      <a:ext cx="825940" cy="910903"/>
                    </a:xfrm>
                    <a:custGeom>
                      <a:avLst/>
                      <a:gdLst>
                        <a:gd name="T0" fmla="*/ 76 w 81"/>
                        <a:gd name="T1" fmla="*/ 39 h 84"/>
                        <a:gd name="T2" fmla="*/ 74 w 81"/>
                        <a:gd name="T3" fmla="*/ 32 h 84"/>
                        <a:gd name="T4" fmla="*/ 69 w 81"/>
                        <a:gd name="T5" fmla="*/ 33 h 84"/>
                        <a:gd name="T6" fmla="*/ 58 w 81"/>
                        <a:gd name="T7" fmla="*/ 28 h 84"/>
                        <a:gd name="T8" fmla="*/ 53 w 81"/>
                        <a:gd name="T9" fmla="*/ 20 h 84"/>
                        <a:gd name="T10" fmla="*/ 50 w 81"/>
                        <a:gd name="T11" fmla="*/ 15 h 84"/>
                        <a:gd name="T12" fmla="*/ 56 w 81"/>
                        <a:gd name="T13" fmla="*/ 5 h 84"/>
                        <a:gd name="T14" fmla="*/ 56 w 81"/>
                        <a:gd name="T15" fmla="*/ 1 h 84"/>
                        <a:gd name="T16" fmla="*/ 44 w 81"/>
                        <a:gd name="T17" fmla="*/ 8 h 84"/>
                        <a:gd name="T18" fmla="*/ 36 w 81"/>
                        <a:gd name="T19" fmla="*/ 16 h 84"/>
                        <a:gd name="T20" fmla="*/ 31 w 81"/>
                        <a:gd name="T21" fmla="*/ 23 h 84"/>
                        <a:gd name="T22" fmla="*/ 25 w 81"/>
                        <a:gd name="T23" fmla="*/ 17 h 84"/>
                        <a:gd name="T24" fmla="*/ 7 w 81"/>
                        <a:gd name="T25" fmla="*/ 18 h 84"/>
                        <a:gd name="T26" fmla="*/ 1 w 81"/>
                        <a:gd name="T27" fmla="*/ 16 h 84"/>
                        <a:gd name="T28" fmla="*/ 1 w 81"/>
                        <a:gd name="T29" fmla="*/ 21 h 84"/>
                        <a:gd name="T30" fmla="*/ 8 w 81"/>
                        <a:gd name="T31" fmla="*/ 24 h 84"/>
                        <a:gd name="T32" fmla="*/ 11 w 81"/>
                        <a:gd name="T33" fmla="*/ 26 h 84"/>
                        <a:gd name="T34" fmla="*/ 13 w 81"/>
                        <a:gd name="T35" fmla="*/ 23 h 84"/>
                        <a:gd name="T36" fmla="*/ 20 w 81"/>
                        <a:gd name="T37" fmla="*/ 18 h 84"/>
                        <a:gd name="T38" fmla="*/ 24 w 81"/>
                        <a:gd name="T39" fmla="*/ 20 h 84"/>
                        <a:gd name="T40" fmla="*/ 25 w 81"/>
                        <a:gd name="T41" fmla="*/ 26 h 84"/>
                        <a:gd name="T42" fmla="*/ 28 w 81"/>
                        <a:gd name="T43" fmla="*/ 42 h 84"/>
                        <a:gd name="T44" fmla="*/ 28 w 81"/>
                        <a:gd name="T45" fmla="*/ 47 h 84"/>
                        <a:gd name="T46" fmla="*/ 22 w 81"/>
                        <a:gd name="T47" fmla="*/ 53 h 84"/>
                        <a:gd name="T48" fmla="*/ 26 w 81"/>
                        <a:gd name="T49" fmla="*/ 58 h 84"/>
                        <a:gd name="T50" fmla="*/ 34 w 81"/>
                        <a:gd name="T51" fmla="*/ 61 h 84"/>
                        <a:gd name="T52" fmla="*/ 41 w 81"/>
                        <a:gd name="T53" fmla="*/ 64 h 84"/>
                        <a:gd name="T54" fmla="*/ 54 w 81"/>
                        <a:gd name="T55" fmla="*/ 76 h 84"/>
                        <a:gd name="T56" fmla="*/ 60 w 81"/>
                        <a:gd name="T57" fmla="*/ 75 h 84"/>
                        <a:gd name="T58" fmla="*/ 64 w 81"/>
                        <a:gd name="T59" fmla="*/ 80 h 84"/>
                        <a:gd name="T60" fmla="*/ 65 w 81"/>
                        <a:gd name="T61" fmla="*/ 84 h 84"/>
                        <a:gd name="T62" fmla="*/ 65 w 81"/>
                        <a:gd name="T63" fmla="*/ 63 h 84"/>
                        <a:gd name="T64" fmla="*/ 70 w 81"/>
                        <a:gd name="T65" fmla="*/ 58 h 84"/>
                        <a:gd name="T66" fmla="*/ 66 w 81"/>
                        <a:gd name="T67" fmla="*/ 55 h 84"/>
                        <a:gd name="T68" fmla="*/ 79 w 81"/>
                        <a:gd name="T69" fmla="*/ 53 h 84"/>
                        <a:gd name="T70" fmla="*/ 77 w 81"/>
                        <a:gd name="T71" fmla="*/ 48 h 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81" h="84">
                          <a:moveTo>
                            <a:pt x="77" y="48"/>
                          </a:moveTo>
                          <a:cubicBezTo>
                            <a:pt x="81" y="45"/>
                            <a:pt x="76" y="42"/>
                            <a:pt x="76" y="39"/>
                          </a:cubicBezTo>
                          <a:cubicBezTo>
                            <a:pt x="76" y="37"/>
                            <a:pt x="78" y="35"/>
                            <a:pt x="78" y="33"/>
                          </a:cubicBezTo>
                          <a:cubicBezTo>
                            <a:pt x="79" y="30"/>
                            <a:pt x="75" y="32"/>
                            <a:pt x="74" y="32"/>
                          </a:cubicBezTo>
                          <a:cubicBezTo>
                            <a:pt x="73" y="32"/>
                            <a:pt x="72" y="32"/>
                            <a:pt x="71" y="32"/>
                          </a:cubicBezTo>
                          <a:cubicBezTo>
                            <a:pt x="70" y="32"/>
                            <a:pt x="70" y="33"/>
                            <a:pt x="69" y="33"/>
                          </a:cubicBezTo>
                          <a:cubicBezTo>
                            <a:pt x="68" y="33"/>
                            <a:pt x="67" y="30"/>
                            <a:pt x="66" y="30"/>
                          </a:cubicBezTo>
                          <a:cubicBezTo>
                            <a:pt x="64" y="26"/>
                            <a:pt x="62" y="28"/>
                            <a:pt x="58" y="28"/>
                          </a:cubicBezTo>
                          <a:cubicBezTo>
                            <a:pt x="56" y="28"/>
                            <a:pt x="55" y="28"/>
                            <a:pt x="54" y="26"/>
                          </a:cubicBezTo>
                          <a:cubicBezTo>
                            <a:pt x="53" y="24"/>
                            <a:pt x="56" y="22"/>
                            <a:pt x="53" y="20"/>
                          </a:cubicBezTo>
                          <a:cubicBezTo>
                            <a:pt x="52" y="19"/>
                            <a:pt x="52" y="17"/>
                            <a:pt x="50" y="17"/>
                          </a:cubicBezTo>
                          <a:cubicBezTo>
                            <a:pt x="48" y="17"/>
                            <a:pt x="49" y="17"/>
                            <a:pt x="50" y="15"/>
                          </a:cubicBezTo>
                          <a:cubicBezTo>
                            <a:pt x="51" y="13"/>
                            <a:pt x="50" y="11"/>
                            <a:pt x="51" y="9"/>
                          </a:cubicBezTo>
                          <a:cubicBezTo>
                            <a:pt x="52" y="7"/>
                            <a:pt x="54" y="6"/>
                            <a:pt x="56" y="5"/>
                          </a:cubicBezTo>
                          <a:cubicBezTo>
                            <a:pt x="57" y="4"/>
                            <a:pt x="59" y="4"/>
                            <a:pt x="60" y="2"/>
                          </a:cubicBezTo>
                          <a:cubicBezTo>
                            <a:pt x="60" y="0"/>
                            <a:pt x="56" y="0"/>
                            <a:pt x="56" y="1"/>
                          </a:cubicBezTo>
                          <a:cubicBezTo>
                            <a:pt x="54" y="3"/>
                            <a:pt x="51" y="6"/>
                            <a:pt x="48" y="6"/>
                          </a:cubicBezTo>
                          <a:cubicBezTo>
                            <a:pt x="45" y="6"/>
                            <a:pt x="45" y="6"/>
                            <a:pt x="44" y="8"/>
                          </a:cubicBezTo>
                          <a:cubicBezTo>
                            <a:pt x="43" y="10"/>
                            <a:pt x="43" y="7"/>
                            <a:pt x="41" y="7"/>
                          </a:cubicBezTo>
                          <a:cubicBezTo>
                            <a:pt x="37" y="8"/>
                            <a:pt x="39" y="14"/>
                            <a:pt x="36" y="16"/>
                          </a:cubicBezTo>
                          <a:cubicBezTo>
                            <a:pt x="35" y="17"/>
                            <a:pt x="33" y="18"/>
                            <a:pt x="32" y="20"/>
                          </a:cubicBezTo>
                          <a:cubicBezTo>
                            <a:pt x="32" y="20"/>
                            <a:pt x="32" y="23"/>
                            <a:pt x="31" y="23"/>
                          </a:cubicBezTo>
                          <a:cubicBezTo>
                            <a:pt x="30" y="21"/>
                            <a:pt x="29" y="20"/>
                            <a:pt x="28" y="19"/>
                          </a:cubicBezTo>
                          <a:cubicBezTo>
                            <a:pt x="27" y="17"/>
                            <a:pt x="26" y="17"/>
                            <a:pt x="25" y="17"/>
                          </a:cubicBezTo>
                          <a:cubicBezTo>
                            <a:pt x="21" y="16"/>
                            <a:pt x="19" y="13"/>
                            <a:pt x="15" y="16"/>
                          </a:cubicBezTo>
                          <a:cubicBezTo>
                            <a:pt x="13" y="17"/>
                            <a:pt x="9" y="20"/>
                            <a:pt x="7" y="18"/>
                          </a:cubicBezTo>
                          <a:cubicBezTo>
                            <a:pt x="6" y="17"/>
                            <a:pt x="5" y="17"/>
                            <a:pt x="4" y="16"/>
                          </a:cubicBezTo>
                          <a:cubicBezTo>
                            <a:pt x="2" y="16"/>
                            <a:pt x="3" y="14"/>
                            <a:pt x="1" y="16"/>
                          </a:cubicBezTo>
                          <a:cubicBezTo>
                            <a:pt x="0" y="17"/>
                            <a:pt x="1" y="17"/>
                            <a:pt x="2" y="18"/>
                          </a:cubicBezTo>
                          <a:cubicBezTo>
                            <a:pt x="2" y="19"/>
                            <a:pt x="1" y="20"/>
                            <a:pt x="1" y="21"/>
                          </a:cubicBezTo>
                          <a:cubicBezTo>
                            <a:pt x="3" y="21"/>
                            <a:pt x="5" y="22"/>
                            <a:pt x="6" y="22"/>
                          </a:cubicBezTo>
                          <a:cubicBezTo>
                            <a:pt x="7" y="23"/>
                            <a:pt x="8" y="23"/>
                            <a:pt x="8" y="24"/>
                          </a:cubicBezTo>
                          <a:cubicBezTo>
                            <a:pt x="9" y="25"/>
                            <a:pt x="9" y="24"/>
                            <a:pt x="10" y="24"/>
                          </a:cubicBezTo>
                          <a:cubicBezTo>
                            <a:pt x="10" y="23"/>
                            <a:pt x="10" y="26"/>
                            <a:pt x="11" y="26"/>
                          </a:cubicBezTo>
                          <a:cubicBezTo>
                            <a:pt x="12" y="27"/>
                            <a:pt x="13" y="26"/>
                            <a:pt x="15" y="25"/>
                          </a:cubicBezTo>
                          <a:cubicBezTo>
                            <a:pt x="16" y="25"/>
                            <a:pt x="13" y="23"/>
                            <a:pt x="13" y="23"/>
                          </a:cubicBezTo>
                          <a:cubicBezTo>
                            <a:pt x="13" y="22"/>
                            <a:pt x="16" y="20"/>
                            <a:pt x="16" y="19"/>
                          </a:cubicBezTo>
                          <a:cubicBezTo>
                            <a:pt x="17" y="18"/>
                            <a:pt x="19" y="17"/>
                            <a:pt x="20" y="18"/>
                          </a:cubicBezTo>
                          <a:cubicBezTo>
                            <a:pt x="21" y="18"/>
                            <a:pt x="23" y="19"/>
                            <a:pt x="23" y="19"/>
                          </a:cubicBezTo>
                          <a:cubicBezTo>
                            <a:pt x="23" y="20"/>
                            <a:pt x="23" y="20"/>
                            <a:pt x="24" y="20"/>
                          </a:cubicBezTo>
                          <a:cubicBezTo>
                            <a:pt x="24" y="21"/>
                            <a:pt x="23" y="22"/>
                            <a:pt x="23" y="22"/>
                          </a:cubicBezTo>
                          <a:cubicBezTo>
                            <a:pt x="23" y="23"/>
                            <a:pt x="25" y="25"/>
                            <a:pt x="25" y="26"/>
                          </a:cubicBezTo>
                          <a:cubicBezTo>
                            <a:pt x="27" y="29"/>
                            <a:pt x="29" y="29"/>
                            <a:pt x="29" y="33"/>
                          </a:cubicBezTo>
                          <a:cubicBezTo>
                            <a:pt x="29" y="36"/>
                            <a:pt x="29" y="39"/>
                            <a:pt x="28" y="42"/>
                          </a:cubicBezTo>
                          <a:cubicBezTo>
                            <a:pt x="28" y="43"/>
                            <a:pt x="30" y="43"/>
                            <a:pt x="30" y="44"/>
                          </a:cubicBezTo>
                          <a:cubicBezTo>
                            <a:pt x="29" y="45"/>
                            <a:pt x="28" y="46"/>
                            <a:pt x="28" y="47"/>
                          </a:cubicBezTo>
                          <a:cubicBezTo>
                            <a:pt x="27" y="48"/>
                            <a:pt x="27" y="50"/>
                            <a:pt x="26" y="50"/>
                          </a:cubicBezTo>
                          <a:cubicBezTo>
                            <a:pt x="24" y="51"/>
                            <a:pt x="22" y="50"/>
                            <a:pt x="22" y="53"/>
                          </a:cubicBezTo>
                          <a:cubicBezTo>
                            <a:pt x="22" y="55"/>
                            <a:pt x="19" y="55"/>
                            <a:pt x="22" y="56"/>
                          </a:cubicBezTo>
                          <a:cubicBezTo>
                            <a:pt x="23" y="57"/>
                            <a:pt x="24" y="57"/>
                            <a:pt x="26" y="58"/>
                          </a:cubicBezTo>
                          <a:cubicBezTo>
                            <a:pt x="27" y="59"/>
                            <a:pt x="28" y="60"/>
                            <a:pt x="29" y="61"/>
                          </a:cubicBezTo>
                          <a:cubicBezTo>
                            <a:pt x="31" y="62"/>
                            <a:pt x="32" y="61"/>
                            <a:pt x="34" y="61"/>
                          </a:cubicBezTo>
                          <a:cubicBezTo>
                            <a:pt x="35" y="61"/>
                            <a:pt x="36" y="62"/>
                            <a:pt x="38" y="63"/>
                          </a:cubicBezTo>
                          <a:cubicBezTo>
                            <a:pt x="39" y="63"/>
                            <a:pt x="40" y="63"/>
                            <a:pt x="41" y="64"/>
                          </a:cubicBezTo>
                          <a:cubicBezTo>
                            <a:pt x="44" y="66"/>
                            <a:pt x="46" y="68"/>
                            <a:pt x="48" y="71"/>
                          </a:cubicBezTo>
                          <a:cubicBezTo>
                            <a:pt x="49" y="74"/>
                            <a:pt x="50" y="75"/>
                            <a:pt x="54" y="76"/>
                          </a:cubicBezTo>
                          <a:cubicBezTo>
                            <a:pt x="55" y="76"/>
                            <a:pt x="56" y="75"/>
                            <a:pt x="57" y="74"/>
                          </a:cubicBezTo>
                          <a:cubicBezTo>
                            <a:pt x="58" y="74"/>
                            <a:pt x="59" y="76"/>
                            <a:pt x="60" y="75"/>
                          </a:cubicBezTo>
                          <a:cubicBezTo>
                            <a:pt x="62" y="74"/>
                            <a:pt x="64" y="75"/>
                            <a:pt x="65" y="76"/>
                          </a:cubicBezTo>
                          <a:cubicBezTo>
                            <a:pt x="65" y="77"/>
                            <a:pt x="64" y="79"/>
                            <a:pt x="64" y="80"/>
                          </a:cubicBezTo>
                          <a:cubicBezTo>
                            <a:pt x="63" y="81"/>
                            <a:pt x="62" y="81"/>
                            <a:pt x="64" y="82"/>
                          </a:cubicBezTo>
                          <a:cubicBezTo>
                            <a:pt x="64" y="82"/>
                            <a:pt x="66" y="84"/>
                            <a:pt x="65" y="84"/>
                          </a:cubicBezTo>
                          <a:cubicBezTo>
                            <a:pt x="67" y="84"/>
                            <a:pt x="68" y="73"/>
                            <a:pt x="69" y="71"/>
                          </a:cubicBezTo>
                          <a:cubicBezTo>
                            <a:pt x="69" y="67"/>
                            <a:pt x="66" y="66"/>
                            <a:pt x="65" y="63"/>
                          </a:cubicBezTo>
                          <a:cubicBezTo>
                            <a:pt x="65" y="61"/>
                            <a:pt x="65" y="60"/>
                            <a:pt x="66" y="60"/>
                          </a:cubicBezTo>
                          <a:cubicBezTo>
                            <a:pt x="67" y="60"/>
                            <a:pt x="70" y="59"/>
                            <a:pt x="70" y="58"/>
                          </a:cubicBezTo>
                          <a:cubicBezTo>
                            <a:pt x="69" y="58"/>
                            <a:pt x="67" y="58"/>
                            <a:pt x="67" y="57"/>
                          </a:cubicBezTo>
                          <a:cubicBezTo>
                            <a:pt x="66" y="57"/>
                            <a:pt x="66" y="55"/>
                            <a:pt x="66" y="55"/>
                          </a:cubicBezTo>
                          <a:cubicBezTo>
                            <a:pt x="68" y="55"/>
                            <a:pt x="70" y="55"/>
                            <a:pt x="72" y="55"/>
                          </a:cubicBezTo>
                          <a:cubicBezTo>
                            <a:pt x="73" y="55"/>
                            <a:pt x="79" y="52"/>
                            <a:pt x="79" y="53"/>
                          </a:cubicBezTo>
                          <a:cubicBezTo>
                            <a:pt x="79" y="51"/>
                            <a:pt x="76" y="48"/>
                            <a:pt x="77" y="48"/>
                          </a:cubicBezTo>
                          <a:cubicBezTo>
                            <a:pt x="78" y="47"/>
                            <a:pt x="76" y="48"/>
                            <a:pt x="77" y="48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97" name="Freeform 623">
                      <a:extLst>
                        <a:ext uri="{FF2B5EF4-FFF2-40B4-BE49-F238E27FC236}">
                          <a16:creationId xmlns:a16="http://schemas.microsoft.com/office/drawing/2014/main" id="{F13A8BCA-E7A6-2F46-BBE5-10C2E2FD079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34648" y="8174565"/>
                      <a:ext cx="285766" cy="357725"/>
                    </a:xfrm>
                    <a:custGeom>
                      <a:avLst/>
                      <a:gdLst>
                        <a:gd name="T0" fmla="*/ 20 w 28"/>
                        <a:gd name="T1" fmla="*/ 6 h 33"/>
                        <a:gd name="T2" fmla="*/ 15 w 28"/>
                        <a:gd name="T3" fmla="*/ 3 h 33"/>
                        <a:gd name="T4" fmla="*/ 10 w 28"/>
                        <a:gd name="T5" fmla="*/ 0 h 33"/>
                        <a:gd name="T6" fmla="*/ 4 w 28"/>
                        <a:gd name="T7" fmla="*/ 4 h 33"/>
                        <a:gd name="T8" fmla="*/ 3 w 28"/>
                        <a:gd name="T9" fmla="*/ 7 h 33"/>
                        <a:gd name="T10" fmla="*/ 2 w 28"/>
                        <a:gd name="T11" fmla="*/ 10 h 33"/>
                        <a:gd name="T12" fmla="*/ 0 w 28"/>
                        <a:gd name="T13" fmla="*/ 13 h 33"/>
                        <a:gd name="T14" fmla="*/ 0 w 28"/>
                        <a:gd name="T15" fmla="*/ 15 h 33"/>
                        <a:gd name="T16" fmla="*/ 0 w 28"/>
                        <a:gd name="T17" fmla="*/ 18 h 33"/>
                        <a:gd name="T18" fmla="*/ 2 w 28"/>
                        <a:gd name="T19" fmla="*/ 20 h 33"/>
                        <a:gd name="T20" fmla="*/ 5 w 28"/>
                        <a:gd name="T21" fmla="*/ 18 h 33"/>
                        <a:gd name="T22" fmla="*/ 5 w 28"/>
                        <a:gd name="T23" fmla="*/ 20 h 33"/>
                        <a:gd name="T24" fmla="*/ 3 w 28"/>
                        <a:gd name="T25" fmla="*/ 24 h 33"/>
                        <a:gd name="T26" fmla="*/ 3 w 28"/>
                        <a:gd name="T27" fmla="*/ 26 h 33"/>
                        <a:gd name="T28" fmla="*/ 3 w 28"/>
                        <a:gd name="T29" fmla="*/ 28 h 33"/>
                        <a:gd name="T30" fmla="*/ 8 w 28"/>
                        <a:gd name="T31" fmla="*/ 32 h 33"/>
                        <a:gd name="T32" fmla="*/ 11 w 28"/>
                        <a:gd name="T33" fmla="*/ 29 h 33"/>
                        <a:gd name="T34" fmla="*/ 16 w 28"/>
                        <a:gd name="T35" fmla="*/ 22 h 33"/>
                        <a:gd name="T36" fmla="*/ 22 w 28"/>
                        <a:gd name="T37" fmla="*/ 19 h 33"/>
                        <a:gd name="T38" fmla="*/ 27 w 28"/>
                        <a:gd name="T39" fmla="*/ 13 h 33"/>
                        <a:gd name="T40" fmla="*/ 27 w 28"/>
                        <a:gd name="T41" fmla="*/ 8 h 33"/>
                        <a:gd name="T42" fmla="*/ 24 w 28"/>
                        <a:gd name="T43" fmla="*/ 5 h 33"/>
                        <a:gd name="T44" fmla="*/ 20 w 28"/>
                        <a:gd name="T45" fmla="*/ 6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28" h="33">
                          <a:moveTo>
                            <a:pt x="20" y="6"/>
                          </a:moveTo>
                          <a:cubicBezTo>
                            <a:pt x="18" y="6"/>
                            <a:pt x="17" y="4"/>
                            <a:pt x="15" y="3"/>
                          </a:cubicBezTo>
                          <a:cubicBezTo>
                            <a:pt x="14" y="2"/>
                            <a:pt x="12" y="0"/>
                            <a:pt x="10" y="0"/>
                          </a:cubicBezTo>
                          <a:cubicBezTo>
                            <a:pt x="10" y="3"/>
                            <a:pt x="4" y="1"/>
                            <a:pt x="4" y="4"/>
                          </a:cubicBezTo>
                          <a:cubicBezTo>
                            <a:pt x="4" y="6"/>
                            <a:pt x="4" y="6"/>
                            <a:pt x="3" y="7"/>
                          </a:cubicBezTo>
                          <a:cubicBezTo>
                            <a:pt x="1" y="8"/>
                            <a:pt x="2" y="9"/>
                            <a:pt x="2" y="10"/>
                          </a:cubicBezTo>
                          <a:cubicBezTo>
                            <a:pt x="2" y="11"/>
                            <a:pt x="1" y="12"/>
                            <a:pt x="0" y="13"/>
                          </a:cubicBezTo>
                          <a:cubicBezTo>
                            <a:pt x="0" y="13"/>
                            <a:pt x="0" y="14"/>
                            <a:pt x="0" y="15"/>
                          </a:cubicBezTo>
                          <a:cubicBezTo>
                            <a:pt x="1" y="16"/>
                            <a:pt x="0" y="17"/>
                            <a:pt x="0" y="18"/>
                          </a:cubicBezTo>
                          <a:cubicBezTo>
                            <a:pt x="0" y="18"/>
                            <a:pt x="1" y="21"/>
                            <a:pt x="2" y="20"/>
                          </a:cubicBezTo>
                          <a:cubicBezTo>
                            <a:pt x="4" y="20"/>
                            <a:pt x="4" y="18"/>
                            <a:pt x="5" y="18"/>
                          </a:cubicBezTo>
                          <a:cubicBezTo>
                            <a:pt x="4" y="18"/>
                            <a:pt x="6" y="20"/>
                            <a:pt x="5" y="20"/>
                          </a:cubicBezTo>
                          <a:cubicBezTo>
                            <a:pt x="5" y="22"/>
                            <a:pt x="5" y="23"/>
                            <a:pt x="3" y="24"/>
                          </a:cubicBezTo>
                          <a:cubicBezTo>
                            <a:pt x="3" y="24"/>
                            <a:pt x="4" y="26"/>
                            <a:pt x="3" y="26"/>
                          </a:cubicBezTo>
                          <a:cubicBezTo>
                            <a:pt x="3" y="27"/>
                            <a:pt x="2" y="27"/>
                            <a:pt x="3" y="28"/>
                          </a:cubicBezTo>
                          <a:cubicBezTo>
                            <a:pt x="5" y="29"/>
                            <a:pt x="6" y="29"/>
                            <a:pt x="8" y="32"/>
                          </a:cubicBezTo>
                          <a:cubicBezTo>
                            <a:pt x="9" y="33"/>
                            <a:pt x="10" y="29"/>
                            <a:pt x="11" y="29"/>
                          </a:cubicBezTo>
                          <a:cubicBezTo>
                            <a:pt x="12" y="26"/>
                            <a:pt x="13" y="23"/>
                            <a:pt x="16" y="22"/>
                          </a:cubicBezTo>
                          <a:cubicBezTo>
                            <a:pt x="18" y="21"/>
                            <a:pt x="20" y="21"/>
                            <a:pt x="22" y="19"/>
                          </a:cubicBezTo>
                          <a:cubicBezTo>
                            <a:pt x="24" y="18"/>
                            <a:pt x="26" y="16"/>
                            <a:pt x="27" y="13"/>
                          </a:cubicBezTo>
                          <a:cubicBezTo>
                            <a:pt x="27" y="11"/>
                            <a:pt x="28" y="10"/>
                            <a:pt x="27" y="8"/>
                          </a:cubicBezTo>
                          <a:cubicBezTo>
                            <a:pt x="26" y="7"/>
                            <a:pt x="25" y="6"/>
                            <a:pt x="24" y="5"/>
                          </a:cubicBezTo>
                          <a:cubicBezTo>
                            <a:pt x="23" y="5"/>
                            <a:pt x="21" y="6"/>
                            <a:pt x="20" y="6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98" name="Freeform 624">
                      <a:extLst>
                        <a:ext uri="{FF2B5EF4-FFF2-40B4-BE49-F238E27FC236}">
                          <a16:creationId xmlns:a16="http://schemas.microsoft.com/office/drawing/2014/main" id="{21A69BB6-0334-A341-A1A3-7DCB4145362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03284" y="8240948"/>
                      <a:ext cx="655175" cy="1028915"/>
                    </a:xfrm>
                    <a:custGeom>
                      <a:avLst/>
                      <a:gdLst>
                        <a:gd name="T0" fmla="*/ 57 w 64"/>
                        <a:gd name="T1" fmla="*/ 21 h 95"/>
                        <a:gd name="T2" fmla="*/ 56 w 64"/>
                        <a:gd name="T3" fmla="*/ 14 h 95"/>
                        <a:gd name="T4" fmla="*/ 50 w 64"/>
                        <a:gd name="T5" fmla="*/ 13 h 95"/>
                        <a:gd name="T6" fmla="*/ 46 w 64"/>
                        <a:gd name="T7" fmla="*/ 14 h 95"/>
                        <a:gd name="T8" fmla="*/ 41 w 64"/>
                        <a:gd name="T9" fmla="*/ 11 h 95"/>
                        <a:gd name="T10" fmla="*/ 38 w 64"/>
                        <a:gd name="T11" fmla="*/ 6 h 95"/>
                        <a:gd name="T12" fmla="*/ 33 w 64"/>
                        <a:gd name="T13" fmla="*/ 2 h 95"/>
                        <a:gd name="T14" fmla="*/ 28 w 64"/>
                        <a:gd name="T15" fmla="*/ 0 h 95"/>
                        <a:gd name="T16" fmla="*/ 31 w 64"/>
                        <a:gd name="T17" fmla="*/ 5 h 95"/>
                        <a:gd name="T18" fmla="*/ 28 w 64"/>
                        <a:gd name="T19" fmla="*/ 10 h 95"/>
                        <a:gd name="T20" fmla="*/ 23 w 64"/>
                        <a:gd name="T21" fmla="*/ 14 h 95"/>
                        <a:gd name="T22" fmla="*/ 17 w 64"/>
                        <a:gd name="T23" fmla="*/ 17 h 95"/>
                        <a:gd name="T24" fmla="*/ 11 w 64"/>
                        <a:gd name="T25" fmla="*/ 26 h 95"/>
                        <a:gd name="T26" fmla="*/ 6 w 64"/>
                        <a:gd name="T27" fmla="*/ 22 h 95"/>
                        <a:gd name="T28" fmla="*/ 6 w 64"/>
                        <a:gd name="T29" fmla="*/ 21 h 95"/>
                        <a:gd name="T30" fmla="*/ 6 w 64"/>
                        <a:gd name="T31" fmla="*/ 18 h 95"/>
                        <a:gd name="T32" fmla="*/ 2 w 64"/>
                        <a:gd name="T33" fmla="*/ 26 h 95"/>
                        <a:gd name="T34" fmla="*/ 3 w 64"/>
                        <a:gd name="T35" fmla="*/ 30 h 95"/>
                        <a:gd name="T36" fmla="*/ 3 w 64"/>
                        <a:gd name="T37" fmla="*/ 32 h 95"/>
                        <a:gd name="T38" fmla="*/ 14 w 64"/>
                        <a:gd name="T39" fmla="*/ 47 h 95"/>
                        <a:gd name="T40" fmla="*/ 23 w 64"/>
                        <a:gd name="T41" fmla="*/ 63 h 95"/>
                        <a:gd name="T42" fmla="*/ 26 w 64"/>
                        <a:gd name="T43" fmla="*/ 70 h 95"/>
                        <a:gd name="T44" fmla="*/ 25 w 64"/>
                        <a:gd name="T45" fmla="*/ 71 h 95"/>
                        <a:gd name="T46" fmla="*/ 28 w 64"/>
                        <a:gd name="T47" fmla="*/ 74 h 95"/>
                        <a:gd name="T48" fmla="*/ 32 w 64"/>
                        <a:gd name="T49" fmla="*/ 79 h 95"/>
                        <a:gd name="T50" fmla="*/ 41 w 64"/>
                        <a:gd name="T51" fmla="*/ 83 h 95"/>
                        <a:gd name="T52" fmla="*/ 48 w 64"/>
                        <a:gd name="T53" fmla="*/ 87 h 95"/>
                        <a:gd name="T54" fmla="*/ 54 w 64"/>
                        <a:gd name="T55" fmla="*/ 93 h 95"/>
                        <a:gd name="T56" fmla="*/ 59 w 64"/>
                        <a:gd name="T57" fmla="*/ 90 h 95"/>
                        <a:gd name="T58" fmla="*/ 61 w 64"/>
                        <a:gd name="T59" fmla="*/ 86 h 95"/>
                        <a:gd name="T60" fmla="*/ 63 w 64"/>
                        <a:gd name="T61" fmla="*/ 82 h 95"/>
                        <a:gd name="T62" fmla="*/ 61 w 64"/>
                        <a:gd name="T63" fmla="*/ 78 h 95"/>
                        <a:gd name="T64" fmla="*/ 61 w 64"/>
                        <a:gd name="T65" fmla="*/ 76 h 95"/>
                        <a:gd name="T66" fmla="*/ 63 w 64"/>
                        <a:gd name="T67" fmla="*/ 74 h 95"/>
                        <a:gd name="T68" fmla="*/ 64 w 64"/>
                        <a:gd name="T69" fmla="*/ 64 h 95"/>
                        <a:gd name="T70" fmla="*/ 62 w 64"/>
                        <a:gd name="T71" fmla="*/ 59 h 95"/>
                        <a:gd name="T72" fmla="*/ 57 w 64"/>
                        <a:gd name="T73" fmla="*/ 57 h 95"/>
                        <a:gd name="T74" fmla="*/ 55 w 64"/>
                        <a:gd name="T75" fmla="*/ 48 h 95"/>
                        <a:gd name="T76" fmla="*/ 50 w 64"/>
                        <a:gd name="T77" fmla="*/ 51 h 95"/>
                        <a:gd name="T78" fmla="*/ 46 w 64"/>
                        <a:gd name="T79" fmla="*/ 51 h 95"/>
                        <a:gd name="T80" fmla="*/ 44 w 64"/>
                        <a:gd name="T81" fmla="*/ 48 h 95"/>
                        <a:gd name="T82" fmla="*/ 40 w 64"/>
                        <a:gd name="T83" fmla="*/ 42 h 95"/>
                        <a:gd name="T84" fmla="*/ 39 w 64"/>
                        <a:gd name="T85" fmla="*/ 35 h 95"/>
                        <a:gd name="T86" fmla="*/ 42 w 64"/>
                        <a:gd name="T87" fmla="*/ 33 h 95"/>
                        <a:gd name="T88" fmla="*/ 42 w 64"/>
                        <a:gd name="T89" fmla="*/ 30 h 95"/>
                        <a:gd name="T90" fmla="*/ 45 w 64"/>
                        <a:gd name="T91" fmla="*/ 25 h 95"/>
                        <a:gd name="T92" fmla="*/ 50 w 64"/>
                        <a:gd name="T93" fmla="*/ 24 h 95"/>
                        <a:gd name="T94" fmla="*/ 53 w 64"/>
                        <a:gd name="T95" fmla="*/ 22 h 95"/>
                        <a:gd name="T96" fmla="*/ 57 w 64"/>
                        <a:gd name="T97" fmla="*/ 21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64" h="95">
                          <a:moveTo>
                            <a:pt x="57" y="21"/>
                          </a:moveTo>
                          <a:cubicBezTo>
                            <a:pt x="53" y="19"/>
                            <a:pt x="59" y="15"/>
                            <a:pt x="56" y="14"/>
                          </a:cubicBezTo>
                          <a:cubicBezTo>
                            <a:pt x="54" y="12"/>
                            <a:pt x="52" y="13"/>
                            <a:pt x="50" y="13"/>
                          </a:cubicBezTo>
                          <a:cubicBezTo>
                            <a:pt x="48" y="12"/>
                            <a:pt x="48" y="14"/>
                            <a:pt x="46" y="14"/>
                          </a:cubicBezTo>
                          <a:cubicBezTo>
                            <a:pt x="44" y="13"/>
                            <a:pt x="42" y="13"/>
                            <a:pt x="41" y="11"/>
                          </a:cubicBezTo>
                          <a:cubicBezTo>
                            <a:pt x="40" y="10"/>
                            <a:pt x="39" y="7"/>
                            <a:pt x="38" y="6"/>
                          </a:cubicBezTo>
                          <a:cubicBezTo>
                            <a:pt x="36" y="5"/>
                            <a:pt x="35" y="3"/>
                            <a:pt x="33" y="2"/>
                          </a:cubicBezTo>
                          <a:cubicBezTo>
                            <a:pt x="32" y="0"/>
                            <a:pt x="30" y="1"/>
                            <a:pt x="28" y="0"/>
                          </a:cubicBezTo>
                          <a:cubicBezTo>
                            <a:pt x="30" y="2"/>
                            <a:pt x="31" y="3"/>
                            <a:pt x="31" y="5"/>
                          </a:cubicBezTo>
                          <a:cubicBezTo>
                            <a:pt x="30" y="7"/>
                            <a:pt x="30" y="9"/>
                            <a:pt x="28" y="10"/>
                          </a:cubicBezTo>
                          <a:cubicBezTo>
                            <a:pt x="26" y="12"/>
                            <a:pt x="25" y="14"/>
                            <a:pt x="23" y="14"/>
                          </a:cubicBezTo>
                          <a:cubicBezTo>
                            <a:pt x="21" y="15"/>
                            <a:pt x="19" y="15"/>
                            <a:pt x="17" y="17"/>
                          </a:cubicBezTo>
                          <a:cubicBezTo>
                            <a:pt x="16" y="18"/>
                            <a:pt x="12" y="27"/>
                            <a:pt x="11" y="26"/>
                          </a:cubicBezTo>
                          <a:cubicBezTo>
                            <a:pt x="9" y="23"/>
                            <a:pt x="8" y="23"/>
                            <a:pt x="6" y="22"/>
                          </a:cubicBezTo>
                          <a:cubicBezTo>
                            <a:pt x="5" y="22"/>
                            <a:pt x="5" y="22"/>
                            <a:pt x="6" y="21"/>
                          </a:cubicBezTo>
                          <a:cubicBezTo>
                            <a:pt x="7" y="20"/>
                            <a:pt x="7" y="19"/>
                            <a:pt x="6" y="18"/>
                          </a:cubicBezTo>
                          <a:cubicBezTo>
                            <a:pt x="4" y="19"/>
                            <a:pt x="0" y="23"/>
                            <a:pt x="2" y="26"/>
                          </a:cubicBezTo>
                          <a:cubicBezTo>
                            <a:pt x="2" y="26"/>
                            <a:pt x="4" y="29"/>
                            <a:pt x="3" y="30"/>
                          </a:cubicBezTo>
                          <a:cubicBezTo>
                            <a:pt x="2" y="30"/>
                            <a:pt x="1" y="31"/>
                            <a:pt x="3" y="32"/>
                          </a:cubicBezTo>
                          <a:cubicBezTo>
                            <a:pt x="8" y="35"/>
                            <a:pt x="12" y="41"/>
                            <a:pt x="14" y="47"/>
                          </a:cubicBezTo>
                          <a:cubicBezTo>
                            <a:pt x="17" y="52"/>
                            <a:pt x="19" y="58"/>
                            <a:pt x="23" y="63"/>
                          </a:cubicBezTo>
                          <a:cubicBezTo>
                            <a:pt x="24" y="65"/>
                            <a:pt x="26" y="67"/>
                            <a:pt x="26" y="70"/>
                          </a:cubicBezTo>
                          <a:cubicBezTo>
                            <a:pt x="26" y="71"/>
                            <a:pt x="25" y="70"/>
                            <a:pt x="25" y="71"/>
                          </a:cubicBezTo>
                          <a:cubicBezTo>
                            <a:pt x="26" y="72"/>
                            <a:pt x="27" y="73"/>
                            <a:pt x="28" y="74"/>
                          </a:cubicBezTo>
                          <a:cubicBezTo>
                            <a:pt x="29" y="76"/>
                            <a:pt x="30" y="78"/>
                            <a:pt x="32" y="79"/>
                          </a:cubicBezTo>
                          <a:cubicBezTo>
                            <a:pt x="35" y="80"/>
                            <a:pt x="38" y="82"/>
                            <a:pt x="41" y="83"/>
                          </a:cubicBezTo>
                          <a:cubicBezTo>
                            <a:pt x="43" y="84"/>
                            <a:pt x="45" y="86"/>
                            <a:pt x="48" y="87"/>
                          </a:cubicBezTo>
                          <a:cubicBezTo>
                            <a:pt x="50" y="89"/>
                            <a:pt x="52" y="91"/>
                            <a:pt x="54" y="93"/>
                          </a:cubicBezTo>
                          <a:cubicBezTo>
                            <a:pt x="58" y="95"/>
                            <a:pt x="57" y="91"/>
                            <a:pt x="59" y="90"/>
                          </a:cubicBezTo>
                          <a:cubicBezTo>
                            <a:pt x="60" y="89"/>
                            <a:pt x="60" y="87"/>
                            <a:pt x="61" y="86"/>
                          </a:cubicBezTo>
                          <a:cubicBezTo>
                            <a:pt x="61" y="85"/>
                            <a:pt x="64" y="83"/>
                            <a:pt x="63" y="82"/>
                          </a:cubicBezTo>
                          <a:cubicBezTo>
                            <a:pt x="61" y="81"/>
                            <a:pt x="60" y="81"/>
                            <a:pt x="61" y="78"/>
                          </a:cubicBezTo>
                          <a:cubicBezTo>
                            <a:pt x="61" y="77"/>
                            <a:pt x="61" y="76"/>
                            <a:pt x="61" y="76"/>
                          </a:cubicBezTo>
                          <a:cubicBezTo>
                            <a:pt x="62" y="75"/>
                            <a:pt x="63" y="74"/>
                            <a:pt x="63" y="74"/>
                          </a:cubicBezTo>
                          <a:cubicBezTo>
                            <a:pt x="64" y="71"/>
                            <a:pt x="62" y="66"/>
                            <a:pt x="64" y="64"/>
                          </a:cubicBezTo>
                          <a:cubicBezTo>
                            <a:pt x="64" y="63"/>
                            <a:pt x="63" y="61"/>
                            <a:pt x="62" y="59"/>
                          </a:cubicBezTo>
                          <a:cubicBezTo>
                            <a:pt x="61" y="56"/>
                            <a:pt x="60" y="56"/>
                            <a:pt x="57" y="57"/>
                          </a:cubicBezTo>
                          <a:cubicBezTo>
                            <a:pt x="53" y="57"/>
                            <a:pt x="55" y="50"/>
                            <a:pt x="55" y="48"/>
                          </a:cubicBezTo>
                          <a:cubicBezTo>
                            <a:pt x="53" y="49"/>
                            <a:pt x="52" y="51"/>
                            <a:pt x="50" y="51"/>
                          </a:cubicBezTo>
                          <a:cubicBezTo>
                            <a:pt x="49" y="51"/>
                            <a:pt x="47" y="51"/>
                            <a:pt x="46" y="51"/>
                          </a:cubicBezTo>
                          <a:cubicBezTo>
                            <a:pt x="45" y="50"/>
                            <a:pt x="45" y="48"/>
                            <a:pt x="44" y="48"/>
                          </a:cubicBezTo>
                          <a:cubicBezTo>
                            <a:pt x="41" y="48"/>
                            <a:pt x="41" y="44"/>
                            <a:pt x="40" y="42"/>
                          </a:cubicBezTo>
                          <a:cubicBezTo>
                            <a:pt x="38" y="40"/>
                            <a:pt x="37" y="37"/>
                            <a:pt x="39" y="35"/>
                          </a:cubicBezTo>
                          <a:cubicBezTo>
                            <a:pt x="40" y="34"/>
                            <a:pt x="42" y="34"/>
                            <a:pt x="42" y="33"/>
                          </a:cubicBezTo>
                          <a:cubicBezTo>
                            <a:pt x="42" y="32"/>
                            <a:pt x="42" y="31"/>
                            <a:pt x="42" y="30"/>
                          </a:cubicBezTo>
                          <a:cubicBezTo>
                            <a:pt x="42" y="27"/>
                            <a:pt x="42" y="26"/>
                            <a:pt x="45" y="25"/>
                          </a:cubicBezTo>
                          <a:cubicBezTo>
                            <a:pt x="47" y="24"/>
                            <a:pt x="48" y="24"/>
                            <a:pt x="50" y="24"/>
                          </a:cubicBezTo>
                          <a:cubicBezTo>
                            <a:pt x="51" y="24"/>
                            <a:pt x="52" y="23"/>
                            <a:pt x="53" y="22"/>
                          </a:cubicBezTo>
                          <a:cubicBezTo>
                            <a:pt x="54" y="22"/>
                            <a:pt x="59" y="23"/>
                            <a:pt x="57" y="2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199" name="Freeform 625">
                      <a:extLst>
                        <a:ext uri="{FF2B5EF4-FFF2-40B4-BE49-F238E27FC236}">
                          <a16:creationId xmlns:a16="http://schemas.microsoft.com/office/drawing/2014/main" id="{AC0F54F0-A32A-8042-811E-4A833743AA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792537" y="9203480"/>
                      <a:ext cx="446075" cy="2297540"/>
                    </a:xfrm>
                    <a:custGeom>
                      <a:avLst/>
                      <a:gdLst>
                        <a:gd name="T0" fmla="*/ 38 w 44"/>
                        <a:gd name="T1" fmla="*/ 20 h 212"/>
                        <a:gd name="T2" fmla="*/ 36 w 44"/>
                        <a:gd name="T3" fmla="*/ 12 h 212"/>
                        <a:gd name="T4" fmla="*/ 34 w 44"/>
                        <a:gd name="T5" fmla="*/ 5 h 212"/>
                        <a:gd name="T6" fmla="*/ 30 w 44"/>
                        <a:gd name="T7" fmla="*/ 3 h 212"/>
                        <a:gd name="T8" fmla="*/ 28 w 44"/>
                        <a:gd name="T9" fmla="*/ 15 h 212"/>
                        <a:gd name="T10" fmla="*/ 26 w 44"/>
                        <a:gd name="T11" fmla="*/ 31 h 212"/>
                        <a:gd name="T12" fmla="*/ 23 w 44"/>
                        <a:gd name="T13" fmla="*/ 56 h 212"/>
                        <a:gd name="T14" fmla="*/ 21 w 44"/>
                        <a:gd name="T15" fmla="*/ 68 h 212"/>
                        <a:gd name="T16" fmla="*/ 21 w 44"/>
                        <a:gd name="T17" fmla="*/ 80 h 212"/>
                        <a:gd name="T18" fmla="*/ 20 w 44"/>
                        <a:gd name="T19" fmla="*/ 88 h 212"/>
                        <a:gd name="T20" fmla="*/ 11 w 44"/>
                        <a:gd name="T21" fmla="*/ 110 h 212"/>
                        <a:gd name="T22" fmla="*/ 10 w 44"/>
                        <a:gd name="T23" fmla="*/ 132 h 212"/>
                        <a:gd name="T24" fmla="*/ 17 w 44"/>
                        <a:gd name="T25" fmla="*/ 133 h 212"/>
                        <a:gd name="T26" fmla="*/ 16 w 44"/>
                        <a:gd name="T27" fmla="*/ 136 h 212"/>
                        <a:gd name="T28" fmla="*/ 14 w 44"/>
                        <a:gd name="T29" fmla="*/ 145 h 212"/>
                        <a:gd name="T30" fmla="*/ 15 w 44"/>
                        <a:gd name="T31" fmla="*/ 150 h 212"/>
                        <a:gd name="T32" fmla="*/ 13 w 44"/>
                        <a:gd name="T33" fmla="*/ 152 h 212"/>
                        <a:gd name="T34" fmla="*/ 11 w 44"/>
                        <a:gd name="T35" fmla="*/ 158 h 212"/>
                        <a:gd name="T36" fmla="*/ 8 w 44"/>
                        <a:gd name="T37" fmla="*/ 159 h 212"/>
                        <a:gd name="T38" fmla="*/ 4 w 44"/>
                        <a:gd name="T39" fmla="*/ 159 h 212"/>
                        <a:gd name="T40" fmla="*/ 0 w 44"/>
                        <a:gd name="T41" fmla="*/ 164 h 212"/>
                        <a:gd name="T42" fmla="*/ 2 w 44"/>
                        <a:gd name="T43" fmla="*/ 163 h 212"/>
                        <a:gd name="T44" fmla="*/ 7 w 44"/>
                        <a:gd name="T45" fmla="*/ 171 h 212"/>
                        <a:gd name="T46" fmla="*/ 11 w 44"/>
                        <a:gd name="T47" fmla="*/ 173 h 212"/>
                        <a:gd name="T48" fmla="*/ 7 w 44"/>
                        <a:gd name="T49" fmla="*/ 174 h 212"/>
                        <a:gd name="T50" fmla="*/ 7 w 44"/>
                        <a:gd name="T51" fmla="*/ 179 h 212"/>
                        <a:gd name="T52" fmla="*/ 9 w 44"/>
                        <a:gd name="T53" fmla="*/ 182 h 212"/>
                        <a:gd name="T54" fmla="*/ 9 w 44"/>
                        <a:gd name="T55" fmla="*/ 185 h 212"/>
                        <a:gd name="T56" fmla="*/ 7 w 44"/>
                        <a:gd name="T57" fmla="*/ 187 h 212"/>
                        <a:gd name="T58" fmla="*/ 10 w 44"/>
                        <a:gd name="T59" fmla="*/ 190 h 212"/>
                        <a:gd name="T60" fmla="*/ 8 w 44"/>
                        <a:gd name="T61" fmla="*/ 193 h 212"/>
                        <a:gd name="T62" fmla="*/ 11 w 44"/>
                        <a:gd name="T63" fmla="*/ 194 h 212"/>
                        <a:gd name="T64" fmla="*/ 11 w 44"/>
                        <a:gd name="T65" fmla="*/ 198 h 212"/>
                        <a:gd name="T66" fmla="*/ 15 w 44"/>
                        <a:gd name="T67" fmla="*/ 197 h 212"/>
                        <a:gd name="T68" fmla="*/ 15 w 44"/>
                        <a:gd name="T69" fmla="*/ 197 h 212"/>
                        <a:gd name="T70" fmla="*/ 16 w 44"/>
                        <a:gd name="T71" fmla="*/ 198 h 212"/>
                        <a:gd name="T72" fmla="*/ 18 w 44"/>
                        <a:gd name="T73" fmla="*/ 202 h 212"/>
                        <a:gd name="T74" fmla="*/ 16 w 44"/>
                        <a:gd name="T75" fmla="*/ 207 h 212"/>
                        <a:gd name="T76" fmla="*/ 18 w 44"/>
                        <a:gd name="T77" fmla="*/ 209 h 212"/>
                        <a:gd name="T78" fmla="*/ 25 w 44"/>
                        <a:gd name="T79" fmla="*/ 204 h 212"/>
                        <a:gd name="T80" fmla="*/ 26 w 44"/>
                        <a:gd name="T81" fmla="*/ 199 h 212"/>
                        <a:gd name="T82" fmla="*/ 17 w 44"/>
                        <a:gd name="T83" fmla="*/ 192 h 212"/>
                        <a:gd name="T84" fmla="*/ 12 w 44"/>
                        <a:gd name="T85" fmla="*/ 185 h 212"/>
                        <a:gd name="T86" fmla="*/ 15 w 44"/>
                        <a:gd name="T87" fmla="*/ 177 h 212"/>
                        <a:gd name="T88" fmla="*/ 17 w 44"/>
                        <a:gd name="T89" fmla="*/ 169 h 212"/>
                        <a:gd name="T90" fmla="*/ 21 w 44"/>
                        <a:gd name="T91" fmla="*/ 158 h 212"/>
                        <a:gd name="T92" fmla="*/ 21 w 44"/>
                        <a:gd name="T93" fmla="*/ 152 h 212"/>
                        <a:gd name="T94" fmla="*/ 19 w 44"/>
                        <a:gd name="T95" fmla="*/ 140 h 212"/>
                        <a:gd name="T96" fmla="*/ 23 w 44"/>
                        <a:gd name="T97" fmla="*/ 117 h 212"/>
                        <a:gd name="T98" fmla="*/ 26 w 44"/>
                        <a:gd name="T99" fmla="*/ 102 h 212"/>
                        <a:gd name="T100" fmla="*/ 29 w 44"/>
                        <a:gd name="T101" fmla="*/ 85 h 212"/>
                        <a:gd name="T102" fmla="*/ 27 w 44"/>
                        <a:gd name="T103" fmla="*/ 73 h 212"/>
                        <a:gd name="T104" fmla="*/ 30 w 44"/>
                        <a:gd name="T105" fmla="*/ 62 h 212"/>
                        <a:gd name="T106" fmla="*/ 34 w 44"/>
                        <a:gd name="T107" fmla="*/ 54 h 212"/>
                        <a:gd name="T108" fmla="*/ 36 w 44"/>
                        <a:gd name="T109" fmla="*/ 44 h 212"/>
                        <a:gd name="T110" fmla="*/ 40 w 44"/>
                        <a:gd name="T111" fmla="*/ 35 h 212"/>
                        <a:gd name="T112" fmla="*/ 40 w 44"/>
                        <a:gd name="T113" fmla="*/ 28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44" h="212">
                          <a:moveTo>
                            <a:pt x="40" y="28"/>
                          </a:moveTo>
                          <a:cubicBezTo>
                            <a:pt x="38" y="27"/>
                            <a:pt x="40" y="22"/>
                            <a:pt x="38" y="20"/>
                          </a:cubicBezTo>
                          <a:cubicBezTo>
                            <a:pt x="37" y="19"/>
                            <a:pt x="35" y="16"/>
                            <a:pt x="36" y="14"/>
                          </a:cubicBezTo>
                          <a:cubicBezTo>
                            <a:pt x="38" y="13"/>
                            <a:pt x="35" y="13"/>
                            <a:pt x="36" y="12"/>
                          </a:cubicBezTo>
                          <a:cubicBezTo>
                            <a:pt x="37" y="11"/>
                            <a:pt x="36" y="10"/>
                            <a:pt x="35" y="9"/>
                          </a:cubicBezTo>
                          <a:cubicBezTo>
                            <a:pt x="34" y="8"/>
                            <a:pt x="34" y="7"/>
                            <a:pt x="34" y="5"/>
                          </a:cubicBezTo>
                          <a:cubicBezTo>
                            <a:pt x="34" y="3"/>
                            <a:pt x="33" y="2"/>
                            <a:pt x="32" y="0"/>
                          </a:cubicBezTo>
                          <a:cubicBezTo>
                            <a:pt x="31" y="1"/>
                            <a:pt x="30" y="2"/>
                            <a:pt x="30" y="3"/>
                          </a:cubicBezTo>
                          <a:cubicBezTo>
                            <a:pt x="29" y="5"/>
                            <a:pt x="27" y="4"/>
                            <a:pt x="28" y="6"/>
                          </a:cubicBezTo>
                          <a:cubicBezTo>
                            <a:pt x="28" y="9"/>
                            <a:pt x="28" y="12"/>
                            <a:pt x="28" y="15"/>
                          </a:cubicBezTo>
                          <a:cubicBezTo>
                            <a:pt x="28" y="19"/>
                            <a:pt x="29" y="24"/>
                            <a:pt x="28" y="28"/>
                          </a:cubicBezTo>
                          <a:cubicBezTo>
                            <a:pt x="27" y="29"/>
                            <a:pt x="26" y="30"/>
                            <a:pt x="26" y="31"/>
                          </a:cubicBezTo>
                          <a:cubicBezTo>
                            <a:pt x="26" y="33"/>
                            <a:pt x="27" y="35"/>
                            <a:pt x="27" y="37"/>
                          </a:cubicBezTo>
                          <a:cubicBezTo>
                            <a:pt x="27" y="43"/>
                            <a:pt x="25" y="50"/>
                            <a:pt x="23" y="56"/>
                          </a:cubicBezTo>
                          <a:cubicBezTo>
                            <a:pt x="22" y="59"/>
                            <a:pt x="22" y="61"/>
                            <a:pt x="23" y="64"/>
                          </a:cubicBezTo>
                          <a:cubicBezTo>
                            <a:pt x="23" y="66"/>
                            <a:pt x="23" y="67"/>
                            <a:pt x="21" y="68"/>
                          </a:cubicBezTo>
                          <a:cubicBezTo>
                            <a:pt x="20" y="69"/>
                            <a:pt x="21" y="70"/>
                            <a:pt x="21" y="71"/>
                          </a:cubicBezTo>
                          <a:cubicBezTo>
                            <a:pt x="21" y="74"/>
                            <a:pt x="21" y="77"/>
                            <a:pt x="21" y="80"/>
                          </a:cubicBezTo>
                          <a:cubicBezTo>
                            <a:pt x="21" y="81"/>
                            <a:pt x="21" y="83"/>
                            <a:pt x="21" y="84"/>
                          </a:cubicBezTo>
                          <a:cubicBezTo>
                            <a:pt x="20" y="85"/>
                            <a:pt x="21" y="87"/>
                            <a:pt x="20" y="88"/>
                          </a:cubicBezTo>
                          <a:cubicBezTo>
                            <a:pt x="18" y="93"/>
                            <a:pt x="16" y="98"/>
                            <a:pt x="14" y="103"/>
                          </a:cubicBezTo>
                          <a:cubicBezTo>
                            <a:pt x="13" y="106"/>
                            <a:pt x="10" y="107"/>
                            <a:pt x="11" y="110"/>
                          </a:cubicBezTo>
                          <a:cubicBezTo>
                            <a:pt x="12" y="113"/>
                            <a:pt x="14" y="118"/>
                            <a:pt x="12" y="122"/>
                          </a:cubicBezTo>
                          <a:cubicBezTo>
                            <a:pt x="10" y="124"/>
                            <a:pt x="8" y="129"/>
                            <a:pt x="10" y="132"/>
                          </a:cubicBezTo>
                          <a:cubicBezTo>
                            <a:pt x="11" y="134"/>
                            <a:pt x="12" y="134"/>
                            <a:pt x="13" y="133"/>
                          </a:cubicBezTo>
                          <a:cubicBezTo>
                            <a:pt x="14" y="132"/>
                            <a:pt x="18" y="132"/>
                            <a:pt x="17" y="133"/>
                          </a:cubicBezTo>
                          <a:cubicBezTo>
                            <a:pt x="17" y="133"/>
                            <a:pt x="16" y="133"/>
                            <a:pt x="15" y="134"/>
                          </a:cubicBezTo>
                          <a:cubicBezTo>
                            <a:pt x="15" y="135"/>
                            <a:pt x="15" y="135"/>
                            <a:pt x="16" y="136"/>
                          </a:cubicBezTo>
                          <a:cubicBezTo>
                            <a:pt x="16" y="136"/>
                            <a:pt x="15" y="137"/>
                            <a:pt x="15" y="137"/>
                          </a:cubicBezTo>
                          <a:cubicBezTo>
                            <a:pt x="14" y="139"/>
                            <a:pt x="13" y="143"/>
                            <a:pt x="14" y="145"/>
                          </a:cubicBezTo>
                          <a:cubicBezTo>
                            <a:pt x="14" y="146"/>
                            <a:pt x="14" y="146"/>
                            <a:pt x="13" y="148"/>
                          </a:cubicBezTo>
                          <a:cubicBezTo>
                            <a:pt x="12" y="149"/>
                            <a:pt x="14" y="149"/>
                            <a:pt x="15" y="150"/>
                          </a:cubicBezTo>
                          <a:cubicBezTo>
                            <a:pt x="15" y="150"/>
                            <a:pt x="15" y="150"/>
                            <a:pt x="14" y="151"/>
                          </a:cubicBezTo>
                          <a:cubicBezTo>
                            <a:pt x="13" y="151"/>
                            <a:pt x="11" y="152"/>
                            <a:pt x="13" y="152"/>
                          </a:cubicBezTo>
                          <a:cubicBezTo>
                            <a:pt x="12" y="153"/>
                            <a:pt x="13" y="156"/>
                            <a:pt x="14" y="156"/>
                          </a:cubicBezTo>
                          <a:cubicBezTo>
                            <a:pt x="13" y="156"/>
                            <a:pt x="10" y="155"/>
                            <a:pt x="11" y="158"/>
                          </a:cubicBezTo>
                          <a:cubicBezTo>
                            <a:pt x="11" y="158"/>
                            <a:pt x="12" y="163"/>
                            <a:pt x="10" y="162"/>
                          </a:cubicBezTo>
                          <a:cubicBezTo>
                            <a:pt x="10" y="162"/>
                            <a:pt x="8" y="160"/>
                            <a:pt x="8" y="159"/>
                          </a:cubicBezTo>
                          <a:cubicBezTo>
                            <a:pt x="6" y="158"/>
                            <a:pt x="7" y="157"/>
                            <a:pt x="5" y="158"/>
                          </a:cubicBezTo>
                          <a:cubicBezTo>
                            <a:pt x="5" y="158"/>
                            <a:pt x="4" y="159"/>
                            <a:pt x="4" y="159"/>
                          </a:cubicBezTo>
                          <a:cubicBezTo>
                            <a:pt x="4" y="160"/>
                            <a:pt x="5" y="160"/>
                            <a:pt x="4" y="161"/>
                          </a:cubicBezTo>
                          <a:cubicBezTo>
                            <a:pt x="4" y="162"/>
                            <a:pt x="0" y="162"/>
                            <a:pt x="0" y="164"/>
                          </a:cubicBezTo>
                          <a:cubicBezTo>
                            <a:pt x="0" y="164"/>
                            <a:pt x="1" y="165"/>
                            <a:pt x="2" y="165"/>
                          </a:cubicBezTo>
                          <a:cubicBezTo>
                            <a:pt x="2" y="165"/>
                            <a:pt x="1" y="164"/>
                            <a:pt x="2" y="163"/>
                          </a:cubicBezTo>
                          <a:cubicBezTo>
                            <a:pt x="2" y="163"/>
                            <a:pt x="5" y="165"/>
                            <a:pt x="7" y="164"/>
                          </a:cubicBezTo>
                          <a:cubicBezTo>
                            <a:pt x="11" y="163"/>
                            <a:pt x="5" y="170"/>
                            <a:pt x="7" y="171"/>
                          </a:cubicBezTo>
                          <a:cubicBezTo>
                            <a:pt x="8" y="171"/>
                            <a:pt x="10" y="170"/>
                            <a:pt x="11" y="171"/>
                          </a:cubicBezTo>
                          <a:cubicBezTo>
                            <a:pt x="12" y="171"/>
                            <a:pt x="12" y="174"/>
                            <a:pt x="11" y="173"/>
                          </a:cubicBezTo>
                          <a:cubicBezTo>
                            <a:pt x="11" y="173"/>
                            <a:pt x="8" y="171"/>
                            <a:pt x="8" y="172"/>
                          </a:cubicBezTo>
                          <a:cubicBezTo>
                            <a:pt x="7" y="173"/>
                            <a:pt x="6" y="173"/>
                            <a:pt x="7" y="174"/>
                          </a:cubicBezTo>
                          <a:cubicBezTo>
                            <a:pt x="7" y="174"/>
                            <a:pt x="9" y="176"/>
                            <a:pt x="8" y="176"/>
                          </a:cubicBezTo>
                          <a:cubicBezTo>
                            <a:pt x="7" y="176"/>
                            <a:pt x="7" y="179"/>
                            <a:pt x="7" y="179"/>
                          </a:cubicBezTo>
                          <a:cubicBezTo>
                            <a:pt x="6" y="182"/>
                            <a:pt x="9" y="178"/>
                            <a:pt x="9" y="178"/>
                          </a:cubicBezTo>
                          <a:cubicBezTo>
                            <a:pt x="9" y="178"/>
                            <a:pt x="8" y="183"/>
                            <a:pt x="9" y="182"/>
                          </a:cubicBezTo>
                          <a:cubicBezTo>
                            <a:pt x="9" y="182"/>
                            <a:pt x="8" y="182"/>
                            <a:pt x="8" y="183"/>
                          </a:cubicBezTo>
                          <a:cubicBezTo>
                            <a:pt x="7" y="184"/>
                            <a:pt x="8" y="184"/>
                            <a:pt x="9" y="185"/>
                          </a:cubicBezTo>
                          <a:cubicBezTo>
                            <a:pt x="9" y="185"/>
                            <a:pt x="7" y="186"/>
                            <a:pt x="7" y="186"/>
                          </a:cubicBezTo>
                          <a:cubicBezTo>
                            <a:pt x="6" y="186"/>
                            <a:pt x="7" y="186"/>
                            <a:pt x="7" y="187"/>
                          </a:cubicBezTo>
                          <a:cubicBezTo>
                            <a:pt x="6" y="189"/>
                            <a:pt x="10" y="189"/>
                            <a:pt x="10" y="188"/>
                          </a:cubicBezTo>
                          <a:cubicBezTo>
                            <a:pt x="10" y="189"/>
                            <a:pt x="9" y="189"/>
                            <a:pt x="10" y="190"/>
                          </a:cubicBezTo>
                          <a:cubicBezTo>
                            <a:pt x="10" y="190"/>
                            <a:pt x="10" y="190"/>
                            <a:pt x="10" y="190"/>
                          </a:cubicBezTo>
                          <a:cubicBezTo>
                            <a:pt x="10" y="191"/>
                            <a:pt x="8" y="192"/>
                            <a:pt x="8" y="193"/>
                          </a:cubicBezTo>
                          <a:cubicBezTo>
                            <a:pt x="7" y="195"/>
                            <a:pt x="10" y="192"/>
                            <a:pt x="11" y="192"/>
                          </a:cubicBezTo>
                          <a:cubicBezTo>
                            <a:pt x="10" y="193"/>
                            <a:pt x="11" y="194"/>
                            <a:pt x="11" y="194"/>
                          </a:cubicBezTo>
                          <a:cubicBezTo>
                            <a:pt x="11" y="195"/>
                            <a:pt x="8" y="196"/>
                            <a:pt x="8" y="196"/>
                          </a:cubicBezTo>
                          <a:cubicBezTo>
                            <a:pt x="10" y="197"/>
                            <a:pt x="10" y="196"/>
                            <a:pt x="11" y="198"/>
                          </a:cubicBezTo>
                          <a:cubicBezTo>
                            <a:pt x="12" y="200"/>
                            <a:pt x="14" y="195"/>
                            <a:pt x="13" y="195"/>
                          </a:cubicBezTo>
                          <a:cubicBezTo>
                            <a:pt x="14" y="195"/>
                            <a:pt x="14" y="196"/>
                            <a:pt x="15" y="197"/>
                          </a:cubicBezTo>
                          <a:cubicBezTo>
                            <a:pt x="15" y="197"/>
                            <a:pt x="15" y="195"/>
                            <a:pt x="15" y="195"/>
                          </a:cubicBezTo>
                          <a:cubicBezTo>
                            <a:pt x="15" y="195"/>
                            <a:pt x="15" y="197"/>
                            <a:pt x="15" y="197"/>
                          </a:cubicBezTo>
                          <a:cubicBezTo>
                            <a:pt x="16" y="196"/>
                            <a:pt x="16" y="195"/>
                            <a:pt x="16" y="196"/>
                          </a:cubicBezTo>
                          <a:cubicBezTo>
                            <a:pt x="17" y="196"/>
                            <a:pt x="16" y="198"/>
                            <a:pt x="16" y="198"/>
                          </a:cubicBezTo>
                          <a:cubicBezTo>
                            <a:pt x="15" y="199"/>
                            <a:pt x="17" y="199"/>
                            <a:pt x="16" y="200"/>
                          </a:cubicBezTo>
                          <a:cubicBezTo>
                            <a:pt x="15" y="202"/>
                            <a:pt x="17" y="201"/>
                            <a:pt x="18" y="202"/>
                          </a:cubicBezTo>
                          <a:cubicBezTo>
                            <a:pt x="21" y="202"/>
                            <a:pt x="24" y="204"/>
                            <a:pt x="21" y="206"/>
                          </a:cubicBezTo>
                          <a:cubicBezTo>
                            <a:pt x="20" y="207"/>
                            <a:pt x="17" y="206"/>
                            <a:pt x="16" y="207"/>
                          </a:cubicBezTo>
                          <a:cubicBezTo>
                            <a:pt x="15" y="209"/>
                            <a:pt x="18" y="208"/>
                            <a:pt x="19" y="209"/>
                          </a:cubicBezTo>
                          <a:cubicBezTo>
                            <a:pt x="18" y="209"/>
                            <a:pt x="18" y="209"/>
                            <a:pt x="18" y="209"/>
                          </a:cubicBezTo>
                          <a:cubicBezTo>
                            <a:pt x="18" y="209"/>
                            <a:pt x="22" y="212"/>
                            <a:pt x="24" y="210"/>
                          </a:cubicBezTo>
                          <a:cubicBezTo>
                            <a:pt x="25" y="208"/>
                            <a:pt x="23" y="206"/>
                            <a:pt x="25" y="204"/>
                          </a:cubicBezTo>
                          <a:cubicBezTo>
                            <a:pt x="26" y="202"/>
                            <a:pt x="29" y="202"/>
                            <a:pt x="30" y="202"/>
                          </a:cubicBezTo>
                          <a:cubicBezTo>
                            <a:pt x="35" y="199"/>
                            <a:pt x="28" y="199"/>
                            <a:pt x="26" y="199"/>
                          </a:cubicBezTo>
                          <a:cubicBezTo>
                            <a:pt x="24" y="199"/>
                            <a:pt x="21" y="199"/>
                            <a:pt x="19" y="198"/>
                          </a:cubicBezTo>
                          <a:cubicBezTo>
                            <a:pt x="17" y="196"/>
                            <a:pt x="17" y="196"/>
                            <a:pt x="17" y="192"/>
                          </a:cubicBezTo>
                          <a:cubicBezTo>
                            <a:pt x="17" y="188"/>
                            <a:pt x="16" y="191"/>
                            <a:pt x="13" y="189"/>
                          </a:cubicBezTo>
                          <a:cubicBezTo>
                            <a:pt x="12" y="189"/>
                            <a:pt x="12" y="186"/>
                            <a:pt x="12" y="185"/>
                          </a:cubicBezTo>
                          <a:cubicBezTo>
                            <a:pt x="11" y="183"/>
                            <a:pt x="11" y="180"/>
                            <a:pt x="13" y="179"/>
                          </a:cubicBezTo>
                          <a:cubicBezTo>
                            <a:pt x="14" y="178"/>
                            <a:pt x="14" y="178"/>
                            <a:pt x="15" y="177"/>
                          </a:cubicBezTo>
                          <a:cubicBezTo>
                            <a:pt x="15" y="176"/>
                            <a:pt x="16" y="175"/>
                            <a:pt x="17" y="175"/>
                          </a:cubicBezTo>
                          <a:cubicBezTo>
                            <a:pt x="18" y="174"/>
                            <a:pt x="16" y="171"/>
                            <a:pt x="17" y="169"/>
                          </a:cubicBezTo>
                          <a:cubicBezTo>
                            <a:pt x="17" y="168"/>
                            <a:pt x="19" y="167"/>
                            <a:pt x="20" y="165"/>
                          </a:cubicBezTo>
                          <a:cubicBezTo>
                            <a:pt x="20" y="163"/>
                            <a:pt x="20" y="160"/>
                            <a:pt x="21" y="158"/>
                          </a:cubicBezTo>
                          <a:cubicBezTo>
                            <a:pt x="21" y="156"/>
                            <a:pt x="23" y="156"/>
                            <a:pt x="21" y="154"/>
                          </a:cubicBezTo>
                          <a:cubicBezTo>
                            <a:pt x="20" y="153"/>
                            <a:pt x="17" y="153"/>
                            <a:pt x="21" y="152"/>
                          </a:cubicBezTo>
                          <a:cubicBezTo>
                            <a:pt x="26" y="151"/>
                            <a:pt x="20" y="151"/>
                            <a:pt x="19" y="149"/>
                          </a:cubicBezTo>
                          <a:cubicBezTo>
                            <a:pt x="19" y="146"/>
                            <a:pt x="19" y="142"/>
                            <a:pt x="19" y="140"/>
                          </a:cubicBezTo>
                          <a:cubicBezTo>
                            <a:pt x="19" y="136"/>
                            <a:pt x="19" y="131"/>
                            <a:pt x="19" y="127"/>
                          </a:cubicBezTo>
                          <a:cubicBezTo>
                            <a:pt x="20" y="124"/>
                            <a:pt x="21" y="119"/>
                            <a:pt x="23" y="117"/>
                          </a:cubicBezTo>
                          <a:cubicBezTo>
                            <a:pt x="26" y="114"/>
                            <a:pt x="23" y="109"/>
                            <a:pt x="23" y="106"/>
                          </a:cubicBezTo>
                          <a:cubicBezTo>
                            <a:pt x="23" y="104"/>
                            <a:pt x="24" y="103"/>
                            <a:pt x="26" y="102"/>
                          </a:cubicBezTo>
                          <a:cubicBezTo>
                            <a:pt x="28" y="100"/>
                            <a:pt x="27" y="99"/>
                            <a:pt x="27" y="96"/>
                          </a:cubicBezTo>
                          <a:cubicBezTo>
                            <a:pt x="27" y="92"/>
                            <a:pt x="30" y="89"/>
                            <a:pt x="29" y="85"/>
                          </a:cubicBezTo>
                          <a:cubicBezTo>
                            <a:pt x="29" y="82"/>
                            <a:pt x="28" y="79"/>
                            <a:pt x="27" y="76"/>
                          </a:cubicBezTo>
                          <a:cubicBezTo>
                            <a:pt x="27" y="75"/>
                            <a:pt x="26" y="74"/>
                            <a:pt x="27" y="73"/>
                          </a:cubicBezTo>
                          <a:cubicBezTo>
                            <a:pt x="28" y="72"/>
                            <a:pt x="29" y="68"/>
                            <a:pt x="29" y="67"/>
                          </a:cubicBezTo>
                          <a:cubicBezTo>
                            <a:pt x="29" y="66"/>
                            <a:pt x="28" y="64"/>
                            <a:pt x="30" y="62"/>
                          </a:cubicBezTo>
                          <a:cubicBezTo>
                            <a:pt x="31" y="61"/>
                            <a:pt x="30" y="59"/>
                            <a:pt x="31" y="58"/>
                          </a:cubicBezTo>
                          <a:cubicBezTo>
                            <a:pt x="31" y="56"/>
                            <a:pt x="33" y="55"/>
                            <a:pt x="34" y="54"/>
                          </a:cubicBezTo>
                          <a:cubicBezTo>
                            <a:pt x="34" y="53"/>
                            <a:pt x="37" y="50"/>
                            <a:pt x="37" y="49"/>
                          </a:cubicBezTo>
                          <a:cubicBezTo>
                            <a:pt x="37" y="48"/>
                            <a:pt x="36" y="46"/>
                            <a:pt x="36" y="44"/>
                          </a:cubicBezTo>
                          <a:cubicBezTo>
                            <a:pt x="36" y="42"/>
                            <a:pt x="36" y="41"/>
                            <a:pt x="36" y="39"/>
                          </a:cubicBezTo>
                          <a:cubicBezTo>
                            <a:pt x="36" y="36"/>
                            <a:pt x="37" y="36"/>
                            <a:pt x="40" y="35"/>
                          </a:cubicBezTo>
                          <a:cubicBezTo>
                            <a:pt x="44" y="34"/>
                            <a:pt x="44" y="32"/>
                            <a:pt x="44" y="28"/>
                          </a:cubicBezTo>
                          <a:cubicBezTo>
                            <a:pt x="43" y="29"/>
                            <a:pt x="41" y="29"/>
                            <a:pt x="40" y="28"/>
                          </a:cubicBezTo>
                          <a:cubicBezTo>
                            <a:pt x="40" y="28"/>
                            <a:pt x="40" y="29"/>
                            <a:pt x="40" y="28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00" name="Freeform 626">
                      <a:extLst>
                        <a:ext uri="{FF2B5EF4-FFF2-40B4-BE49-F238E27FC236}">
                          <a16:creationId xmlns:a16="http://schemas.microsoft.com/office/drawing/2014/main" id="{A8B28E64-19B1-C54D-8BD9-F6B0374073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095729" y="8760935"/>
                      <a:ext cx="655175" cy="756013"/>
                    </a:xfrm>
                    <a:custGeom>
                      <a:avLst/>
                      <a:gdLst>
                        <a:gd name="T0" fmla="*/ 61 w 64"/>
                        <a:gd name="T1" fmla="*/ 42 h 70"/>
                        <a:gd name="T2" fmla="*/ 58 w 64"/>
                        <a:gd name="T3" fmla="*/ 35 h 70"/>
                        <a:gd name="T4" fmla="*/ 50 w 64"/>
                        <a:gd name="T5" fmla="*/ 35 h 70"/>
                        <a:gd name="T6" fmla="*/ 49 w 64"/>
                        <a:gd name="T7" fmla="*/ 33 h 70"/>
                        <a:gd name="T8" fmla="*/ 47 w 64"/>
                        <a:gd name="T9" fmla="*/ 30 h 70"/>
                        <a:gd name="T10" fmla="*/ 48 w 64"/>
                        <a:gd name="T11" fmla="*/ 28 h 70"/>
                        <a:gd name="T12" fmla="*/ 47 w 64"/>
                        <a:gd name="T13" fmla="*/ 26 h 70"/>
                        <a:gd name="T14" fmla="*/ 47 w 64"/>
                        <a:gd name="T15" fmla="*/ 23 h 70"/>
                        <a:gd name="T16" fmla="*/ 41 w 64"/>
                        <a:gd name="T17" fmla="*/ 21 h 70"/>
                        <a:gd name="T18" fmla="*/ 37 w 64"/>
                        <a:gd name="T19" fmla="*/ 18 h 70"/>
                        <a:gd name="T20" fmla="*/ 33 w 64"/>
                        <a:gd name="T21" fmla="*/ 16 h 70"/>
                        <a:gd name="T22" fmla="*/ 29 w 64"/>
                        <a:gd name="T23" fmla="*/ 16 h 70"/>
                        <a:gd name="T24" fmla="*/ 23 w 64"/>
                        <a:gd name="T25" fmla="*/ 9 h 70"/>
                        <a:gd name="T26" fmla="*/ 23 w 64"/>
                        <a:gd name="T27" fmla="*/ 6 h 70"/>
                        <a:gd name="T28" fmla="*/ 23 w 64"/>
                        <a:gd name="T29" fmla="*/ 4 h 70"/>
                        <a:gd name="T30" fmla="*/ 18 w 64"/>
                        <a:gd name="T31" fmla="*/ 3 h 70"/>
                        <a:gd name="T32" fmla="*/ 10 w 64"/>
                        <a:gd name="T33" fmla="*/ 6 h 70"/>
                        <a:gd name="T34" fmla="*/ 7 w 64"/>
                        <a:gd name="T35" fmla="*/ 9 h 70"/>
                        <a:gd name="T36" fmla="*/ 2 w 64"/>
                        <a:gd name="T37" fmla="*/ 8 h 70"/>
                        <a:gd name="T38" fmla="*/ 6 w 64"/>
                        <a:gd name="T39" fmla="*/ 16 h 70"/>
                        <a:gd name="T40" fmla="*/ 5 w 64"/>
                        <a:gd name="T41" fmla="*/ 23 h 70"/>
                        <a:gd name="T42" fmla="*/ 4 w 64"/>
                        <a:gd name="T43" fmla="*/ 27 h 70"/>
                        <a:gd name="T44" fmla="*/ 3 w 64"/>
                        <a:gd name="T45" fmla="*/ 31 h 70"/>
                        <a:gd name="T46" fmla="*/ 5 w 64"/>
                        <a:gd name="T47" fmla="*/ 35 h 70"/>
                        <a:gd name="T48" fmla="*/ 3 w 64"/>
                        <a:gd name="T49" fmla="*/ 38 h 70"/>
                        <a:gd name="T50" fmla="*/ 4 w 64"/>
                        <a:gd name="T51" fmla="*/ 46 h 70"/>
                        <a:gd name="T52" fmla="*/ 4 w 64"/>
                        <a:gd name="T53" fmla="*/ 49 h 70"/>
                        <a:gd name="T54" fmla="*/ 7 w 64"/>
                        <a:gd name="T55" fmla="*/ 52 h 70"/>
                        <a:gd name="T56" fmla="*/ 7 w 64"/>
                        <a:gd name="T57" fmla="*/ 54 h 70"/>
                        <a:gd name="T58" fmla="*/ 6 w 64"/>
                        <a:gd name="T59" fmla="*/ 56 h 70"/>
                        <a:gd name="T60" fmla="*/ 9 w 64"/>
                        <a:gd name="T61" fmla="*/ 63 h 70"/>
                        <a:gd name="T62" fmla="*/ 13 w 64"/>
                        <a:gd name="T63" fmla="*/ 69 h 70"/>
                        <a:gd name="T64" fmla="*/ 14 w 64"/>
                        <a:gd name="T65" fmla="*/ 67 h 70"/>
                        <a:gd name="T66" fmla="*/ 17 w 64"/>
                        <a:gd name="T67" fmla="*/ 65 h 70"/>
                        <a:gd name="T68" fmla="*/ 20 w 64"/>
                        <a:gd name="T69" fmla="*/ 65 h 70"/>
                        <a:gd name="T70" fmla="*/ 25 w 64"/>
                        <a:gd name="T71" fmla="*/ 65 h 70"/>
                        <a:gd name="T72" fmla="*/ 28 w 64"/>
                        <a:gd name="T73" fmla="*/ 68 h 70"/>
                        <a:gd name="T74" fmla="*/ 31 w 64"/>
                        <a:gd name="T75" fmla="*/ 65 h 70"/>
                        <a:gd name="T76" fmla="*/ 37 w 64"/>
                        <a:gd name="T77" fmla="*/ 64 h 70"/>
                        <a:gd name="T78" fmla="*/ 44 w 64"/>
                        <a:gd name="T79" fmla="*/ 52 h 70"/>
                        <a:gd name="T80" fmla="*/ 52 w 64"/>
                        <a:gd name="T81" fmla="*/ 51 h 70"/>
                        <a:gd name="T82" fmla="*/ 59 w 64"/>
                        <a:gd name="T83" fmla="*/ 54 h 70"/>
                        <a:gd name="T84" fmla="*/ 61 w 64"/>
                        <a:gd name="T85" fmla="*/ 42 h 70"/>
                        <a:gd name="T86" fmla="*/ 61 w 64"/>
                        <a:gd name="T87" fmla="*/ 42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64" h="70">
                          <a:moveTo>
                            <a:pt x="61" y="42"/>
                          </a:moveTo>
                          <a:cubicBezTo>
                            <a:pt x="57" y="40"/>
                            <a:pt x="58" y="39"/>
                            <a:pt x="58" y="35"/>
                          </a:cubicBezTo>
                          <a:cubicBezTo>
                            <a:pt x="55" y="35"/>
                            <a:pt x="52" y="35"/>
                            <a:pt x="50" y="35"/>
                          </a:cubicBezTo>
                          <a:cubicBezTo>
                            <a:pt x="48" y="35"/>
                            <a:pt x="49" y="34"/>
                            <a:pt x="49" y="33"/>
                          </a:cubicBezTo>
                          <a:cubicBezTo>
                            <a:pt x="49" y="32"/>
                            <a:pt x="48" y="30"/>
                            <a:pt x="47" y="30"/>
                          </a:cubicBezTo>
                          <a:cubicBezTo>
                            <a:pt x="47" y="29"/>
                            <a:pt x="48" y="29"/>
                            <a:pt x="48" y="28"/>
                          </a:cubicBezTo>
                          <a:cubicBezTo>
                            <a:pt x="49" y="27"/>
                            <a:pt x="48" y="26"/>
                            <a:pt x="47" y="26"/>
                          </a:cubicBezTo>
                          <a:cubicBezTo>
                            <a:pt x="47" y="25"/>
                            <a:pt x="48" y="24"/>
                            <a:pt x="47" y="23"/>
                          </a:cubicBezTo>
                          <a:cubicBezTo>
                            <a:pt x="45" y="21"/>
                            <a:pt x="43" y="21"/>
                            <a:pt x="41" y="21"/>
                          </a:cubicBezTo>
                          <a:cubicBezTo>
                            <a:pt x="40" y="21"/>
                            <a:pt x="38" y="19"/>
                            <a:pt x="37" y="18"/>
                          </a:cubicBezTo>
                          <a:cubicBezTo>
                            <a:pt x="35" y="18"/>
                            <a:pt x="34" y="16"/>
                            <a:pt x="33" y="16"/>
                          </a:cubicBezTo>
                          <a:cubicBezTo>
                            <a:pt x="31" y="16"/>
                            <a:pt x="30" y="16"/>
                            <a:pt x="29" y="16"/>
                          </a:cubicBezTo>
                          <a:cubicBezTo>
                            <a:pt x="27" y="16"/>
                            <a:pt x="23" y="11"/>
                            <a:pt x="23" y="9"/>
                          </a:cubicBezTo>
                          <a:cubicBezTo>
                            <a:pt x="23" y="8"/>
                            <a:pt x="23" y="7"/>
                            <a:pt x="23" y="6"/>
                          </a:cubicBezTo>
                          <a:cubicBezTo>
                            <a:pt x="23" y="5"/>
                            <a:pt x="23" y="5"/>
                            <a:pt x="23" y="4"/>
                          </a:cubicBezTo>
                          <a:cubicBezTo>
                            <a:pt x="23" y="0"/>
                            <a:pt x="21" y="2"/>
                            <a:pt x="18" y="3"/>
                          </a:cubicBezTo>
                          <a:cubicBezTo>
                            <a:pt x="15" y="3"/>
                            <a:pt x="13" y="6"/>
                            <a:pt x="10" y="6"/>
                          </a:cubicBezTo>
                          <a:cubicBezTo>
                            <a:pt x="8" y="6"/>
                            <a:pt x="8" y="8"/>
                            <a:pt x="7" y="9"/>
                          </a:cubicBezTo>
                          <a:cubicBezTo>
                            <a:pt x="6" y="9"/>
                            <a:pt x="3" y="8"/>
                            <a:pt x="2" y="8"/>
                          </a:cubicBezTo>
                          <a:cubicBezTo>
                            <a:pt x="4" y="9"/>
                            <a:pt x="5" y="14"/>
                            <a:pt x="6" y="16"/>
                          </a:cubicBezTo>
                          <a:cubicBezTo>
                            <a:pt x="4" y="17"/>
                            <a:pt x="5" y="21"/>
                            <a:pt x="5" y="23"/>
                          </a:cubicBezTo>
                          <a:cubicBezTo>
                            <a:pt x="5" y="25"/>
                            <a:pt x="5" y="26"/>
                            <a:pt x="4" y="27"/>
                          </a:cubicBezTo>
                          <a:cubicBezTo>
                            <a:pt x="3" y="28"/>
                            <a:pt x="3" y="30"/>
                            <a:pt x="3" y="31"/>
                          </a:cubicBezTo>
                          <a:cubicBezTo>
                            <a:pt x="2" y="33"/>
                            <a:pt x="5" y="33"/>
                            <a:pt x="5" y="35"/>
                          </a:cubicBezTo>
                          <a:cubicBezTo>
                            <a:pt x="5" y="36"/>
                            <a:pt x="3" y="37"/>
                            <a:pt x="3" y="38"/>
                          </a:cubicBezTo>
                          <a:cubicBezTo>
                            <a:pt x="0" y="41"/>
                            <a:pt x="4" y="42"/>
                            <a:pt x="4" y="46"/>
                          </a:cubicBezTo>
                          <a:cubicBezTo>
                            <a:pt x="4" y="47"/>
                            <a:pt x="4" y="48"/>
                            <a:pt x="4" y="49"/>
                          </a:cubicBezTo>
                          <a:cubicBezTo>
                            <a:pt x="5" y="50"/>
                            <a:pt x="6" y="51"/>
                            <a:pt x="7" y="52"/>
                          </a:cubicBezTo>
                          <a:cubicBezTo>
                            <a:pt x="7" y="53"/>
                            <a:pt x="5" y="53"/>
                            <a:pt x="7" y="54"/>
                          </a:cubicBezTo>
                          <a:cubicBezTo>
                            <a:pt x="7" y="54"/>
                            <a:pt x="6" y="56"/>
                            <a:pt x="6" y="56"/>
                          </a:cubicBezTo>
                          <a:cubicBezTo>
                            <a:pt x="6" y="59"/>
                            <a:pt x="9" y="61"/>
                            <a:pt x="9" y="63"/>
                          </a:cubicBezTo>
                          <a:cubicBezTo>
                            <a:pt x="10" y="66"/>
                            <a:pt x="8" y="69"/>
                            <a:pt x="13" y="69"/>
                          </a:cubicBezTo>
                          <a:cubicBezTo>
                            <a:pt x="14" y="70"/>
                            <a:pt x="14" y="68"/>
                            <a:pt x="14" y="67"/>
                          </a:cubicBezTo>
                          <a:cubicBezTo>
                            <a:pt x="14" y="66"/>
                            <a:pt x="16" y="65"/>
                            <a:pt x="17" y="65"/>
                          </a:cubicBezTo>
                          <a:cubicBezTo>
                            <a:pt x="18" y="64"/>
                            <a:pt x="19" y="63"/>
                            <a:pt x="20" y="65"/>
                          </a:cubicBezTo>
                          <a:cubicBezTo>
                            <a:pt x="22" y="66"/>
                            <a:pt x="24" y="65"/>
                            <a:pt x="25" y="65"/>
                          </a:cubicBezTo>
                          <a:cubicBezTo>
                            <a:pt x="27" y="65"/>
                            <a:pt x="27" y="68"/>
                            <a:pt x="28" y="68"/>
                          </a:cubicBezTo>
                          <a:cubicBezTo>
                            <a:pt x="29" y="68"/>
                            <a:pt x="30" y="66"/>
                            <a:pt x="31" y="65"/>
                          </a:cubicBezTo>
                          <a:cubicBezTo>
                            <a:pt x="32" y="63"/>
                            <a:pt x="36" y="66"/>
                            <a:pt x="37" y="64"/>
                          </a:cubicBezTo>
                          <a:cubicBezTo>
                            <a:pt x="39" y="59"/>
                            <a:pt x="38" y="54"/>
                            <a:pt x="44" y="52"/>
                          </a:cubicBezTo>
                          <a:cubicBezTo>
                            <a:pt x="46" y="51"/>
                            <a:pt x="49" y="51"/>
                            <a:pt x="52" y="51"/>
                          </a:cubicBezTo>
                          <a:cubicBezTo>
                            <a:pt x="55" y="51"/>
                            <a:pt x="57" y="52"/>
                            <a:pt x="59" y="54"/>
                          </a:cubicBezTo>
                          <a:cubicBezTo>
                            <a:pt x="60" y="51"/>
                            <a:pt x="64" y="43"/>
                            <a:pt x="61" y="42"/>
                          </a:cubicBezTo>
                          <a:cubicBezTo>
                            <a:pt x="60" y="41"/>
                            <a:pt x="62" y="42"/>
                            <a:pt x="61" y="4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01" name="Freeform 627">
                      <a:extLst>
                        <a:ext uri="{FF2B5EF4-FFF2-40B4-BE49-F238E27FC236}">
                          <a16:creationId xmlns:a16="http://schemas.microsoft.com/office/drawing/2014/main" id="{9075F8CD-3C74-3349-916C-CDBC3E1955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465137" y="9299363"/>
                      <a:ext cx="460016" cy="479422"/>
                    </a:xfrm>
                    <a:custGeom>
                      <a:avLst/>
                      <a:gdLst>
                        <a:gd name="T0" fmla="*/ 40 w 45"/>
                        <a:gd name="T1" fmla="*/ 24 h 44"/>
                        <a:gd name="T2" fmla="*/ 36 w 45"/>
                        <a:gd name="T3" fmla="*/ 24 h 44"/>
                        <a:gd name="T4" fmla="*/ 36 w 45"/>
                        <a:gd name="T5" fmla="*/ 20 h 44"/>
                        <a:gd name="T6" fmla="*/ 34 w 45"/>
                        <a:gd name="T7" fmla="*/ 17 h 44"/>
                        <a:gd name="T8" fmla="*/ 29 w 45"/>
                        <a:gd name="T9" fmla="*/ 16 h 44"/>
                        <a:gd name="T10" fmla="*/ 25 w 45"/>
                        <a:gd name="T11" fmla="*/ 15 h 44"/>
                        <a:gd name="T12" fmla="*/ 25 w 45"/>
                        <a:gd name="T13" fmla="*/ 12 h 44"/>
                        <a:gd name="T14" fmla="*/ 24 w 45"/>
                        <a:gd name="T15" fmla="*/ 7 h 44"/>
                        <a:gd name="T16" fmla="*/ 21 w 45"/>
                        <a:gd name="T17" fmla="*/ 3 h 44"/>
                        <a:gd name="T18" fmla="*/ 14 w 45"/>
                        <a:gd name="T19" fmla="*/ 1 h 44"/>
                        <a:gd name="T20" fmla="*/ 5 w 45"/>
                        <a:gd name="T21" fmla="*/ 3 h 44"/>
                        <a:gd name="T22" fmla="*/ 2 w 45"/>
                        <a:gd name="T23" fmla="*/ 11 h 44"/>
                        <a:gd name="T24" fmla="*/ 1 w 45"/>
                        <a:gd name="T25" fmla="*/ 14 h 44"/>
                        <a:gd name="T26" fmla="*/ 2 w 45"/>
                        <a:gd name="T27" fmla="*/ 17 h 44"/>
                        <a:gd name="T28" fmla="*/ 9 w 45"/>
                        <a:gd name="T29" fmla="*/ 24 h 44"/>
                        <a:gd name="T30" fmla="*/ 13 w 45"/>
                        <a:gd name="T31" fmla="*/ 25 h 44"/>
                        <a:gd name="T32" fmla="*/ 17 w 45"/>
                        <a:gd name="T33" fmla="*/ 27 h 44"/>
                        <a:gd name="T34" fmla="*/ 25 w 45"/>
                        <a:gd name="T35" fmla="*/ 35 h 44"/>
                        <a:gd name="T36" fmla="*/ 22 w 45"/>
                        <a:gd name="T37" fmla="*/ 39 h 44"/>
                        <a:gd name="T38" fmla="*/ 20 w 45"/>
                        <a:gd name="T39" fmla="*/ 42 h 44"/>
                        <a:gd name="T40" fmla="*/ 28 w 45"/>
                        <a:gd name="T41" fmla="*/ 44 h 44"/>
                        <a:gd name="T42" fmla="*/ 32 w 45"/>
                        <a:gd name="T43" fmla="*/ 43 h 44"/>
                        <a:gd name="T44" fmla="*/ 37 w 45"/>
                        <a:gd name="T45" fmla="*/ 42 h 44"/>
                        <a:gd name="T46" fmla="*/ 40 w 45"/>
                        <a:gd name="T47" fmla="*/ 39 h 44"/>
                        <a:gd name="T48" fmla="*/ 41 w 45"/>
                        <a:gd name="T49" fmla="*/ 34 h 44"/>
                        <a:gd name="T50" fmla="*/ 40 w 45"/>
                        <a:gd name="T51" fmla="*/ 24 h 44"/>
                        <a:gd name="T52" fmla="*/ 40 w 45"/>
                        <a:gd name="T53" fmla="*/ 24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45" h="44">
                          <a:moveTo>
                            <a:pt x="40" y="24"/>
                          </a:moveTo>
                          <a:cubicBezTo>
                            <a:pt x="39" y="25"/>
                            <a:pt x="37" y="26"/>
                            <a:pt x="36" y="24"/>
                          </a:cubicBezTo>
                          <a:cubicBezTo>
                            <a:pt x="35" y="23"/>
                            <a:pt x="37" y="22"/>
                            <a:pt x="36" y="20"/>
                          </a:cubicBezTo>
                          <a:cubicBezTo>
                            <a:pt x="35" y="19"/>
                            <a:pt x="35" y="18"/>
                            <a:pt x="34" y="17"/>
                          </a:cubicBezTo>
                          <a:cubicBezTo>
                            <a:pt x="31" y="15"/>
                            <a:pt x="31" y="17"/>
                            <a:pt x="29" y="16"/>
                          </a:cubicBezTo>
                          <a:cubicBezTo>
                            <a:pt x="28" y="16"/>
                            <a:pt x="27" y="16"/>
                            <a:pt x="25" y="15"/>
                          </a:cubicBezTo>
                          <a:cubicBezTo>
                            <a:pt x="23" y="15"/>
                            <a:pt x="24" y="13"/>
                            <a:pt x="25" y="12"/>
                          </a:cubicBezTo>
                          <a:cubicBezTo>
                            <a:pt x="25" y="10"/>
                            <a:pt x="24" y="8"/>
                            <a:pt x="24" y="7"/>
                          </a:cubicBezTo>
                          <a:cubicBezTo>
                            <a:pt x="23" y="4"/>
                            <a:pt x="24" y="4"/>
                            <a:pt x="21" y="3"/>
                          </a:cubicBezTo>
                          <a:cubicBezTo>
                            <a:pt x="19" y="1"/>
                            <a:pt x="18" y="0"/>
                            <a:pt x="14" y="1"/>
                          </a:cubicBezTo>
                          <a:cubicBezTo>
                            <a:pt x="11" y="1"/>
                            <a:pt x="7" y="2"/>
                            <a:pt x="5" y="3"/>
                          </a:cubicBezTo>
                          <a:cubicBezTo>
                            <a:pt x="2" y="6"/>
                            <a:pt x="3" y="8"/>
                            <a:pt x="2" y="11"/>
                          </a:cubicBezTo>
                          <a:cubicBezTo>
                            <a:pt x="2" y="12"/>
                            <a:pt x="1" y="13"/>
                            <a:pt x="1" y="14"/>
                          </a:cubicBezTo>
                          <a:cubicBezTo>
                            <a:pt x="0" y="15"/>
                            <a:pt x="1" y="15"/>
                            <a:pt x="2" y="17"/>
                          </a:cubicBezTo>
                          <a:cubicBezTo>
                            <a:pt x="4" y="20"/>
                            <a:pt x="6" y="21"/>
                            <a:pt x="9" y="24"/>
                          </a:cubicBezTo>
                          <a:cubicBezTo>
                            <a:pt x="10" y="25"/>
                            <a:pt x="12" y="25"/>
                            <a:pt x="13" y="25"/>
                          </a:cubicBezTo>
                          <a:cubicBezTo>
                            <a:pt x="15" y="25"/>
                            <a:pt x="16" y="26"/>
                            <a:pt x="17" y="27"/>
                          </a:cubicBezTo>
                          <a:cubicBezTo>
                            <a:pt x="19" y="28"/>
                            <a:pt x="27" y="31"/>
                            <a:pt x="25" y="35"/>
                          </a:cubicBezTo>
                          <a:cubicBezTo>
                            <a:pt x="24" y="36"/>
                            <a:pt x="22" y="37"/>
                            <a:pt x="22" y="39"/>
                          </a:cubicBezTo>
                          <a:cubicBezTo>
                            <a:pt x="22" y="41"/>
                            <a:pt x="22" y="41"/>
                            <a:pt x="20" y="42"/>
                          </a:cubicBezTo>
                          <a:cubicBezTo>
                            <a:pt x="19" y="44"/>
                            <a:pt x="27" y="43"/>
                            <a:pt x="28" y="44"/>
                          </a:cubicBezTo>
                          <a:cubicBezTo>
                            <a:pt x="30" y="44"/>
                            <a:pt x="30" y="44"/>
                            <a:pt x="32" y="43"/>
                          </a:cubicBezTo>
                          <a:cubicBezTo>
                            <a:pt x="33" y="41"/>
                            <a:pt x="36" y="43"/>
                            <a:pt x="37" y="42"/>
                          </a:cubicBezTo>
                          <a:cubicBezTo>
                            <a:pt x="38" y="41"/>
                            <a:pt x="39" y="40"/>
                            <a:pt x="40" y="39"/>
                          </a:cubicBezTo>
                          <a:cubicBezTo>
                            <a:pt x="41" y="37"/>
                            <a:pt x="40" y="35"/>
                            <a:pt x="41" y="34"/>
                          </a:cubicBezTo>
                          <a:cubicBezTo>
                            <a:pt x="41" y="32"/>
                            <a:pt x="45" y="24"/>
                            <a:pt x="40" y="24"/>
                          </a:cubicBezTo>
                          <a:cubicBezTo>
                            <a:pt x="40" y="25"/>
                            <a:pt x="41" y="24"/>
                            <a:pt x="40" y="2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02" name="Freeform 628">
                      <a:extLst>
                        <a:ext uri="{FF2B5EF4-FFF2-40B4-BE49-F238E27FC236}">
                          <a16:creationId xmlns:a16="http://schemas.microsoft.com/office/drawing/2014/main" id="{60C2991C-6B03-F847-80B1-21B77D42A099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7883147" y="7968044"/>
                      <a:ext cx="2031735" cy="2179527"/>
                    </a:xfrm>
                    <a:custGeom>
                      <a:avLst/>
                      <a:gdLst>
                        <a:gd name="T0" fmla="*/ 188 w 199"/>
                        <a:gd name="T1" fmla="*/ 51 h 201"/>
                        <a:gd name="T2" fmla="*/ 165 w 199"/>
                        <a:gd name="T3" fmla="*/ 41 h 201"/>
                        <a:gd name="T4" fmla="*/ 135 w 199"/>
                        <a:gd name="T5" fmla="*/ 30 h 201"/>
                        <a:gd name="T6" fmla="*/ 122 w 199"/>
                        <a:gd name="T7" fmla="*/ 36 h 201"/>
                        <a:gd name="T8" fmla="*/ 116 w 199"/>
                        <a:gd name="T9" fmla="*/ 29 h 201"/>
                        <a:gd name="T10" fmla="*/ 111 w 199"/>
                        <a:gd name="T11" fmla="*/ 33 h 201"/>
                        <a:gd name="T12" fmla="*/ 120 w 199"/>
                        <a:gd name="T13" fmla="*/ 23 h 201"/>
                        <a:gd name="T14" fmla="*/ 116 w 199"/>
                        <a:gd name="T15" fmla="*/ 8 h 201"/>
                        <a:gd name="T16" fmla="*/ 105 w 199"/>
                        <a:gd name="T17" fmla="*/ 15 h 201"/>
                        <a:gd name="T18" fmla="*/ 93 w 199"/>
                        <a:gd name="T19" fmla="*/ 14 h 201"/>
                        <a:gd name="T20" fmla="*/ 77 w 199"/>
                        <a:gd name="T21" fmla="*/ 19 h 201"/>
                        <a:gd name="T22" fmla="*/ 69 w 199"/>
                        <a:gd name="T23" fmla="*/ 1 h 201"/>
                        <a:gd name="T24" fmla="*/ 56 w 199"/>
                        <a:gd name="T25" fmla="*/ 7 h 201"/>
                        <a:gd name="T26" fmla="*/ 50 w 199"/>
                        <a:gd name="T27" fmla="*/ 11 h 201"/>
                        <a:gd name="T28" fmla="*/ 51 w 199"/>
                        <a:gd name="T29" fmla="*/ 16 h 201"/>
                        <a:gd name="T30" fmla="*/ 41 w 199"/>
                        <a:gd name="T31" fmla="*/ 22 h 201"/>
                        <a:gd name="T32" fmla="*/ 27 w 199"/>
                        <a:gd name="T33" fmla="*/ 18 h 201"/>
                        <a:gd name="T34" fmla="*/ 25 w 199"/>
                        <a:gd name="T35" fmla="*/ 21 h 201"/>
                        <a:gd name="T36" fmla="*/ 22 w 199"/>
                        <a:gd name="T37" fmla="*/ 39 h 201"/>
                        <a:gd name="T38" fmla="*/ 10 w 199"/>
                        <a:gd name="T39" fmla="*/ 49 h 201"/>
                        <a:gd name="T40" fmla="*/ 2 w 199"/>
                        <a:gd name="T41" fmla="*/ 66 h 201"/>
                        <a:gd name="T42" fmla="*/ 9 w 199"/>
                        <a:gd name="T43" fmla="*/ 75 h 201"/>
                        <a:gd name="T44" fmla="*/ 24 w 199"/>
                        <a:gd name="T45" fmla="*/ 81 h 201"/>
                        <a:gd name="T46" fmla="*/ 39 w 199"/>
                        <a:gd name="T47" fmla="*/ 76 h 201"/>
                        <a:gd name="T48" fmla="*/ 49 w 199"/>
                        <a:gd name="T49" fmla="*/ 88 h 201"/>
                        <a:gd name="T50" fmla="*/ 61 w 199"/>
                        <a:gd name="T51" fmla="*/ 94 h 201"/>
                        <a:gd name="T52" fmla="*/ 68 w 199"/>
                        <a:gd name="T53" fmla="*/ 102 h 201"/>
                        <a:gd name="T54" fmla="*/ 80 w 199"/>
                        <a:gd name="T55" fmla="*/ 114 h 201"/>
                        <a:gd name="T56" fmla="*/ 82 w 199"/>
                        <a:gd name="T57" fmla="*/ 135 h 201"/>
                        <a:gd name="T58" fmla="*/ 93 w 199"/>
                        <a:gd name="T59" fmla="*/ 145 h 201"/>
                        <a:gd name="T60" fmla="*/ 98 w 199"/>
                        <a:gd name="T61" fmla="*/ 157 h 201"/>
                        <a:gd name="T62" fmla="*/ 90 w 199"/>
                        <a:gd name="T63" fmla="*/ 173 h 201"/>
                        <a:gd name="T64" fmla="*/ 86 w 199"/>
                        <a:gd name="T65" fmla="*/ 181 h 201"/>
                        <a:gd name="T66" fmla="*/ 94 w 199"/>
                        <a:gd name="T67" fmla="*/ 187 h 201"/>
                        <a:gd name="T68" fmla="*/ 107 w 199"/>
                        <a:gd name="T69" fmla="*/ 197 h 201"/>
                        <a:gd name="T70" fmla="*/ 119 w 199"/>
                        <a:gd name="T71" fmla="*/ 180 h 201"/>
                        <a:gd name="T72" fmla="*/ 128 w 199"/>
                        <a:gd name="T73" fmla="*/ 157 h 201"/>
                        <a:gd name="T74" fmla="*/ 137 w 199"/>
                        <a:gd name="T75" fmla="*/ 149 h 201"/>
                        <a:gd name="T76" fmla="*/ 144 w 199"/>
                        <a:gd name="T77" fmla="*/ 147 h 201"/>
                        <a:gd name="T78" fmla="*/ 155 w 199"/>
                        <a:gd name="T79" fmla="*/ 142 h 201"/>
                        <a:gd name="T80" fmla="*/ 163 w 199"/>
                        <a:gd name="T81" fmla="*/ 139 h 201"/>
                        <a:gd name="T82" fmla="*/ 169 w 199"/>
                        <a:gd name="T83" fmla="*/ 130 h 201"/>
                        <a:gd name="T84" fmla="*/ 175 w 199"/>
                        <a:gd name="T85" fmla="*/ 116 h 201"/>
                        <a:gd name="T86" fmla="*/ 176 w 199"/>
                        <a:gd name="T87" fmla="*/ 98 h 201"/>
                        <a:gd name="T88" fmla="*/ 178 w 199"/>
                        <a:gd name="T89" fmla="*/ 91 h 201"/>
                        <a:gd name="T90" fmla="*/ 182 w 199"/>
                        <a:gd name="T91" fmla="*/ 86 h 201"/>
                        <a:gd name="T92" fmla="*/ 196 w 199"/>
                        <a:gd name="T93" fmla="*/ 57 h 201"/>
                        <a:gd name="T94" fmla="*/ 110 w 199"/>
                        <a:gd name="T95" fmla="*/ 190 h 201"/>
                        <a:gd name="T96" fmla="*/ 115 w 199"/>
                        <a:gd name="T97" fmla="*/ 186 h 2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199" h="201">
                          <a:moveTo>
                            <a:pt x="196" y="57"/>
                          </a:moveTo>
                          <a:cubicBezTo>
                            <a:pt x="195" y="55"/>
                            <a:pt x="195" y="53"/>
                            <a:pt x="194" y="52"/>
                          </a:cubicBezTo>
                          <a:cubicBezTo>
                            <a:pt x="192" y="51"/>
                            <a:pt x="189" y="52"/>
                            <a:pt x="188" y="51"/>
                          </a:cubicBezTo>
                          <a:cubicBezTo>
                            <a:pt x="183" y="50"/>
                            <a:pt x="180" y="46"/>
                            <a:pt x="177" y="44"/>
                          </a:cubicBezTo>
                          <a:cubicBezTo>
                            <a:pt x="175" y="43"/>
                            <a:pt x="173" y="42"/>
                            <a:pt x="172" y="41"/>
                          </a:cubicBezTo>
                          <a:cubicBezTo>
                            <a:pt x="169" y="40"/>
                            <a:pt x="168" y="41"/>
                            <a:pt x="165" y="41"/>
                          </a:cubicBezTo>
                          <a:cubicBezTo>
                            <a:pt x="161" y="42"/>
                            <a:pt x="157" y="37"/>
                            <a:pt x="153" y="39"/>
                          </a:cubicBezTo>
                          <a:cubicBezTo>
                            <a:pt x="150" y="40"/>
                            <a:pt x="147" y="35"/>
                            <a:pt x="145" y="34"/>
                          </a:cubicBezTo>
                          <a:cubicBezTo>
                            <a:pt x="142" y="32"/>
                            <a:pt x="138" y="30"/>
                            <a:pt x="135" y="30"/>
                          </a:cubicBezTo>
                          <a:cubicBezTo>
                            <a:pt x="133" y="29"/>
                            <a:pt x="131" y="29"/>
                            <a:pt x="130" y="30"/>
                          </a:cubicBezTo>
                          <a:cubicBezTo>
                            <a:pt x="129" y="33"/>
                            <a:pt x="126" y="34"/>
                            <a:pt x="125" y="36"/>
                          </a:cubicBezTo>
                          <a:cubicBezTo>
                            <a:pt x="123" y="39"/>
                            <a:pt x="124" y="38"/>
                            <a:pt x="122" y="36"/>
                          </a:cubicBezTo>
                          <a:cubicBezTo>
                            <a:pt x="122" y="36"/>
                            <a:pt x="121" y="35"/>
                            <a:pt x="121" y="35"/>
                          </a:cubicBezTo>
                          <a:cubicBezTo>
                            <a:pt x="119" y="34"/>
                            <a:pt x="120" y="36"/>
                            <a:pt x="119" y="37"/>
                          </a:cubicBezTo>
                          <a:cubicBezTo>
                            <a:pt x="118" y="38"/>
                            <a:pt x="115" y="29"/>
                            <a:pt x="116" y="29"/>
                          </a:cubicBezTo>
                          <a:cubicBezTo>
                            <a:pt x="116" y="29"/>
                            <a:pt x="113" y="33"/>
                            <a:pt x="112" y="33"/>
                          </a:cubicBezTo>
                          <a:cubicBezTo>
                            <a:pt x="112" y="33"/>
                            <a:pt x="116" y="30"/>
                            <a:pt x="115" y="29"/>
                          </a:cubicBezTo>
                          <a:cubicBezTo>
                            <a:pt x="113" y="28"/>
                            <a:pt x="113" y="33"/>
                            <a:pt x="111" y="33"/>
                          </a:cubicBezTo>
                          <a:cubicBezTo>
                            <a:pt x="111" y="33"/>
                            <a:pt x="115" y="27"/>
                            <a:pt x="115" y="26"/>
                          </a:cubicBezTo>
                          <a:cubicBezTo>
                            <a:pt x="115" y="25"/>
                            <a:pt x="117" y="25"/>
                            <a:pt x="117" y="24"/>
                          </a:cubicBezTo>
                          <a:cubicBezTo>
                            <a:pt x="118" y="23"/>
                            <a:pt x="119" y="25"/>
                            <a:pt x="120" y="23"/>
                          </a:cubicBezTo>
                          <a:cubicBezTo>
                            <a:pt x="121" y="22"/>
                            <a:pt x="120" y="22"/>
                            <a:pt x="120" y="20"/>
                          </a:cubicBezTo>
                          <a:cubicBezTo>
                            <a:pt x="121" y="19"/>
                            <a:pt x="121" y="17"/>
                            <a:pt x="119" y="16"/>
                          </a:cubicBezTo>
                          <a:cubicBezTo>
                            <a:pt x="116" y="15"/>
                            <a:pt x="116" y="11"/>
                            <a:pt x="116" y="8"/>
                          </a:cubicBezTo>
                          <a:cubicBezTo>
                            <a:pt x="116" y="7"/>
                            <a:pt x="115" y="6"/>
                            <a:pt x="114" y="5"/>
                          </a:cubicBezTo>
                          <a:cubicBezTo>
                            <a:pt x="113" y="4"/>
                            <a:pt x="112" y="7"/>
                            <a:pt x="111" y="8"/>
                          </a:cubicBezTo>
                          <a:cubicBezTo>
                            <a:pt x="110" y="11"/>
                            <a:pt x="108" y="15"/>
                            <a:pt x="105" y="15"/>
                          </a:cubicBezTo>
                          <a:cubicBezTo>
                            <a:pt x="104" y="15"/>
                            <a:pt x="103" y="14"/>
                            <a:pt x="101" y="14"/>
                          </a:cubicBezTo>
                          <a:cubicBezTo>
                            <a:pt x="100" y="14"/>
                            <a:pt x="99" y="15"/>
                            <a:pt x="98" y="14"/>
                          </a:cubicBezTo>
                          <a:cubicBezTo>
                            <a:pt x="96" y="13"/>
                            <a:pt x="95" y="14"/>
                            <a:pt x="93" y="14"/>
                          </a:cubicBezTo>
                          <a:cubicBezTo>
                            <a:pt x="91" y="14"/>
                            <a:pt x="92" y="14"/>
                            <a:pt x="91" y="16"/>
                          </a:cubicBezTo>
                          <a:cubicBezTo>
                            <a:pt x="90" y="17"/>
                            <a:pt x="85" y="16"/>
                            <a:pt x="84" y="17"/>
                          </a:cubicBezTo>
                          <a:cubicBezTo>
                            <a:pt x="82" y="17"/>
                            <a:pt x="79" y="19"/>
                            <a:pt x="77" y="19"/>
                          </a:cubicBezTo>
                          <a:cubicBezTo>
                            <a:pt x="74" y="19"/>
                            <a:pt x="72" y="15"/>
                            <a:pt x="72" y="13"/>
                          </a:cubicBezTo>
                          <a:cubicBezTo>
                            <a:pt x="70" y="10"/>
                            <a:pt x="74" y="8"/>
                            <a:pt x="73" y="5"/>
                          </a:cubicBezTo>
                          <a:cubicBezTo>
                            <a:pt x="72" y="3"/>
                            <a:pt x="71" y="0"/>
                            <a:pt x="69" y="1"/>
                          </a:cubicBezTo>
                          <a:cubicBezTo>
                            <a:pt x="69" y="2"/>
                            <a:pt x="62" y="5"/>
                            <a:pt x="61" y="5"/>
                          </a:cubicBezTo>
                          <a:cubicBezTo>
                            <a:pt x="60" y="5"/>
                            <a:pt x="58" y="5"/>
                            <a:pt x="58" y="6"/>
                          </a:cubicBezTo>
                          <a:cubicBezTo>
                            <a:pt x="57" y="6"/>
                            <a:pt x="57" y="9"/>
                            <a:pt x="56" y="7"/>
                          </a:cubicBezTo>
                          <a:cubicBezTo>
                            <a:pt x="55" y="6"/>
                            <a:pt x="47" y="5"/>
                            <a:pt x="47" y="6"/>
                          </a:cubicBezTo>
                          <a:cubicBezTo>
                            <a:pt x="47" y="6"/>
                            <a:pt x="49" y="7"/>
                            <a:pt x="49" y="7"/>
                          </a:cubicBezTo>
                          <a:cubicBezTo>
                            <a:pt x="50" y="8"/>
                            <a:pt x="50" y="9"/>
                            <a:pt x="50" y="11"/>
                          </a:cubicBezTo>
                          <a:cubicBezTo>
                            <a:pt x="51" y="11"/>
                            <a:pt x="51" y="13"/>
                            <a:pt x="52" y="14"/>
                          </a:cubicBezTo>
                          <a:cubicBezTo>
                            <a:pt x="52" y="14"/>
                            <a:pt x="54" y="14"/>
                            <a:pt x="54" y="14"/>
                          </a:cubicBezTo>
                          <a:cubicBezTo>
                            <a:pt x="54" y="15"/>
                            <a:pt x="52" y="16"/>
                            <a:pt x="51" y="16"/>
                          </a:cubicBezTo>
                          <a:cubicBezTo>
                            <a:pt x="50" y="17"/>
                            <a:pt x="50" y="18"/>
                            <a:pt x="49" y="19"/>
                          </a:cubicBezTo>
                          <a:cubicBezTo>
                            <a:pt x="49" y="19"/>
                            <a:pt x="44" y="23"/>
                            <a:pt x="43" y="22"/>
                          </a:cubicBezTo>
                          <a:cubicBezTo>
                            <a:pt x="43" y="21"/>
                            <a:pt x="42" y="21"/>
                            <a:pt x="41" y="22"/>
                          </a:cubicBezTo>
                          <a:cubicBezTo>
                            <a:pt x="40" y="23"/>
                            <a:pt x="38" y="21"/>
                            <a:pt x="38" y="21"/>
                          </a:cubicBezTo>
                          <a:cubicBezTo>
                            <a:pt x="36" y="20"/>
                            <a:pt x="35" y="16"/>
                            <a:pt x="34" y="16"/>
                          </a:cubicBezTo>
                          <a:cubicBezTo>
                            <a:pt x="32" y="15"/>
                            <a:pt x="29" y="18"/>
                            <a:pt x="27" y="18"/>
                          </a:cubicBezTo>
                          <a:cubicBezTo>
                            <a:pt x="25" y="18"/>
                            <a:pt x="23" y="18"/>
                            <a:pt x="21" y="18"/>
                          </a:cubicBezTo>
                          <a:cubicBezTo>
                            <a:pt x="21" y="18"/>
                            <a:pt x="21" y="20"/>
                            <a:pt x="22" y="20"/>
                          </a:cubicBezTo>
                          <a:cubicBezTo>
                            <a:pt x="22" y="21"/>
                            <a:pt x="24" y="21"/>
                            <a:pt x="25" y="21"/>
                          </a:cubicBezTo>
                          <a:cubicBezTo>
                            <a:pt x="25" y="22"/>
                            <a:pt x="21" y="23"/>
                            <a:pt x="20" y="23"/>
                          </a:cubicBezTo>
                          <a:cubicBezTo>
                            <a:pt x="19" y="24"/>
                            <a:pt x="21" y="27"/>
                            <a:pt x="22" y="28"/>
                          </a:cubicBezTo>
                          <a:cubicBezTo>
                            <a:pt x="24" y="32"/>
                            <a:pt x="24" y="35"/>
                            <a:pt x="22" y="39"/>
                          </a:cubicBezTo>
                          <a:cubicBezTo>
                            <a:pt x="22" y="41"/>
                            <a:pt x="22" y="47"/>
                            <a:pt x="20" y="47"/>
                          </a:cubicBezTo>
                          <a:cubicBezTo>
                            <a:pt x="19" y="48"/>
                            <a:pt x="17" y="47"/>
                            <a:pt x="15" y="48"/>
                          </a:cubicBezTo>
                          <a:cubicBezTo>
                            <a:pt x="14" y="49"/>
                            <a:pt x="11" y="49"/>
                            <a:pt x="10" y="49"/>
                          </a:cubicBezTo>
                          <a:cubicBezTo>
                            <a:pt x="5" y="51"/>
                            <a:pt x="5" y="53"/>
                            <a:pt x="5" y="57"/>
                          </a:cubicBezTo>
                          <a:cubicBezTo>
                            <a:pt x="5" y="59"/>
                            <a:pt x="2" y="59"/>
                            <a:pt x="2" y="60"/>
                          </a:cubicBezTo>
                          <a:cubicBezTo>
                            <a:pt x="2" y="63"/>
                            <a:pt x="0" y="64"/>
                            <a:pt x="2" y="66"/>
                          </a:cubicBezTo>
                          <a:cubicBezTo>
                            <a:pt x="4" y="68"/>
                            <a:pt x="4" y="70"/>
                            <a:pt x="5" y="72"/>
                          </a:cubicBezTo>
                          <a:cubicBezTo>
                            <a:pt x="5" y="73"/>
                            <a:pt x="6" y="73"/>
                            <a:pt x="7" y="73"/>
                          </a:cubicBezTo>
                          <a:cubicBezTo>
                            <a:pt x="8" y="73"/>
                            <a:pt x="8" y="74"/>
                            <a:pt x="9" y="75"/>
                          </a:cubicBezTo>
                          <a:cubicBezTo>
                            <a:pt x="11" y="78"/>
                            <a:pt x="16" y="75"/>
                            <a:pt x="18" y="73"/>
                          </a:cubicBezTo>
                          <a:cubicBezTo>
                            <a:pt x="18" y="76"/>
                            <a:pt x="16" y="81"/>
                            <a:pt x="19" y="82"/>
                          </a:cubicBezTo>
                          <a:cubicBezTo>
                            <a:pt x="20" y="82"/>
                            <a:pt x="23" y="81"/>
                            <a:pt x="24" y="81"/>
                          </a:cubicBezTo>
                          <a:cubicBezTo>
                            <a:pt x="27" y="82"/>
                            <a:pt x="28" y="82"/>
                            <a:pt x="30" y="80"/>
                          </a:cubicBezTo>
                          <a:cubicBezTo>
                            <a:pt x="30" y="79"/>
                            <a:pt x="32" y="79"/>
                            <a:pt x="33" y="79"/>
                          </a:cubicBezTo>
                          <a:cubicBezTo>
                            <a:pt x="35" y="77"/>
                            <a:pt x="37" y="76"/>
                            <a:pt x="39" y="76"/>
                          </a:cubicBezTo>
                          <a:cubicBezTo>
                            <a:pt x="41" y="75"/>
                            <a:pt x="46" y="73"/>
                            <a:pt x="44" y="77"/>
                          </a:cubicBezTo>
                          <a:cubicBezTo>
                            <a:pt x="44" y="79"/>
                            <a:pt x="43" y="81"/>
                            <a:pt x="44" y="83"/>
                          </a:cubicBezTo>
                          <a:cubicBezTo>
                            <a:pt x="45" y="85"/>
                            <a:pt x="47" y="87"/>
                            <a:pt x="49" y="88"/>
                          </a:cubicBezTo>
                          <a:cubicBezTo>
                            <a:pt x="51" y="90"/>
                            <a:pt x="54" y="89"/>
                            <a:pt x="56" y="90"/>
                          </a:cubicBezTo>
                          <a:cubicBezTo>
                            <a:pt x="57" y="91"/>
                            <a:pt x="58" y="92"/>
                            <a:pt x="59" y="92"/>
                          </a:cubicBezTo>
                          <a:cubicBezTo>
                            <a:pt x="60" y="92"/>
                            <a:pt x="61" y="93"/>
                            <a:pt x="61" y="94"/>
                          </a:cubicBezTo>
                          <a:cubicBezTo>
                            <a:pt x="63" y="94"/>
                            <a:pt x="68" y="93"/>
                            <a:pt x="68" y="96"/>
                          </a:cubicBezTo>
                          <a:cubicBezTo>
                            <a:pt x="69" y="98"/>
                            <a:pt x="68" y="98"/>
                            <a:pt x="69" y="100"/>
                          </a:cubicBezTo>
                          <a:cubicBezTo>
                            <a:pt x="70" y="101"/>
                            <a:pt x="69" y="101"/>
                            <a:pt x="68" y="102"/>
                          </a:cubicBezTo>
                          <a:cubicBezTo>
                            <a:pt x="68" y="102"/>
                            <a:pt x="70" y="107"/>
                            <a:pt x="70" y="108"/>
                          </a:cubicBezTo>
                          <a:cubicBezTo>
                            <a:pt x="70" y="109"/>
                            <a:pt x="78" y="108"/>
                            <a:pt x="79" y="108"/>
                          </a:cubicBezTo>
                          <a:cubicBezTo>
                            <a:pt x="79" y="110"/>
                            <a:pt x="78" y="113"/>
                            <a:pt x="80" y="114"/>
                          </a:cubicBezTo>
                          <a:cubicBezTo>
                            <a:pt x="83" y="116"/>
                            <a:pt x="83" y="118"/>
                            <a:pt x="82" y="122"/>
                          </a:cubicBezTo>
                          <a:cubicBezTo>
                            <a:pt x="81" y="124"/>
                            <a:pt x="80" y="127"/>
                            <a:pt x="81" y="130"/>
                          </a:cubicBezTo>
                          <a:cubicBezTo>
                            <a:pt x="81" y="131"/>
                            <a:pt x="82" y="133"/>
                            <a:pt x="82" y="135"/>
                          </a:cubicBezTo>
                          <a:cubicBezTo>
                            <a:pt x="82" y="136"/>
                            <a:pt x="80" y="138"/>
                            <a:pt x="82" y="138"/>
                          </a:cubicBezTo>
                          <a:cubicBezTo>
                            <a:pt x="83" y="139"/>
                            <a:pt x="86" y="140"/>
                            <a:pt x="88" y="139"/>
                          </a:cubicBezTo>
                          <a:cubicBezTo>
                            <a:pt x="90" y="137"/>
                            <a:pt x="94" y="144"/>
                            <a:pt x="93" y="145"/>
                          </a:cubicBezTo>
                          <a:cubicBezTo>
                            <a:pt x="93" y="146"/>
                            <a:pt x="93" y="147"/>
                            <a:pt x="94" y="148"/>
                          </a:cubicBezTo>
                          <a:cubicBezTo>
                            <a:pt x="95" y="149"/>
                            <a:pt x="97" y="147"/>
                            <a:pt x="98" y="148"/>
                          </a:cubicBezTo>
                          <a:cubicBezTo>
                            <a:pt x="102" y="150"/>
                            <a:pt x="98" y="154"/>
                            <a:pt x="98" y="157"/>
                          </a:cubicBezTo>
                          <a:cubicBezTo>
                            <a:pt x="100" y="154"/>
                            <a:pt x="102" y="160"/>
                            <a:pt x="102" y="160"/>
                          </a:cubicBezTo>
                          <a:cubicBezTo>
                            <a:pt x="103" y="164"/>
                            <a:pt x="101" y="165"/>
                            <a:pt x="98" y="166"/>
                          </a:cubicBezTo>
                          <a:cubicBezTo>
                            <a:pt x="94" y="168"/>
                            <a:pt x="92" y="170"/>
                            <a:pt x="90" y="173"/>
                          </a:cubicBezTo>
                          <a:cubicBezTo>
                            <a:pt x="89" y="175"/>
                            <a:pt x="88" y="176"/>
                            <a:pt x="86" y="177"/>
                          </a:cubicBezTo>
                          <a:cubicBezTo>
                            <a:pt x="85" y="179"/>
                            <a:pt x="83" y="180"/>
                            <a:pt x="81" y="182"/>
                          </a:cubicBezTo>
                          <a:cubicBezTo>
                            <a:pt x="83" y="182"/>
                            <a:pt x="85" y="181"/>
                            <a:pt x="86" y="181"/>
                          </a:cubicBezTo>
                          <a:cubicBezTo>
                            <a:pt x="87" y="181"/>
                            <a:pt x="88" y="183"/>
                            <a:pt x="89" y="183"/>
                          </a:cubicBezTo>
                          <a:cubicBezTo>
                            <a:pt x="89" y="184"/>
                            <a:pt x="90" y="185"/>
                            <a:pt x="91" y="186"/>
                          </a:cubicBezTo>
                          <a:cubicBezTo>
                            <a:pt x="92" y="187"/>
                            <a:pt x="93" y="186"/>
                            <a:pt x="94" y="187"/>
                          </a:cubicBezTo>
                          <a:cubicBezTo>
                            <a:pt x="96" y="189"/>
                            <a:pt x="100" y="190"/>
                            <a:pt x="101" y="193"/>
                          </a:cubicBezTo>
                          <a:cubicBezTo>
                            <a:pt x="102" y="195"/>
                            <a:pt x="103" y="199"/>
                            <a:pt x="104" y="201"/>
                          </a:cubicBezTo>
                          <a:cubicBezTo>
                            <a:pt x="105" y="200"/>
                            <a:pt x="106" y="199"/>
                            <a:pt x="107" y="197"/>
                          </a:cubicBezTo>
                          <a:cubicBezTo>
                            <a:pt x="107" y="196"/>
                            <a:pt x="108" y="194"/>
                            <a:pt x="109" y="193"/>
                          </a:cubicBezTo>
                          <a:cubicBezTo>
                            <a:pt x="110" y="190"/>
                            <a:pt x="113" y="189"/>
                            <a:pt x="116" y="187"/>
                          </a:cubicBezTo>
                          <a:cubicBezTo>
                            <a:pt x="118" y="185"/>
                            <a:pt x="118" y="183"/>
                            <a:pt x="119" y="180"/>
                          </a:cubicBezTo>
                          <a:cubicBezTo>
                            <a:pt x="121" y="176"/>
                            <a:pt x="124" y="175"/>
                            <a:pt x="126" y="172"/>
                          </a:cubicBezTo>
                          <a:cubicBezTo>
                            <a:pt x="129" y="169"/>
                            <a:pt x="126" y="165"/>
                            <a:pt x="127" y="161"/>
                          </a:cubicBezTo>
                          <a:cubicBezTo>
                            <a:pt x="128" y="160"/>
                            <a:pt x="128" y="159"/>
                            <a:pt x="128" y="157"/>
                          </a:cubicBezTo>
                          <a:cubicBezTo>
                            <a:pt x="128" y="156"/>
                            <a:pt x="128" y="156"/>
                            <a:pt x="129" y="156"/>
                          </a:cubicBezTo>
                          <a:cubicBezTo>
                            <a:pt x="131" y="155"/>
                            <a:pt x="132" y="153"/>
                            <a:pt x="133" y="152"/>
                          </a:cubicBezTo>
                          <a:cubicBezTo>
                            <a:pt x="134" y="151"/>
                            <a:pt x="135" y="150"/>
                            <a:pt x="137" y="149"/>
                          </a:cubicBezTo>
                          <a:cubicBezTo>
                            <a:pt x="138" y="149"/>
                            <a:pt x="139" y="148"/>
                            <a:pt x="141" y="147"/>
                          </a:cubicBezTo>
                          <a:cubicBezTo>
                            <a:pt x="142" y="147"/>
                            <a:pt x="143" y="148"/>
                            <a:pt x="144" y="148"/>
                          </a:cubicBezTo>
                          <a:cubicBezTo>
                            <a:pt x="145" y="148"/>
                            <a:pt x="144" y="147"/>
                            <a:pt x="144" y="147"/>
                          </a:cubicBezTo>
                          <a:cubicBezTo>
                            <a:pt x="143" y="146"/>
                            <a:pt x="147" y="145"/>
                            <a:pt x="147" y="145"/>
                          </a:cubicBezTo>
                          <a:cubicBezTo>
                            <a:pt x="147" y="145"/>
                            <a:pt x="149" y="142"/>
                            <a:pt x="149" y="143"/>
                          </a:cubicBezTo>
                          <a:cubicBezTo>
                            <a:pt x="150" y="144"/>
                            <a:pt x="155" y="142"/>
                            <a:pt x="155" y="142"/>
                          </a:cubicBezTo>
                          <a:cubicBezTo>
                            <a:pt x="156" y="142"/>
                            <a:pt x="155" y="143"/>
                            <a:pt x="156" y="143"/>
                          </a:cubicBezTo>
                          <a:cubicBezTo>
                            <a:pt x="157" y="143"/>
                            <a:pt x="160" y="143"/>
                            <a:pt x="161" y="142"/>
                          </a:cubicBezTo>
                          <a:cubicBezTo>
                            <a:pt x="162" y="141"/>
                            <a:pt x="162" y="140"/>
                            <a:pt x="163" y="139"/>
                          </a:cubicBezTo>
                          <a:cubicBezTo>
                            <a:pt x="164" y="139"/>
                            <a:pt x="165" y="138"/>
                            <a:pt x="165" y="137"/>
                          </a:cubicBezTo>
                          <a:cubicBezTo>
                            <a:pt x="166" y="136"/>
                            <a:pt x="165" y="134"/>
                            <a:pt x="166" y="133"/>
                          </a:cubicBezTo>
                          <a:cubicBezTo>
                            <a:pt x="167" y="132"/>
                            <a:pt x="168" y="131"/>
                            <a:pt x="169" y="130"/>
                          </a:cubicBezTo>
                          <a:cubicBezTo>
                            <a:pt x="171" y="127"/>
                            <a:pt x="172" y="126"/>
                            <a:pt x="172" y="123"/>
                          </a:cubicBezTo>
                          <a:cubicBezTo>
                            <a:pt x="172" y="121"/>
                            <a:pt x="172" y="120"/>
                            <a:pt x="173" y="118"/>
                          </a:cubicBezTo>
                          <a:cubicBezTo>
                            <a:pt x="173" y="117"/>
                            <a:pt x="174" y="117"/>
                            <a:pt x="175" y="116"/>
                          </a:cubicBezTo>
                          <a:cubicBezTo>
                            <a:pt x="176" y="115"/>
                            <a:pt x="175" y="113"/>
                            <a:pt x="175" y="112"/>
                          </a:cubicBezTo>
                          <a:cubicBezTo>
                            <a:pt x="175" y="110"/>
                            <a:pt x="176" y="109"/>
                            <a:pt x="176" y="107"/>
                          </a:cubicBezTo>
                          <a:cubicBezTo>
                            <a:pt x="177" y="104"/>
                            <a:pt x="176" y="101"/>
                            <a:pt x="176" y="98"/>
                          </a:cubicBezTo>
                          <a:cubicBezTo>
                            <a:pt x="176" y="96"/>
                            <a:pt x="175" y="94"/>
                            <a:pt x="176" y="93"/>
                          </a:cubicBezTo>
                          <a:cubicBezTo>
                            <a:pt x="177" y="91"/>
                            <a:pt x="176" y="92"/>
                            <a:pt x="176" y="90"/>
                          </a:cubicBezTo>
                          <a:cubicBezTo>
                            <a:pt x="176" y="90"/>
                            <a:pt x="178" y="91"/>
                            <a:pt x="178" y="91"/>
                          </a:cubicBezTo>
                          <a:cubicBezTo>
                            <a:pt x="178" y="91"/>
                            <a:pt x="178" y="90"/>
                            <a:pt x="178" y="90"/>
                          </a:cubicBezTo>
                          <a:cubicBezTo>
                            <a:pt x="178" y="90"/>
                            <a:pt x="179" y="90"/>
                            <a:pt x="179" y="90"/>
                          </a:cubicBezTo>
                          <a:cubicBezTo>
                            <a:pt x="181" y="90"/>
                            <a:pt x="182" y="87"/>
                            <a:pt x="182" y="86"/>
                          </a:cubicBezTo>
                          <a:cubicBezTo>
                            <a:pt x="183" y="85"/>
                            <a:pt x="184" y="83"/>
                            <a:pt x="185" y="81"/>
                          </a:cubicBezTo>
                          <a:cubicBezTo>
                            <a:pt x="187" y="79"/>
                            <a:pt x="189" y="79"/>
                            <a:pt x="190" y="77"/>
                          </a:cubicBezTo>
                          <a:cubicBezTo>
                            <a:pt x="195" y="71"/>
                            <a:pt x="199" y="64"/>
                            <a:pt x="196" y="57"/>
                          </a:cubicBezTo>
                          <a:cubicBezTo>
                            <a:pt x="194" y="53"/>
                            <a:pt x="198" y="60"/>
                            <a:pt x="196" y="57"/>
                          </a:cubicBezTo>
                          <a:close/>
                          <a:moveTo>
                            <a:pt x="115" y="186"/>
                          </a:moveTo>
                          <a:cubicBezTo>
                            <a:pt x="113" y="187"/>
                            <a:pt x="112" y="189"/>
                            <a:pt x="110" y="190"/>
                          </a:cubicBezTo>
                          <a:cubicBezTo>
                            <a:pt x="107" y="191"/>
                            <a:pt x="112" y="188"/>
                            <a:pt x="112" y="187"/>
                          </a:cubicBezTo>
                          <a:cubicBezTo>
                            <a:pt x="113" y="186"/>
                            <a:pt x="114" y="184"/>
                            <a:pt x="116" y="182"/>
                          </a:cubicBezTo>
                          <a:cubicBezTo>
                            <a:pt x="118" y="180"/>
                            <a:pt x="117" y="184"/>
                            <a:pt x="115" y="186"/>
                          </a:cubicBezTo>
                          <a:cubicBezTo>
                            <a:pt x="115" y="186"/>
                            <a:pt x="116" y="185"/>
                            <a:pt x="115" y="186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03" name="Freeform 629">
                      <a:extLst>
                        <a:ext uri="{FF2B5EF4-FFF2-40B4-BE49-F238E27FC236}">
                          <a16:creationId xmlns:a16="http://schemas.microsoft.com/office/drawing/2014/main" id="{FA90B25F-0C47-C04E-88B3-AAEED0C85A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670749" y="9918925"/>
                      <a:ext cx="275312" cy="302405"/>
                    </a:xfrm>
                    <a:custGeom>
                      <a:avLst/>
                      <a:gdLst>
                        <a:gd name="T0" fmla="*/ 21 w 27"/>
                        <a:gd name="T1" fmla="*/ 10 h 28"/>
                        <a:gd name="T2" fmla="*/ 17 w 27"/>
                        <a:gd name="T3" fmla="*/ 7 h 28"/>
                        <a:gd name="T4" fmla="*/ 14 w 27"/>
                        <a:gd name="T5" fmla="*/ 6 h 28"/>
                        <a:gd name="T6" fmla="*/ 11 w 27"/>
                        <a:gd name="T7" fmla="*/ 3 h 28"/>
                        <a:gd name="T8" fmla="*/ 6 w 27"/>
                        <a:gd name="T9" fmla="*/ 2 h 28"/>
                        <a:gd name="T10" fmla="*/ 4 w 27"/>
                        <a:gd name="T11" fmla="*/ 3 h 28"/>
                        <a:gd name="T12" fmla="*/ 3 w 27"/>
                        <a:gd name="T13" fmla="*/ 6 h 28"/>
                        <a:gd name="T14" fmla="*/ 3 w 27"/>
                        <a:gd name="T15" fmla="*/ 12 h 28"/>
                        <a:gd name="T16" fmla="*/ 2 w 27"/>
                        <a:gd name="T17" fmla="*/ 17 h 28"/>
                        <a:gd name="T18" fmla="*/ 1 w 27"/>
                        <a:gd name="T19" fmla="*/ 22 h 28"/>
                        <a:gd name="T20" fmla="*/ 4 w 27"/>
                        <a:gd name="T21" fmla="*/ 25 h 28"/>
                        <a:gd name="T22" fmla="*/ 9 w 27"/>
                        <a:gd name="T23" fmla="*/ 26 h 28"/>
                        <a:gd name="T24" fmla="*/ 13 w 27"/>
                        <a:gd name="T25" fmla="*/ 28 h 28"/>
                        <a:gd name="T26" fmla="*/ 19 w 27"/>
                        <a:gd name="T27" fmla="*/ 28 h 28"/>
                        <a:gd name="T28" fmla="*/ 24 w 27"/>
                        <a:gd name="T29" fmla="*/ 25 h 28"/>
                        <a:gd name="T30" fmla="*/ 26 w 27"/>
                        <a:gd name="T31" fmla="*/ 19 h 28"/>
                        <a:gd name="T32" fmla="*/ 24 w 27"/>
                        <a:gd name="T33" fmla="*/ 14 h 28"/>
                        <a:gd name="T34" fmla="*/ 21 w 27"/>
                        <a:gd name="T35" fmla="*/ 10 h 28"/>
                        <a:gd name="T36" fmla="*/ 21 w 27"/>
                        <a:gd name="T37" fmla="*/ 1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7" h="28">
                          <a:moveTo>
                            <a:pt x="21" y="10"/>
                          </a:moveTo>
                          <a:cubicBezTo>
                            <a:pt x="20" y="8"/>
                            <a:pt x="18" y="8"/>
                            <a:pt x="17" y="7"/>
                          </a:cubicBezTo>
                          <a:cubicBezTo>
                            <a:pt x="16" y="6"/>
                            <a:pt x="15" y="7"/>
                            <a:pt x="14" y="6"/>
                          </a:cubicBezTo>
                          <a:cubicBezTo>
                            <a:pt x="13" y="5"/>
                            <a:pt x="12" y="4"/>
                            <a:pt x="11" y="3"/>
                          </a:cubicBezTo>
                          <a:cubicBezTo>
                            <a:pt x="10" y="0"/>
                            <a:pt x="9" y="1"/>
                            <a:pt x="6" y="2"/>
                          </a:cubicBezTo>
                          <a:cubicBezTo>
                            <a:pt x="5" y="2"/>
                            <a:pt x="5" y="1"/>
                            <a:pt x="4" y="3"/>
                          </a:cubicBezTo>
                          <a:cubicBezTo>
                            <a:pt x="3" y="4"/>
                            <a:pt x="3" y="5"/>
                            <a:pt x="3" y="6"/>
                          </a:cubicBezTo>
                          <a:cubicBezTo>
                            <a:pt x="3" y="8"/>
                            <a:pt x="3" y="10"/>
                            <a:pt x="3" y="12"/>
                          </a:cubicBezTo>
                          <a:cubicBezTo>
                            <a:pt x="3" y="13"/>
                            <a:pt x="3" y="15"/>
                            <a:pt x="2" y="17"/>
                          </a:cubicBezTo>
                          <a:cubicBezTo>
                            <a:pt x="0" y="19"/>
                            <a:pt x="0" y="19"/>
                            <a:pt x="1" y="22"/>
                          </a:cubicBezTo>
                          <a:cubicBezTo>
                            <a:pt x="2" y="24"/>
                            <a:pt x="2" y="24"/>
                            <a:pt x="4" y="25"/>
                          </a:cubicBezTo>
                          <a:cubicBezTo>
                            <a:pt x="6" y="25"/>
                            <a:pt x="8" y="25"/>
                            <a:pt x="9" y="26"/>
                          </a:cubicBezTo>
                          <a:cubicBezTo>
                            <a:pt x="10" y="26"/>
                            <a:pt x="12" y="28"/>
                            <a:pt x="13" y="28"/>
                          </a:cubicBezTo>
                          <a:cubicBezTo>
                            <a:pt x="15" y="27"/>
                            <a:pt x="17" y="28"/>
                            <a:pt x="19" y="28"/>
                          </a:cubicBezTo>
                          <a:cubicBezTo>
                            <a:pt x="20" y="28"/>
                            <a:pt x="23" y="26"/>
                            <a:pt x="24" y="25"/>
                          </a:cubicBezTo>
                          <a:cubicBezTo>
                            <a:pt x="26" y="23"/>
                            <a:pt x="27" y="21"/>
                            <a:pt x="26" y="19"/>
                          </a:cubicBezTo>
                          <a:cubicBezTo>
                            <a:pt x="25" y="17"/>
                            <a:pt x="25" y="16"/>
                            <a:pt x="24" y="14"/>
                          </a:cubicBezTo>
                          <a:cubicBezTo>
                            <a:pt x="24" y="12"/>
                            <a:pt x="23" y="11"/>
                            <a:pt x="21" y="10"/>
                          </a:cubicBezTo>
                          <a:cubicBezTo>
                            <a:pt x="20" y="9"/>
                            <a:pt x="22" y="10"/>
                            <a:pt x="21" y="1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04" name="Freeform 630">
                      <a:extLst>
                        <a:ext uri="{FF2B5EF4-FFF2-40B4-BE49-F238E27FC236}">
                          <a16:creationId xmlns:a16="http://schemas.microsoft.com/office/drawing/2014/main" id="{4A7C9473-60D7-DF4B-97B4-04A9B31F3E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83147" y="9443189"/>
                      <a:ext cx="1052459" cy="1936127"/>
                    </a:xfrm>
                    <a:custGeom>
                      <a:avLst/>
                      <a:gdLst>
                        <a:gd name="T0" fmla="*/ 80 w 103"/>
                        <a:gd name="T1" fmla="*/ 52 h 179"/>
                        <a:gd name="T2" fmla="*/ 85 w 103"/>
                        <a:gd name="T3" fmla="*/ 42 h 179"/>
                        <a:gd name="T4" fmla="*/ 102 w 103"/>
                        <a:gd name="T5" fmla="*/ 29 h 179"/>
                        <a:gd name="T6" fmla="*/ 99 w 103"/>
                        <a:gd name="T7" fmla="*/ 21 h 179"/>
                        <a:gd name="T8" fmla="*/ 94 w 103"/>
                        <a:gd name="T9" fmla="*/ 29 h 179"/>
                        <a:gd name="T10" fmla="*/ 82 w 103"/>
                        <a:gd name="T11" fmla="*/ 30 h 179"/>
                        <a:gd name="T12" fmla="*/ 79 w 103"/>
                        <a:gd name="T13" fmla="*/ 28 h 179"/>
                        <a:gd name="T14" fmla="*/ 81 w 103"/>
                        <a:gd name="T15" fmla="*/ 22 h 179"/>
                        <a:gd name="T16" fmla="*/ 64 w 103"/>
                        <a:gd name="T17" fmla="*/ 9 h 179"/>
                        <a:gd name="T18" fmla="*/ 57 w 103"/>
                        <a:gd name="T19" fmla="*/ 2 h 179"/>
                        <a:gd name="T20" fmla="*/ 48 w 103"/>
                        <a:gd name="T21" fmla="*/ 4 h 179"/>
                        <a:gd name="T22" fmla="*/ 39 w 103"/>
                        <a:gd name="T23" fmla="*/ 1 h 179"/>
                        <a:gd name="T24" fmla="*/ 35 w 103"/>
                        <a:gd name="T25" fmla="*/ 9 h 179"/>
                        <a:gd name="T26" fmla="*/ 27 w 103"/>
                        <a:gd name="T27" fmla="*/ 22 h 179"/>
                        <a:gd name="T28" fmla="*/ 25 w 103"/>
                        <a:gd name="T29" fmla="*/ 32 h 179"/>
                        <a:gd name="T30" fmla="*/ 21 w 103"/>
                        <a:gd name="T31" fmla="*/ 39 h 179"/>
                        <a:gd name="T32" fmla="*/ 19 w 103"/>
                        <a:gd name="T33" fmla="*/ 47 h 179"/>
                        <a:gd name="T34" fmla="*/ 17 w 103"/>
                        <a:gd name="T35" fmla="*/ 52 h 179"/>
                        <a:gd name="T36" fmla="*/ 20 w 103"/>
                        <a:gd name="T37" fmla="*/ 61 h 179"/>
                        <a:gd name="T38" fmla="*/ 18 w 103"/>
                        <a:gd name="T39" fmla="*/ 79 h 179"/>
                        <a:gd name="T40" fmla="*/ 15 w 103"/>
                        <a:gd name="T41" fmla="*/ 94 h 179"/>
                        <a:gd name="T42" fmla="*/ 10 w 103"/>
                        <a:gd name="T43" fmla="*/ 117 h 179"/>
                        <a:gd name="T44" fmla="*/ 13 w 103"/>
                        <a:gd name="T45" fmla="*/ 130 h 179"/>
                        <a:gd name="T46" fmla="*/ 12 w 103"/>
                        <a:gd name="T47" fmla="*/ 135 h 179"/>
                        <a:gd name="T48" fmla="*/ 8 w 103"/>
                        <a:gd name="T49" fmla="*/ 147 h 179"/>
                        <a:gd name="T50" fmla="*/ 5 w 103"/>
                        <a:gd name="T51" fmla="*/ 156 h 179"/>
                        <a:gd name="T52" fmla="*/ 8 w 103"/>
                        <a:gd name="T53" fmla="*/ 170 h 179"/>
                        <a:gd name="T54" fmla="*/ 13 w 103"/>
                        <a:gd name="T55" fmla="*/ 176 h 179"/>
                        <a:gd name="T56" fmla="*/ 23 w 103"/>
                        <a:gd name="T57" fmla="*/ 178 h 179"/>
                        <a:gd name="T58" fmla="*/ 27 w 103"/>
                        <a:gd name="T59" fmla="*/ 179 h 179"/>
                        <a:gd name="T60" fmla="*/ 24 w 103"/>
                        <a:gd name="T61" fmla="*/ 169 h 179"/>
                        <a:gd name="T62" fmla="*/ 25 w 103"/>
                        <a:gd name="T63" fmla="*/ 163 h 179"/>
                        <a:gd name="T64" fmla="*/ 28 w 103"/>
                        <a:gd name="T65" fmla="*/ 163 h 179"/>
                        <a:gd name="T66" fmla="*/ 31 w 103"/>
                        <a:gd name="T67" fmla="*/ 157 h 179"/>
                        <a:gd name="T68" fmla="*/ 40 w 103"/>
                        <a:gd name="T69" fmla="*/ 151 h 179"/>
                        <a:gd name="T70" fmla="*/ 41 w 103"/>
                        <a:gd name="T71" fmla="*/ 145 h 179"/>
                        <a:gd name="T72" fmla="*/ 32 w 103"/>
                        <a:gd name="T73" fmla="*/ 140 h 179"/>
                        <a:gd name="T74" fmla="*/ 39 w 103"/>
                        <a:gd name="T75" fmla="*/ 131 h 179"/>
                        <a:gd name="T76" fmla="*/ 43 w 103"/>
                        <a:gd name="T77" fmla="*/ 124 h 179"/>
                        <a:gd name="T78" fmla="*/ 48 w 103"/>
                        <a:gd name="T79" fmla="*/ 116 h 179"/>
                        <a:gd name="T80" fmla="*/ 51 w 103"/>
                        <a:gd name="T81" fmla="*/ 114 h 179"/>
                        <a:gd name="T82" fmla="*/ 45 w 103"/>
                        <a:gd name="T83" fmla="*/ 113 h 179"/>
                        <a:gd name="T84" fmla="*/ 54 w 103"/>
                        <a:gd name="T85" fmla="*/ 108 h 179"/>
                        <a:gd name="T86" fmla="*/ 58 w 103"/>
                        <a:gd name="T87" fmla="*/ 102 h 179"/>
                        <a:gd name="T88" fmla="*/ 59 w 103"/>
                        <a:gd name="T89" fmla="*/ 97 h 179"/>
                        <a:gd name="T90" fmla="*/ 60 w 103"/>
                        <a:gd name="T91" fmla="*/ 96 h 179"/>
                        <a:gd name="T92" fmla="*/ 76 w 103"/>
                        <a:gd name="T93" fmla="*/ 93 h 179"/>
                        <a:gd name="T94" fmla="*/ 84 w 103"/>
                        <a:gd name="T95" fmla="*/ 87 h 179"/>
                        <a:gd name="T96" fmla="*/ 83 w 103"/>
                        <a:gd name="T97" fmla="*/ 78 h 179"/>
                        <a:gd name="T98" fmla="*/ 78 w 103"/>
                        <a:gd name="T99" fmla="*/ 69 h 179"/>
                        <a:gd name="T100" fmla="*/ 78 w 103"/>
                        <a:gd name="T101" fmla="*/ 66 h 179"/>
                        <a:gd name="T102" fmla="*/ 78 w 103"/>
                        <a:gd name="T103" fmla="*/ 62 h 1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03" h="179">
                          <a:moveTo>
                            <a:pt x="78" y="62"/>
                          </a:moveTo>
                          <a:cubicBezTo>
                            <a:pt x="81" y="59"/>
                            <a:pt x="79" y="56"/>
                            <a:pt x="80" y="52"/>
                          </a:cubicBezTo>
                          <a:cubicBezTo>
                            <a:pt x="80" y="51"/>
                            <a:pt x="80" y="49"/>
                            <a:pt x="80" y="48"/>
                          </a:cubicBezTo>
                          <a:cubicBezTo>
                            <a:pt x="81" y="45"/>
                            <a:pt x="83" y="44"/>
                            <a:pt x="85" y="42"/>
                          </a:cubicBezTo>
                          <a:cubicBezTo>
                            <a:pt x="89" y="39"/>
                            <a:pt x="91" y="34"/>
                            <a:pt x="95" y="31"/>
                          </a:cubicBezTo>
                          <a:cubicBezTo>
                            <a:pt x="97" y="30"/>
                            <a:pt x="100" y="30"/>
                            <a:pt x="102" y="29"/>
                          </a:cubicBezTo>
                          <a:cubicBezTo>
                            <a:pt x="103" y="27"/>
                            <a:pt x="102" y="24"/>
                            <a:pt x="101" y="23"/>
                          </a:cubicBezTo>
                          <a:cubicBezTo>
                            <a:pt x="100" y="21"/>
                            <a:pt x="101" y="21"/>
                            <a:pt x="99" y="21"/>
                          </a:cubicBezTo>
                          <a:cubicBezTo>
                            <a:pt x="97" y="20"/>
                            <a:pt x="98" y="24"/>
                            <a:pt x="97" y="25"/>
                          </a:cubicBezTo>
                          <a:cubicBezTo>
                            <a:pt x="96" y="26"/>
                            <a:pt x="95" y="28"/>
                            <a:pt x="94" y="29"/>
                          </a:cubicBezTo>
                          <a:cubicBezTo>
                            <a:pt x="93" y="30"/>
                            <a:pt x="90" y="29"/>
                            <a:pt x="88" y="30"/>
                          </a:cubicBezTo>
                          <a:cubicBezTo>
                            <a:pt x="87" y="32"/>
                            <a:pt x="84" y="30"/>
                            <a:pt x="82" y="30"/>
                          </a:cubicBezTo>
                          <a:cubicBezTo>
                            <a:pt x="81" y="30"/>
                            <a:pt x="79" y="31"/>
                            <a:pt x="78" y="30"/>
                          </a:cubicBezTo>
                          <a:cubicBezTo>
                            <a:pt x="76" y="30"/>
                            <a:pt x="79" y="28"/>
                            <a:pt x="79" y="28"/>
                          </a:cubicBezTo>
                          <a:cubicBezTo>
                            <a:pt x="80" y="27"/>
                            <a:pt x="79" y="26"/>
                            <a:pt x="79" y="26"/>
                          </a:cubicBezTo>
                          <a:cubicBezTo>
                            <a:pt x="79" y="24"/>
                            <a:pt x="80" y="23"/>
                            <a:pt x="81" y="22"/>
                          </a:cubicBezTo>
                          <a:cubicBezTo>
                            <a:pt x="85" y="18"/>
                            <a:pt x="77" y="16"/>
                            <a:pt x="74" y="14"/>
                          </a:cubicBezTo>
                          <a:cubicBezTo>
                            <a:pt x="71" y="12"/>
                            <a:pt x="67" y="12"/>
                            <a:pt x="64" y="9"/>
                          </a:cubicBezTo>
                          <a:cubicBezTo>
                            <a:pt x="63" y="8"/>
                            <a:pt x="61" y="7"/>
                            <a:pt x="60" y="6"/>
                          </a:cubicBezTo>
                          <a:cubicBezTo>
                            <a:pt x="59" y="4"/>
                            <a:pt x="58" y="2"/>
                            <a:pt x="57" y="2"/>
                          </a:cubicBezTo>
                          <a:cubicBezTo>
                            <a:pt x="56" y="1"/>
                            <a:pt x="53" y="1"/>
                            <a:pt x="52" y="2"/>
                          </a:cubicBezTo>
                          <a:cubicBezTo>
                            <a:pt x="51" y="3"/>
                            <a:pt x="50" y="6"/>
                            <a:pt x="48" y="4"/>
                          </a:cubicBezTo>
                          <a:cubicBezTo>
                            <a:pt x="47" y="2"/>
                            <a:pt x="45" y="2"/>
                            <a:pt x="43" y="2"/>
                          </a:cubicBezTo>
                          <a:cubicBezTo>
                            <a:pt x="41" y="2"/>
                            <a:pt x="41" y="0"/>
                            <a:pt x="39" y="1"/>
                          </a:cubicBezTo>
                          <a:cubicBezTo>
                            <a:pt x="38" y="2"/>
                            <a:pt x="35" y="3"/>
                            <a:pt x="35" y="4"/>
                          </a:cubicBezTo>
                          <a:cubicBezTo>
                            <a:pt x="34" y="6"/>
                            <a:pt x="35" y="8"/>
                            <a:pt x="35" y="9"/>
                          </a:cubicBezTo>
                          <a:cubicBezTo>
                            <a:pt x="34" y="13"/>
                            <a:pt x="31" y="13"/>
                            <a:pt x="28" y="14"/>
                          </a:cubicBezTo>
                          <a:cubicBezTo>
                            <a:pt x="26" y="15"/>
                            <a:pt x="27" y="20"/>
                            <a:pt x="27" y="22"/>
                          </a:cubicBezTo>
                          <a:cubicBezTo>
                            <a:pt x="27" y="24"/>
                            <a:pt x="28" y="26"/>
                            <a:pt x="28" y="27"/>
                          </a:cubicBezTo>
                          <a:cubicBezTo>
                            <a:pt x="28" y="28"/>
                            <a:pt x="25" y="31"/>
                            <a:pt x="25" y="32"/>
                          </a:cubicBezTo>
                          <a:cubicBezTo>
                            <a:pt x="24" y="33"/>
                            <a:pt x="21" y="35"/>
                            <a:pt x="21" y="36"/>
                          </a:cubicBezTo>
                          <a:cubicBezTo>
                            <a:pt x="21" y="37"/>
                            <a:pt x="21" y="38"/>
                            <a:pt x="21" y="39"/>
                          </a:cubicBezTo>
                          <a:cubicBezTo>
                            <a:pt x="21" y="40"/>
                            <a:pt x="20" y="41"/>
                            <a:pt x="20" y="42"/>
                          </a:cubicBezTo>
                          <a:cubicBezTo>
                            <a:pt x="20" y="43"/>
                            <a:pt x="21" y="46"/>
                            <a:pt x="19" y="47"/>
                          </a:cubicBezTo>
                          <a:cubicBezTo>
                            <a:pt x="19" y="48"/>
                            <a:pt x="19" y="50"/>
                            <a:pt x="19" y="51"/>
                          </a:cubicBezTo>
                          <a:cubicBezTo>
                            <a:pt x="18" y="51"/>
                            <a:pt x="17" y="51"/>
                            <a:pt x="17" y="52"/>
                          </a:cubicBezTo>
                          <a:cubicBezTo>
                            <a:pt x="17" y="54"/>
                            <a:pt x="19" y="55"/>
                            <a:pt x="19" y="57"/>
                          </a:cubicBezTo>
                          <a:cubicBezTo>
                            <a:pt x="19" y="58"/>
                            <a:pt x="19" y="60"/>
                            <a:pt x="20" y="61"/>
                          </a:cubicBezTo>
                          <a:cubicBezTo>
                            <a:pt x="22" y="65"/>
                            <a:pt x="18" y="69"/>
                            <a:pt x="18" y="73"/>
                          </a:cubicBezTo>
                          <a:cubicBezTo>
                            <a:pt x="17" y="75"/>
                            <a:pt x="19" y="77"/>
                            <a:pt x="18" y="79"/>
                          </a:cubicBezTo>
                          <a:cubicBezTo>
                            <a:pt x="17" y="80"/>
                            <a:pt x="15" y="81"/>
                            <a:pt x="14" y="83"/>
                          </a:cubicBezTo>
                          <a:cubicBezTo>
                            <a:pt x="13" y="85"/>
                            <a:pt x="17" y="93"/>
                            <a:pt x="15" y="94"/>
                          </a:cubicBezTo>
                          <a:cubicBezTo>
                            <a:pt x="11" y="96"/>
                            <a:pt x="12" y="101"/>
                            <a:pt x="11" y="105"/>
                          </a:cubicBezTo>
                          <a:cubicBezTo>
                            <a:pt x="9" y="108"/>
                            <a:pt x="10" y="113"/>
                            <a:pt x="10" y="117"/>
                          </a:cubicBezTo>
                          <a:cubicBezTo>
                            <a:pt x="10" y="120"/>
                            <a:pt x="10" y="123"/>
                            <a:pt x="10" y="126"/>
                          </a:cubicBezTo>
                          <a:cubicBezTo>
                            <a:pt x="10" y="127"/>
                            <a:pt x="15" y="130"/>
                            <a:pt x="13" y="130"/>
                          </a:cubicBezTo>
                          <a:cubicBezTo>
                            <a:pt x="13" y="130"/>
                            <a:pt x="9" y="131"/>
                            <a:pt x="11" y="132"/>
                          </a:cubicBezTo>
                          <a:cubicBezTo>
                            <a:pt x="13" y="132"/>
                            <a:pt x="13" y="133"/>
                            <a:pt x="12" y="135"/>
                          </a:cubicBezTo>
                          <a:cubicBezTo>
                            <a:pt x="11" y="137"/>
                            <a:pt x="11" y="139"/>
                            <a:pt x="11" y="142"/>
                          </a:cubicBezTo>
                          <a:cubicBezTo>
                            <a:pt x="11" y="144"/>
                            <a:pt x="9" y="145"/>
                            <a:pt x="8" y="147"/>
                          </a:cubicBezTo>
                          <a:cubicBezTo>
                            <a:pt x="7" y="148"/>
                            <a:pt x="8" y="150"/>
                            <a:pt x="8" y="152"/>
                          </a:cubicBezTo>
                          <a:cubicBezTo>
                            <a:pt x="8" y="153"/>
                            <a:pt x="6" y="156"/>
                            <a:pt x="5" y="156"/>
                          </a:cubicBezTo>
                          <a:cubicBezTo>
                            <a:pt x="0" y="158"/>
                            <a:pt x="3" y="164"/>
                            <a:pt x="4" y="167"/>
                          </a:cubicBezTo>
                          <a:cubicBezTo>
                            <a:pt x="5" y="169"/>
                            <a:pt x="8" y="166"/>
                            <a:pt x="8" y="170"/>
                          </a:cubicBezTo>
                          <a:cubicBezTo>
                            <a:pt x="8" y="171"/>
                            <a:pt x="7" y="174"/>
                            <a:pt x="9" y="175"/>
                          </a:cubicBezTo>
                          <a:cubicBezTo>
                            <a:pt x="10" y="176"/>
                            <a:pt x="11" y="176"/>
                            <a:pt x="13" y="176"/>
                          </a:cubicBezTo>
                          <a:cubicBezTo>
                            <a:pt x="15" y="177"/>
                            <a:pt x="18" y="177"/>
                            <a:pt x="20" y="177"/>
                          </a:cubicBezTo>
                          <a:cubicBezTo>
                            <a:pt x="21" y="177"/>
                            <a:pt x="22" y="177"/>
                            <a:pt x="23" y="178"/>
                          </a:cubicBezTo>
                          <a:cubicBezTo>
                            <a:pt x="23" y="177"/>
                            <a:pt x="24" y="177"/>
                            <a:pt x="25" y="177"/>
                          </a:cubicBezTo>
                          <a:cubicBezTo>
                            <a:pt x="25" y="178"/>
                            <a:pt x="27" y="179"/>
                            <a:pt x="27" y="179"/>
                          </a:cubicBezTo>
                          <a:cubicBezTo>
                            <a:pt x="28" y="179"/>
                            <a:pt x="26" y="176"/>
                            <a:pt x="26" y="175"/>
                          </a:cubicBezTo>
                          <a:cubicBezTo>
                            <a:pt x="24" y="173"/>
                            <a:pt x="24" y="171"/>
                            <a:pt x="24" y="169"/>
                          </a:cubicBezTo>
                          <a:cubicBezTo>
                            <a:pt x="24" y="167"/>
                            <a:pt x="24" y="166"/>
                            <a:pt x="27" y="164"/>
                          </a:cubicBezTo>
                          <a:cubicBezTo>
                            <a:pt x="29" y="163"/>
                            <a:pt x="25" y="163"/>
                            <a:pt x="25" y="163"/>
                          </a:cubicBezTo>
                          <a:cubicBezTo>
                            <a:pt x="25" y="163"/>
                            <a:pt x="27" y="162"/>
                            <a:pt x="26" y="162"/>
                          </a:cubicBezTo>
                          <a:cubicBezTo>
                            <a:pt x="27" y="162"/>
                            <a:pt x="27" y="163"/>
                            <a:pt x="28" y="163"/>
                          </a:cubicBezTo>
                          <a:cubicBezTo>
                            <a:pt x="29" y="164"/>
                            <a:pt x="30" y="163"/>
                            <a:pt x="31" y="163"/>
                          </a:cubicBezTo>
                          <a:cubicBezTo>
                            <a:pt x="32" y="161"/>
                            <a:pt x="31" y="159"/>
                            <a:pt x="31" y="157"/>
                          </a:cubicBezTo>
                          <a:cubicBezTo>
                            <a:pt x="32" y="155"/>
                            <a:pt x="34" y="154"/>
                            <a:pt x="37" y="153"/>
                          </a:cubicBezTo>
                          <a:cubicBezTo>
                            <a:pt x="38" y="152"/>
                            <a:pt x="39" y="152"/>
                            <a:pt x="40" y="151"/>
                          </a:cubicBezTo>
                          <a:cubicBezTo>
                            <a:pt x="41" y="150"/>
                            <a:pt x="39" y="149"/>
                            <a:pt x="39" y="149"/>
                          </a:cubicBezTo>
                          <a:cubicBezTo>
                            <a:pt x="39" y="148"/>
                            <a:pt x="42" y="147"/>
                            <a:pt x="41" y="145"/>
                          </a:cubicBezTo>
                          <a:cubicBezTo>
                            <a:pt x="40" y="143"/>
                            <a:pt x="36" y="145"/>
                            <a:pt x="35" y="143"/>
                          </a:cubicBezTo>
                          <a:cubicBezTo>
                            <a:pt x="34" y="142"/>
                            <a:pt x="33" y="142"/>
                            <a:pt x="32" y="140"/>
                          </a:cubicBezTo>
                          <a:cubicBezTo>
                            <a:pt x="31" y="138"/>
                            <a:pt x="33" y="135"/>
                            <a:pt x="34" y="134"/>
                          </a:cubicBezTo>
                          <a:cubicBezTo>
                            <a:pt x="36" y="133"/>
                            <a:pt x="37" y="131"/>
                            <a:pt x="39" y="131"/>
                          </a:cubicBezTo>
                          <a:cubicBezTo>
                            <a:pt x="41" y="130"/>
                            <a:pt x="41" y="132"/>
                            <a:pt x="42" y="129"/>
                          </a:cubicBezTo>
                          <a:cubicBezTo>
                            <a:pt x="42" y="127"/>
                            <a:pt x="44" y="126"/>
                            <a:pt x="43" y="124"/>
                          </a:cubicBezTo>
                          <a:cubicBezTo>
                            <a:pt x="42" y="121"/>
                            <a:pt x="47" y="121"/>
                            <a:pt x="48" y="119"/>
                          </a:cubicBezTo>
                          <a:cubicBezTo>
                            <a:pt x="48" y="119"/>
                            <a:pt x="43" y="115"/>
                            <a:pt x="48" y="116"/>
                          </a:cubicBezTo>
                          <a:cubicBezTo>
                            <a:pt x="49" y="117"/>
                            <a:pt x="49" y="118"/>
                            <a:pt x="50" y="118"/>
                          </a:cubicBezTo>
                          <a:cubicBezTo>
                            <a:pt x="52" y="118"/>
                            <a:pt x="52" y="115"/>
                            <a:pt x="51" y="114"/>
                          </a:cubicBezTo>
                          <a:cubicBezTo>
                            <a:pt x="51" y="113"/>
                            <a:pt x="49" y="115"/>
                            <a:pt x="49" y="115"/>
                          </a:cubicBezTo>
                          <a:cubicBezTo>
                            <a:pt x="47" y="115"/>
                            <a:pt x="45" y="114"/>
                            <a:pt x="45" y="113"/>
                          </a:cubicBezTo>
                          <a:cubicBezTo>
                            <a:pt x="45" y="112"/>
                            <a:pt x="43" y="105"/>
                            <a:pt x="45" y="105"/>
                          </a:cubicBezTo>
                          <a:cubicBezTo>
                            <a:pt x="48" y="106"/>
                            <a:pt x="50" y="108"/>
                            <a:pt x="54" y="108"/>
                          </a:cubicBezTo>
                          <a:cubicBezTo>
                            <a:pt x="55" y="108"/>
                            <a:pt x="56" y="107"/>
                            <a:pt x="57" y="107"/>
                          </a:cubicBezTo>
                          <a:cubicBezTo>
                            <a:pt x="59" y="105"/>
                            <a:pt x="57" y="104"/>
                            <a:pt x="58" y="102"/>
                          </a:cubicBezTo>
                          <a:cubicBezTo>
                            <a:pt x="58" y="101"/>
                            <a:pt x="59" y="100"/>
                            <a:pt x="59" y="100"/>
                          </a:cubicBezTo>
                          <a:cubicBezTo>
                            <a:pt x="60" y="98"/>
                            <a:pt x="59" y="98"/>
                            <a:pt x="59" y="97"/>
                          </a:cubicBezTo>
                          <a:cubicBezTo>
                            <a:pt x="58" y="96"/>
                            <a:pt x="58" y="94"/>
                            <a:pt x="59" y="94"/>
                          </a:cubicBezTo>
                          <a:cubicBezTo>
                            <a:pt x="61" y="94"/>
                            <a:pt x="60" y="96"/>
                            <a:pt x="60" y="96"/>
                          </a:cubicBezTo>
                          <a:cubicBezTo>
                            <a:pt x="59" y="95"/>
                            <a:pt x="65" y="95"/>
                            <a:pt x="65" y="95"/>
                          </a:cubicBezTo>
                          <a:cubicBezTo>
                            <a:pt x="69" y="95"/>
                            <a:pt x="72" y="93"/>
                            <a:pt x="76" y="93"/>
                          </a:cubicBezTo>
                          <a:cubicBezTo>
                            <a:pt x="77" y="92"/>
                            <a:pt x="80" y="91"/>
                            <a:pt x="82" y="90"/>
                          </a:cubicBezTo>
                          <a:cubicBezTo>
                            <a:pt x="83" y="89"/>
                            <a:pt x="83" y="88"/>
                            <a:pt x="84" y="87"/>
                          </a:cubicBezTo>
                          <a:cubicBezTo>
                            <a:pt x="85" y="86"/>
                            <a:pt x="86" y="85"/>
                            <a:pt x="87" y="83"/>
                          </a:cubicBezTo>
                          <a:cubicBezTo>
                            <a:pt x="87" y="80"/>
                            <a:pt x="85" y="80"/>
                            <a:pt x="83" y="78"/>
                          </a:cubicBezTo>
                          <a:cubicBezTo>
                            <a:pt x="82" y="76"/>
                            <a:pt x="85" y="75"/>
                            <a:pt x="83" y="73"/>
                          </a:cubicBezTo>
                          <a:cubicBezTo>
                            <a:pt x="82" y="72"/>
                            <a:pt x="78" y="71"/>
                            <a:pt x="78" y="69"/>
                          </a:cubicBezTo>
                          <a:cubicBezTo>
                            <a:pt x="78" y="69"/>
                            <a:pt x="78" y="68"/>
                            <a:pt x="79" y="68"/>
                          </a:cubicBezTo>
                          <a:cubicBezTo>
                            <a:pt x="79" y="67"/>
                            <a:pt x="78" y="67"/>
                            <a:pt x="78" y="66"/>
                          </a:cubicBezTo>
                          <a:cubicBezTo>
                            <a:pt x="78" y="65"/>
                            <a:pt x="77" y="63"/>
                            <a:pt x="78" y="62"/>
                          </a:cubicBezTo>
                          <a:cubicBezTo>
                            <a:pt x="79" y="61"/>
                            <a:pt x="77" y="63"/>
                            <a:pt x="78" y="6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05" name="Freeform 631">
                      <a:extLst>
                        <a:ext uri="{FF2B5EF4-FFF2-40B4-BE49-F238E27FC236}">
                          <a16:creationId xmlns:a16="http://schemas.microsoft.com/office/drawing/2014/main" id="{C991C46C-DB93-7B4A-B061-7332B8F125A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200091" y="7403805"/>
                      <a:ext cx="223040" cy="261837"/>
                    </a:xfrm>
                    <a:custGeom>
                      <a:avLst/>
                      <a:gdLst>
                        <a:gd name="T0" fmla="*/ 15 w 22"/>
                        <a:gd name="T1" fmla="*/ 23 h 24"/>
                        <a:gd name="T2" fmla="*/ 19 w 22"/>
                        <a:gd name="T3" fmla="*/ 24 h 24"/>
                        <a:gd name="T4" fmla="*/ 19 w 22"/>
                        <a:gd name="T5" fmla="*/ 17 h 24"/>
                        <a:gd name="T6" fmla="*/ 20 w 22"/>
                        <a:gd name="T7" fmla="*/ 10 h 24"/>
                        <a:gd name="T8" fmla="*/ 21 w 22"/>
                        <a:gd name="T9" fmla="*/ 7 h 24"/>
                        <a:gd name="T10" fmla="*/ 22 w 22"/>
                        <a:gd name="T11" fmla="*/ 3 h 24"/>
                        <a:gd name="T12" fmla="*/ 17 w 22"/>
                        <a:gd name="T13" fmla="*/ 4 h 24"/>
                        <a:gd name="T14" fmla="*/ 12 w 22"/>
                        <a:gd name="T15" fmla="*/ 5 h 24"/>
                        <a:gd name="T16" fmla="*/ 9 w 22"/>
                        <a:gd name="T17" fmla="*/ 8 h 24"/>
                        <a:gd name="T18" fmla="*/ 4 w 22"/>
                        <a:gd name="T19" fmla="*/ 9 h 24"/>
                        <a:gd name="T20" fmla="*/ 3 w 22"/>
                        <a:gd name="T21" fmla="*/ 12 h 24"/>
                        <a:gd name="T22" fmla="*/ 0 w 22"/>
                        <a:gd name="T23" fmla="*/ 13 h 24"/>
                        <a:gd name="T24" fmla="*/ 6 w 22"/>
                        <a:gd name="T25" fmla="*/ 19 h 24"/>
                        <a:gd name="T26" fmla="*/ 11 w 22"/>
                        <a:gd name="T27" fmla="*/ 22 h 24"/>
                        <a:gd name="T28" fmla="*/ 15 w 22"/>
                        <a:gd name="T29" fmla="*/ 23 h 24"/>
                        <a:gd name="T30" fmla="*/ 15 w 22"/>
                        <a:gd name="T31" fmla="*/ 23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2" h="24">
                          <a:moveTo>
                            <a:pt x="15" y="23"/>
                          </a:moveTo>
                          <a:cubicBezTo>
                            <a:pt x="16" y="24"/>
                            <a:pt x="17" y="24"/>
                            <a:pt x="19" y="24"/>
                          </a:cubicBezTo>
                          <a:cubicBezTo>
                            <a:pt x="17" y="21"/>
                            <a:pt x="19" y="20"/>
                            <a:pt x="19" y="17"/>
                          </a:cubicBezTo>
                          <a:cubicBezTo>
                            <a:pt x="19" y="15"/>
                            <a:pt x="20" y="12"/>
                            <a:pt x="20" y="10"/>
                          </a:cubicBezTo>
                          <a:cubicBezTo>
                            <a:pt x="20" y="9"/>
                            <a:pt x="21" y="8"/>
                            <a:pt x="21" y="7"/>
                          </a:cubicBezTo>
                          <a:cubicBezTo>
                            <a:pt x="22" y="6"/>
                            <a:pt x="21" y="5"/>
                            <a:pt x="22" y="3"/>
                          </a:cubicBezTo>
                          <a:cubicBezTo>
                            <a:pt x="22" y="0"/>
                            <a:pt x="18" y="4"/>
                            <a:pt x="17" y="4"/>
                          </a:cubicBezTo>
                          <a:cubicBezTo>
                            <a:pt x="15" y="4"/>
                            <a:pt x="14" y="3"/>
                            <a:pt x="12" y="5"/>
                          </a:cubicBezTo>
                          <a:cubicBezTo>
                            <a:pt x="12" y="5"/>
                            <a:pt x="10" y="9"/>
                            <a:pt x="9" y="8"/>
                          </a:cubicBezTo>
                          <a:cubicBezTo>
                            <a:pt x="7" y="8"/>
                            <a:pt x="6" y="8"/>
                            <a:pt x="4" y="9"/>
                          </a:cubicBezTo>
                          <a:cubicBezTo>
                            <a:pt x="4" y="10"/>
                            <a:pt x="4" y="12"/>
                            <a:pt x="3" y="12"/>
                          </a:cubicBezTo>
                          <a:cubicBezTo>
                            <a:pt x="3" y="13"/>
                            <a:pt x="1" y="13"/>
                            <a:pt x="0" y="13"/>
                          </a:cubicBezTo>
                          <a:cubicBezTo>
                            <a:pt x="2" y="15"/>
                            <a:pt x="4" y="18"/>
                            <a:pt x="6" y="19"/>
                          </a:cubicBezTo>
                          <a:cubicBezTo>
                            <a:pt x="7" y="21"/>
                            <a:pt x="9" y="22"/>
                            <a:pt x="11" y="22"/>
                          </a:cubicBezTo>
                          <a:cubicBezTo>
                            <a:pt x="12" y="22"/>
                            <a:pt x="14" y="22"/>
                            <a:pt x="15" y="23"/>
                          </a:cubicBezTo>
                          <a:cubicBezTo>
                            <a:pt x="16" y="23"/>
                            <a:pt x="15" y="22"/>
                            <a:pt x="15" y="2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06" name="Freeform 632">
                      <a:extLst>
                        <a:ext uri="{FF2B5EF4-FFF2-40B4-BE49-F238E27FC236}">
                          <a16:creationId xmlns:a16="http://schemas.microsoft.com/office/drawing/2014/main" id="{2A5658F0-D377-6D43-AE61-774492FFBE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269793" y="7643512"/>
                      <a:ext cx="174248" cy="162265"/>
                    </a:xfrm>
                    <a:custGeom>
                      <a:avLst/>
                      <a:gdLst>
                        <a:gd name="T0" fmla="*/ 16 w 17"/>
                        <a:gd name="T1" fmla="*/ 10 h 15"/>
                        <a:gd name="T2" fmla="*/ 17 w 17"/>
                        <a:gd name="T3" fmla="*/ 8 h 15"/>
                        <a:gd name="T4" fmla="*/ 15 w 17"/>
                        <a:gd name="T5" fmla="*/ 6 h 15"/>
                        <a:gd name="T6" fmla="*/ 12 w 17"/>
                        <a:gd name="T7" fmla="*/ 2 h 15"/>
                        <a:gd name="T8" fmla="*/ 8 w 17"/>
                        <a:gd name="T9" fmla="*/ 1 h 15"/>
                        <a:gd name="T10" fmla="*/ 3 w 17"/>
                        <a:gd name="T11" fmla="*/ 0 h 15"/>
                        <a:gd name="T12" fmla="*/ 3 w 17"/>
                        <a:gd name="T13" fmla="*/ 6 h 15"/>
                        <a:gd name="T14" fmla="*/ 6 w 17"/>
                        <a:gd name="T15" fmla="*/ 7 h 15"/>
                        <a:gd name="T16" fmla="*/ 4 w 17"/>
                        <a:gd name="T17" fmla="*/ 5 h 15"/>
                        <a:gd name="T18" fmla="*/ 7 w 17"/>
                        <a:gd name="T19" fmla="*/ 7 h 15"/>
                        <a:gd name="T20" fmla="*/ 11 w 17"/>
                        <a:gd name="T21" fmla="*/ 10 h 15"/>
                        <a:gd name="T22" fmla="*/ 14 w 17"/>
                        <a:gd name="T23" fmla="*/ 14 h 15"/>
                        <a:gd name="T24" fmla="*/ 16 w 17"/>
                        <a:gd name="T25" fmla="*/ 10 h 15"/>
                        <a:gd name="T26" fmla="*/ 16 w 17"/>
                        <a:gd name="T27" fmla="*/ 1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17" h="15">
                          <a:moveTo>
                            <a:pt x="16" y="10"/>
                          </a:moveTo>
                          <a:cubicBezTo>
                            <a:pt x="16" y="9"/>
                            <a:pt x="16" y="8"/>
                            <a:pt x="17" y="8"/>
                          </a:cubicBezTo>
                          <a:cubicBezTo>
                            <a:pt x="16" y="7"/>
                            <a:pt x="16" y="6"/>
                            <a:pt x="15" y="6"/>
                          </a:cubicBezTo>
                          <a:cubicBezTo>
                            <a:pt x="14" y="5"/>
                            <a:pt x="13" y="2"/>
                            <a:pt x="12" y="2"/>
                          </a:cubicBezTo>
                          <a:cubicBezTo>
                            <a:pt x="10" y="2"/>
                            <a:pt x="9" y="2"/>
                            <a:pt x="8" y="1"/>
                          </a:cubicBezTo>
                          <a:cubicBezTo>
                            <a:pt x="7" y="0"/>
                            <a:pt x="4" y="0"/>
                            <a:pt x="3" y="0"/>
                          </a:cubicBezTo>
                          <a:cubicBezTo>
                            <a:pt x="4" y="1"/>
                            <a:pt x="0" y="6"/>
                            <a:pt x="3" y="6"/>
                          </a:cubicBezTo>
                          <a:cubicBezTo>
                            <a:pt x="4" y="6"/>
                            <a:pt x="4" y="8"/>
                            <a:pt x="6" y="7"/>
                          </a:cubicBezTo>
                          <a:cubicBezTo>
                            <a:pt x="7" y="6"/>
                            <a:pt x="4" y="5"/>
                            <a:pt x="4" y="5"/>
                          </a:cubicBezTo>
                          <a:cubicBezTo>
                            <a:pt x="5" y="5"/>
                            <a:pt x="7" y="6"/>
                            <a:pt x="7" y="7"/>
                          </a:cubicBezTo>
                          <a:cubicBezTo>
                            <a:pt x="8" y="9"/>
                            <a:pt x="10" y="8"/>
                            <a:pt x="11" y="10"/>
                          </a:cubicBezTo>
                          <a:cubicBezTo>
                            <a:pt x="12" y="11"/>
                            <a:pt x="12" y="13"/>
                            <a:pt x="14" y="14"/>
                          </a:cubicBezTo>
                          <a:cubicBezTo>
                            <a:pt x="17" y="15"/>
                            <a:pt x="17" y="12"/>
                            <a:pt x="16" y="10"/>
                          </a:cubicBezTo>
                          <a:cubicBezTo>
                            <a:pt x="16" y="9"/>
                            <a:pt x="16" y="11"/>
                            <a:pt x="16" y="1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07" name="Freeform 633">
                      <a:extLst>
                        <a:ext uri="{FF2B5EF4-FFF2-40B4-BE49-F238E27FC236}">
                          <a16:creationId xmlns:a16="http://schemas.microsoft.com/office/drawing/2014/main" id="{08BE901A-3AE7-EC45-BC13-244EDD6FEB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74632" y="7459121"/>
                      <a:ext cx="115005" cy="95888"/>
                    </a:xfrm>
                    <a:custGeom>
                      <a:avLst/>
                      <a:gdLst>
                        <a:gd name="T0" fmla="*/ 4 w 11"/>
                        <a:gd name="T1" fmla="*/ 1 h 9"/>
                        <a:gd name="T2" fmla="*/ 4 w 11"/>
                        <a:gd name="T3" fmla="*/ 0 h 9"/>
                        <a:gd name="T4" fmla="*/ 0 w 11"/>
                        <a:gd name="T5" fmla="*/ 4 h 9"/>
                        <a:gd name="T6" fmla="*/ 11 w 11"/>
                        <a:gd name="T7" fmla="*/ 5 h 9"/>
                        <a:gd name="T8" fmla="*/ 4 w 11"/>
                        <a:gd name="T9" fmla="*/ 1 h 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" h="9">
                          <a:moveTo>
                            <a:pt x="4" y="1"/>
                          </a:moveTo>
                          <a:cubicBezTo>
                            <a:pt x="4" y="0"/>
                            <a:pt x="4" y="0"/>
                            <a:pt x="4" y="0"/>
                          </a:cubicBezTo>
                          <a:cubicBezTo>
                            <a:pt x="3" y="1"/>
                            <a:pt x="1" y="3"/>
                            <a:pt x="0" y="4"/>
                          </a:cubicBezTo>
                          <a:cubicBezTo>
                            <a:pt x="2" y="5"/>
                            <a:pt x="11" y="9"/>
                            <a:pt x="11" y="5"/>
                          </a:cubicBezTo>
                          <a:cubicBezTo>
                            <a:pt x="11" y="2"/>
                            <a:pt x="6" y="3"/>
                            <a:pt x="4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08" name="Freeform 634">
                      <a:extLst>
                        <a:ext uri="{FF2B5EF4-FFF2-40B4-BE49-F238E27FC236}">
                          <a16:creationId xmlns:a16="http://schemas.microsoft.com/office/drawing/2014/main" id="{28C04DC0-F5AA-334E-9A23-8938F7172B5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52658" y="7263669"/>
                      <a:ext cx="205617" cy="250772"/>
                    </a:xfrm>
                    <a:custGeom>
                      <a:avLst/>
                      <a:gdLst>
                        <a:gd name="T0" fmla="*/ 16 w 20"/>
                        <a:gd name="T1" fmla="*/ 16 h 23"/>
                        <a:gd name="T2" fmla="*/ 20 w 20"/>
                        <a:gd name="T3" fmla="*/ 12 h 23"/>
                        <a:gd name="T4" fmla="*/ 16 w 20"/>
                        <a:gd name="T5" fmla="*/ 8 h 23"/>
                        <a:gd name="T6" fmla="*/ 16 w 20"/>
                        <a:gd name="T7" fmla="*/ 1 h 23"/>
                        <a:gd name="T8" fmla="*/ 8 w 20"/>
                        <a:gd name="T9" fmla="*/ 1 h 23"/>
                        <a:gd name="T10" fmla="*/ 7 w 20"/>
                        <a:gd name="T11" fmla="*/ 6 h 23"/>
                        <a:gd name="T12" fmla="*/ 8 w 20"/>
                        <a:gd name="T13" fmla="*/ 10 h 23"/>
                        <a:gd name="T14" fmla="*/ 4 w 20"/>
                        <a:gd name="T15" fmla="*/ 10 h 23"/>
                        <a:gd name="T16" fmla="*/ 2 w 20"/>
                        <a:gd name="T17" fmla="*/ 15 h 23"/>
                        <a:gd name="T18" fmla="*/ 12 w 20"/>
                        <a:gd name="T19" fmla="*/ 21 h 23"/>
                        <a:gd name="T20" fmla="*/ 16 w 20"/>
                        <a:gd name="T21" fmla="*/ 16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0" h="23">
                          <a:moveTo>
                            <a:pt x="16" y="16"/>
                          </a:moveTo>
                          <a:cubicBezTo>
                            <a:pt x="16" y="14"/>
                            <a:pt x="19" y="13"/>
                            <a:pt x="20" y="12"/>
                          </a:cubicBezTo>
                          <a:cubicBezTo>
                            <a:pt x="17" y="11"/>
                            <a:pt x="16" y="11"/>
                            <a:pt x="16" y="8"/>
                          </a:cubicBezTo>
                          <a:cubicBezTo>
                            <a:pt x="16" y="7"/>
                            <a:pt x="17" y="2"/>
                            <a:pt x="16" y="1"/>
                          </a:cubicBezTo>
                          <a:cubicBezTo>
                            <a:pt x="15" y="0"/>
                            <a:pt x="10" y="1"/>
                            <a:pt x="8" y="1"/>
                          </a:cubicBezTo>
                          <a:cubicBezTo>
                            <a:pt x="6" y="1"/>
                            <a:pt x="6" y="4"/>
                            <a:pt x="7" y="6"/>
                          </a:cubicBezTo>
                          <a:cubicBezTo>
                            <a:pt x="8" y="7"/>
                            <a:pt x="12" y="10"/>
                            <a:pt x="8" y="10"/>
                          </a:cubicBezTo>
                          <a:cubicBezTo>
                            <a:pt x="7" y="10"/>
                            <a:pt x="5" y="10"/>
                            <a:pt x="4" y="10"/>
                          </a:cubicBezTo>
                          <a:cubicBezTo>
                            <a:pt x="2" y="10"/>
                            <a:pt x="2" y="14"/>
                            <a:pt x="2" y="15"/>
                          </a:cubicBezTo>
                          <a:cubicBezTo>
                            <a:pt x="0" y="21"/>
                            <a:pt x="8" y="20"/>
                            <a:pt x="12" y="21"/>
                          </a:cubicBezTo>
                          <a:cubicBezTo>
                            <a:pt x="13" y="23"/>
                            <a:pt x="16" y="17"/>
                            <a:pt x="16" y="16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09" name="Freeform 635">
                      <a:extLst>
                        <a:ext uri="{FF2B5EF4-FFF2-40B4-BE49-F238E27FC236}">
                          <a16:creationId xmlns:a16="http://schemas.microsoft.com/office/drawing/2014/main" id="{C497E3E0-60C4-8B42-8DD0-EE0D412F26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08526" y="6408083"/>
                      <a:ext cx="1529904" cy="1039977"/>
                    </a:xfrm>
                    <a:custGeom>
                      <a:avLst/>
                      <a:gdLst>
                        <a:gd name="T0" fmla="*/ 132 w 150"/>
                        <a:gd name="T1" fmla="*/ 88 h 96"/>
                        <a:gd name="T2" fmla="*/ 130 w 150"/>
                        <a:gd name="T3" fmla="*/ 80 h 96"/>
                        <a:gd name="T4" fmla="*/ 144 w 150"/>
                        <a:gd name="T5" fmla="*/ 78 h 96"/>
                        <a:gd name="T6" fmla="*/ 146 w 150"/>
                        <a:gd name="T7" fmla="*/ 68 h 96"/>
                        <a:gd name="T8" fmla="*/ 146 w 150"/>
                        <a:gd name="T9" fmla="*/ 61 h 96"/>
                        <a:gd name="T10" fmla="*/ 132 w 150"/>
                        <a:gd name="T11" fmla="*/ 64 h 96"/>
                        <a:gd name="T12" fmla="*/ 126 w 150"/>
                        <a:gd name="T13" fmla="*/ 76 h 96"/>
                        <a:gd name="T14" fmla="*/ 110 w 150"/>
                        <a:gd name="T15" fmla="*/ 76 h 96"/>
                        <a:gd name="T16" fmla="*/ 102 w 150"/>
                        <a:gd name="T17" fmla="*/ 69 h 96"/>
                        <a:gd name="T18" fmla="*/ 96 w 150"/>
                        <a:gd name="T19" fmla="*/ 51 h 96"/>
                        <a:gd name="T20" fmla="*/ 98 w 150"/>
                        <a:gd name="T21" fmla="*/ 38 h 96"/>
                        <a:gd name="T22" fmla="*/ 90 w 150"/>
                        <a:gd name="T23" fmla="*/ 35 h 96"/>
                        <a:gd name="T24" fmla="*/ 82 w 150"/>
                        <a:gd name="T25" fmla="*/ 24 h 96"/>
                        <a:gd name="T26" fmla="*/ 75 w 150"/>
                        <a:gd name="T27" fmla="*/ 17 h 96"/>
                        <a:gd name="T28" fmla="*/ 68 w 150"/>
                        <a:gd name="T29" fmla="*/ 20 h 96"/>
                        <a:gd name="T30" fmla="*/ 59 w 150"/>
                        <a:gd name="T31" fmla="*/ 10 h 96"/>
                        <a:gd name="T32" fmla="*/ 45 w 150"/>
                        <a:gd name="T33" fmla="*/ 6 h 96"/>
                        <a:gd name="T34" fmla="*/ 29 w 150"/>
                        <a:gd name="T35" fmla="*/ 8 h 96"/>
                        <a:gd name="T36" fmla="*/ 13 w 150"/>
                        <a:gd name="T37" fmla="*/ 1 h 96"/>
                        <a:gd name="T38" fmla="*/ 7 w 150"/>
                        <a:gd name="T39" fmla="*/ 16 h 96"/>
                        <a:gd name="T40" fmla="*/ 15 w 150"/>
                        <a:gd name="T41" fmla="*/ 28 h 96"/>
                        <a:gd name="T42" fmla="*/ 15 w 150"/>
                        <a:gd name="T43" fmla="*/ 32 h 96"/>
                        <a:gd name="T44" fmla="*/ 25 w 150"/>
                        <a:gd name="T45" fmla="*/ 38 h 96"/>
                        <a:gd name="T46" fmla="*/ 26 w 150"/>
                        <a:gd name="T47" fmla="*/ 44 h 96"/>
                        <a:gd name="T48" fmla="*/ 36 w 150"/>
                        <a:gd name="T49" fmla="*/ 53 h 96"/>
                        <a:gd name="T50" fmla="*/ 36 w 150"/>
                        <a:gd name="T51" fmla="*/ 47 h 96"/>
                        <a:gd name="T52" fmla="*/ 32 w 150"/>
                        <a:gd name="T53" fmla="*/ 42 h 96"/>
                        <a:gd name="T54" fmla="*/ 26 w 150"/>
                        <a:gd name="T55" fmla="*/ 32 h 96"/>
                        <a:gd name="T56" fmla="*/ 20 w 150"/>
                        <a:gd name="T57" fmla="*/ 23 h 96"/>
                        <a:gd name="T58" fmla="*/ 13 w 150"/>
                        <a:gd name="T59" fmla="*/ 16 h 96"/>
                        <a:gd name="T60" fmla="*/ 11 w 150"/>
                        <a:gd name="T61" fmla="*/ 5 h 96"/>
                        <a:gd name="T62" fmla="*/ 15 w 150"/>
                        <a:gd name="T63" fmla="*/ 7 h 96"/>
                        <a:gd name="T64" fmla="*/ 20 w 150"/>
                        <a:gd name="T65" fmla="*/ 9 h 96"/>
                        <a:gd name="T66" fmla="*/ 23 w 150"/>
                        <a:gd name="T67" fmla="*/ 19 h 96"/>
                        <a:gd name="T68" fmla="*/ 23 w 150"/>
                        <a:gd name="T69" fmla="*/ 20 h 96"/>
                        <a:gd name="T70" fmla="*/ 32 w 150"/>
                        <a:gd name="T71" fmla="*/ 27 h 96"/>
                        <a:gd name="T72" fmla="*/ 36 w 150"/>
                        <a:gd name="T73" fmla="*/ 33 h 96"/>
                        <a:gd name="T74" fmla="*/ 38 w 150"/>
                        <a:gd name="T75" fmla="*/ 38 h 96"/>
                        <a:gd name="T76" fmla="*/ 46 w 150"/>
                        <a:gd name="T77" fmla="*/ 45 h 96"/>
                        <a:gd name="T78" fmla="*/ 54 w 150"/>
                        <a:gd name="T79" fmla="*/ 53 h 96"/>
                        <a:gd name="T80" fmla="*/ 56 w 150"/>
                        <a:gd name="T81" fmla="*/ 59 h 96"/>
                        <a:gd name="T82" fmla="*/ 58 w 150"/>
                        <a:gd name="T83" fmla="*/ 65 h 96"/>
                        <a:gd name="T84" fmla="*/ 60 w 150"/>
                        <a:gd name="T85" fmla="*/ 72 h 96"/>
                        <a:gd name="T86" fmla="*/ 68 w 150"/>
                        <a:gd name="T87" fmla="*/ 77 h 96"/>
                        <a:gd name="T88" fmla="*/ 89 w 150"/>
                        <a:gd name="T89" fmla="*/ 86 h 96"/>
                        <a:gd name="T90" fmla="*/ 113 w 150"/>
                        <a:gd name="T91" fmla="*/ 88 h 96"/>
                        <a:gd name="T92" fmla="*/ 126 w 150"/>
                        <a:gd name="T93" fmla="*/ 89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150" h="96">
                          <a:moveTo>
                            <a:pt x="126" y="89"/>
                          </a:moveTo>
                          <a:cubicBezTo>
                            <a:pt x="127" y="89"/>
                            <a:pt x="134" y="90"/>
                            <a:pt x="132" y="88"/>
                          </a:cubicBezTo>
                          <a:cubicBezTo>
                            <a:pt x="131" y="86"/>
                            <a:pt x="129" y="85"/>
                            <a:pt x="128" y="83"/>
                          </a:cubicBezTo>
                          <a:cubicBezTo>
                            <a:pt x="128" y="83"/>
                            <a:pt x="129" y="80"/>
                            <a:pt x="130" y="80"/>
                          </a:cubicBezTo>
                          <a:cubicBezTo>
                            <a:pt x="131" y="79"/>
                            <a:pt x="136" y="80"/>
                            <a:pt x="138" y="80"/>
                          </a:cubicBezTo>
                          <a:cubicBezTo>
                            <a:pt x="141" y="80"/>
                            <a:pt x="140" y="75"/>
                            <a:pt x="144" y="78"/>
                          </a:cubicBezTo>
                          <a:cubicBezTo>
                            <a:pt x="145" y="76"/>
                            <a:pt x="146" y="75"/>
                            <a:pt x="146" y="73"/>
                          </a:cubicBezTo>
                          <a:cubicBezTo>
                            <a:pt x="146" y="71"/>
                            <a:pt x="145" y="69"/>
                            <a:pt x="146" y="68"/>
                          </a:cubicBezTo>
                          <a:cubicBezTo>
                            <a:pt x="147" y="66"/>
                            <a:pt x="150" y="64"/>
                            <a:pt x="150" y="63"/>
                          </a:cubicBezTo>
                          <a:cubicBezTo>
                            <a:pt x="149" y="61"/>
                            <a:pt x="148" y="61"/>
                            <a:pt x="146" y="61"/>
                          </a:cubicBezTo>
                          <a:cubicBezTo>
                            <a:pt x="143" y="61"/>
                            <a:pt x="139" y="61"/>
                            <a:pt x="136" y="62"/>
                          </a:cubicBezTo>
                          <a:cubicBezTo>
                            <a:pt x="134" y="62"/>
                            <a:pt x="133" y="63"/>
                            <a:pt x="132" y="64"/>
                          </a:cubicBezTo>
                          <a:cubicBezTo>
                            <a:pt x="131" y="66"/>
                            <a:pt x="132" y="68"/>
                            <a:pt x="131" y="70"/>
                          </a:cubicBezTo>
                          <a:cubicBezTo>
                            <a:pt x="131" y="71"/>
                            <a:pt x="126" y="76"/>
                            <a:pt x="126" y="76"/>
                          </a:cubicBezTo>
                          <a:cubicBezTo>
                            <a:pt x="122" y="75"/>
                            <a:pt x="118" y="76"/>
                            <a:pt x="114" y="78"/>
                          </a:cubicBezTo>
                          <a:cubicBezTo>
                            <a:pt x="112" y="78"/>
                            <a:pt x="111" y="77"/>
                            <a:pt x="110" y="76"/>
                          </a:cubicBezTo>
                          <a:cubicBezTo>
                            <a:pt x="109" y="75"/>
                            <a:pt x="107" y="75"/>
                            <a:pt x="105" y="74"/>
                          </a:cubicBezTo>
                          <a:cubicBezTo>
                            <a:pt x="103" y="74"/>
                            <a:pt x="103" y="71"/>
                            <a:pt x="102" y="69"/>
                          </a:cubicBezTo>
                          <a:cubicBezTo>
                            <a:pt x="101" y="67"/>
                            <a:pt x="99" y="66"/>
                            <a:pt x="98" y="64"/>
                          </a:cubicBezTo>
                          <a:cubicBezTo>
                            <a:pt x="97" y="60"/>
                            <a:pt x="95" y="55"/>
                            <a:pt x="96" y="51"/>
                          </a:cubicBezTo>
                          <a:cubicBezTo>
                            <a:pt x="96" y="48"/>
                            <a:pt x="95" y="44"/>
                            <a:pt x="97" y="41"/>
                          </a:cubicBezTo>
                          <a:cubicBezTo>
                            <a:pt x="98" y="40"/>
                            <a:pt x="98" y="39"/>
                            <a:pt x="98" y="38"/>
                          </a:cubicBezTo>
                          <a:cubicBezTo>
                            <a:pt x="99" y="36"/>
                            <a:pt x="97" y="37"/>
                            <a:pt x="96" y="36"/>
                          </a:cubicBezTo>
                          <a:cubicBezTo>
                            <a:pt x="94" y="36"/>
                            <a:pt x="92" y="35"/>
                            <a:pt x="90" y="35"/>
                          </a:cubicBezTo>
                          <a:cubicBezTo>
                            <a:pt x="89" y="34"/>
                            <a:pt x="87" y="32"/>
                            <a:pt x="87" y="30"/>
                          </a:cubicBezTo>
                          <a:cubicBezTo>
                            <a:pt x="87" y="27"/>
                            <a:pt x="84" y="26"/>
                            <a:pt x="82" y="24"/>
                          </a:cubicBezTo>
                          <a:cubicBezTo>
                            <a:pt x="81" y="22"/>
                            <a:pt x="81" y="20"/>
                            <a:pt x="80" y="18"/>
                          </a:cubicBezTo>
                          <a:cubicBezTo>
                            <a:pt x="79" y="17"/>
                            <a:pt x="77" y="17"/>
                            <a:pt x="75" y="17"/>
                          </a:cubicBezTo>
                          <a:cubicBezTo>
                            <a:pt x="74" y="16"/>
                            <a:pt x="72" y="16"/>
                            <a:pt x="71" y="17"/>
                          </a:cubicBezTo>
                          <a:cubicBezTo>
                            <a:pt x="71" y="18"/>
                            <a:pt x="70" y="20"/>
                            <a:pt x="68" y="20"/>
                          </a:cubicBezTo>
                          <a:cubicBezTo>
                            <a:pt x="66" y="20"/>
                            <a:pt x="63" y="18"/>
                            <a:pt x="62" y="16"/>
                          </a:cubicBezTo>
                          <a:cubicBezTo>
                            <a:pt x="61" y="13"/>
                            <a:pt x="61" y="12"/>
                            <a:pt x="59" y="10"/>
                          </a:cubicBezTo>
                          <a:cubicBezTo>
                            <a:pt x="57" y="9"/>
                            <a:pt x="54" y="6"/>
                            <a:pt x="52" y="6"/>
                          </a:cubicBezTo>
                          <a:cubicBezTo>
                            <a:pt x="51" y="5"/>
                            <a:pt x="45" y="5"/>
                            <a:pt x="45" y="6"/>
                          </a:cubicBezTo>
                          <a:cubicBezTo>
                            <a:pt x="43" y="9"/>
                            <a:pt x="42" y="8"/>
                            <a:pt x="39" y="8"/>
                          </a:cubicBezTo>
                          <a:cubicBezTo>
                            <a:pt x="35" y="8"/>
                            <a:pt x="32" y="8"/>
                            <a:pt x="29" y="8"/>
                          </a:cubicBezTo>
                          <a:cubicBezTo>
                            <a:pt x="28" y="8"/>
                            <a:pt x="25" y="6"/>
                            <a:pt x="23" y="5"/>
                          </a:cubicBezTo>
                          <a:cubicBezTo>
                            <a:pt x="20" y="4"/>
                            <a:pt x="17" y="3"/>
                            <a:pt x="13" y="1"/>
                          </a:cubicBezTo>
                          <a:cubicBezTo>
                            <a:pt x="9" y="0"/>
                            <a:pt x="4" y="1"/>
                            <a:pt x="0" y="2"/>
                          </a:cubicBezTo>
                          <a:cubicBezTo>
                            <a:pt x="1" y="7"/>
                            <a:pt x="5" y="11"/>
                            <a:pt x="7" y="16"/>
                          </a:cubicBezTo>
                          <a:cubicBezTo>
                            <a:pt x="8" y="18"/>
                            <a:pt x="11" y="20"/>
                            <a:pt x="13" y="21"/>
                          </a:cubicBezTo>
                          <a:cubicBezTo>
                            <a:pt x="14" y="23"/>
                            <a:pt x="16" y="26"/>
                            <a:pt x="15" y="28"/>
                          </a:cubicBezTo>
                          <a:cubicBezTo>
                            <a:pt x="15" y="28"/>
                            <a:pt x="8" y="26"/>
                            <a:pt x="12" y="29"/>
                          </a:cubicBezTo>
                          <a:cubicBezTo>
                            <a:pt x="13" y="30"/>
                            <a:pt x="14" y="31"/>
                            <a:pt x="15" y="32"/>
                          </a:cubicBezTo>
                          <a:cubicBezTo>
                            <a:pt x="17" y="32"/>
                            <a:pt x="18" y="32"/>
                            <a:pt x="19" y="33"/>
                          </a:cubicBezTo>
                          <a:cubicBezTo>
                            <a:pt x="21" y="34"/>
                            <a:pt x="23" y="36"/>
                            <a:pt x="25" y="38"/>
                          </a:cubicBezTo>
                          <a:cubicBezTo>
                            <a:pt x="26" y="39"/>
                            <a:pt x="25" y="41"/>
                            <a:pt x="24" y="42"/>
                          </a:cubicBezTo>
                          <a:cubicBezTo>
                            <a:pt x="23" y="43"/>
                            <a:pt x="25" y="44"/>
                            <a:pt x="26" y="44"/>
                          </a:cubicBezTo>
                          <a:cubicBezTo>
                            <a:pt x="29" y="46"/>
                            <a:pt x="31" y="48"/>
                            <a:pt x="33" y="50"/>
                          </a:cubicBezTo>
                          <a:cubicBezTo>
                            <a:pt x="34" y="51"/>
                            <a:pt x="35" y="53"/>
                            <a:pt x="36" y="53"/>
                          </a:cubicBezTo>
                          <a:cubicBezTo>
                            <a:pt x="37" y="53"/>
                            <a:pt x="38" y="51"/>
                            <a:pt x="37" y="50"/>
                          </a:cubicBezTo>
                          <a:cubicBezTo>
                            <a:pt x="37" y="49"/>
                            <a:pt x="36" y="48"/>
                            <a:pt x="36" y="47"/>
                          </a:cubicBezTo>
                          <a:cubicBezTo>
                            <a:pt x="35" y="46"/>
                            <a:pt x="33" y="47"/>
                            <a:pt x="32" y="46"/>
                          </a:cubicBezTo>
                          <a:cubicBezTo>
                            <a:pt x="30" y="44"/>
                            <a:pt x="32" y="44"/>
                            <a:pt x="32" y="42"/>
                          </a:cubicBezTo>
                          <a:cubicBezTo>
                            <a:pt x="32" y="42"/>
                            <a:pt x="30" y="40"/>
                            <a:pt x="30" y="39"/>
                          </a:cubicBezTo>
                          <a:cubicBezTo>
                            <a:pt x="28" y="37"/>
                            <a:pt x="28" y="34"/>
                            <a:pt x="26" y="32"/>
                          </a:cubicBezTo>
                          <a:cubicBezTo>
                            <a:pt x="24" y="31"/>
                            <a:pt x="22" y="29"/>
                            <a:pt x="21" y="27"/>
                          </a:cubicBezTo>
                          <a:cubicBezTo>
                            <a:pt x="21" y="26"/>
                            <a:pt x="21" y="24"/>
                            <a:pt x="20" y="23"/>
                          </a:cubicBezTo>
                          <a:cubicBezTo>
                            <a:pt x="19" y="22"/>
                            <a:pt x="18" y="21"/>
                            <a:pt x="17" y="20"/>
                          </a:cubicBezTo>
                          <a:cubicBezTo>
                            <a:pt x="16" y="18"/>
                            <a:pt x="15" y="17"/>
                            <a:pt x="13" y="16"/>
                          </a:cubicBezTo>
                          <a:cubicBezTo>
                            <a:pt x="12" y="15"/>
                            <a:pt x="12" y="13"/>
                            <a:pt x="12" y="12"/>
                          </a:cubicBezTo>
                          <a:cubicBezTo>
                            <a:pt x="12" y="11"/>
                            <a:pt x="10" y="6"/>
                            <a:pt x="11" y="5"/>
                          </a:cubicBezTo>
                          <a:cubicBezTo>
                            <a:pt x="12" y="4"/>
                            <a:pt x="13" y="7"/>
                            <a:pt x="14" y="7"/>
                          </a:cubicBezTo>
                          <a:cubicBezTo>
                            <a:pt x="15" y="7"/>
                            <a:pt x="15" y="7"/>
                            <a:pt x="15" y="7"/>
                          </a:cubicBezTo>
                          <a:cubicBezTo>
                            <a:pt x="17" y="6"/>
                            <a:pt x="17" y="7"/>
                            <a:pt x="18" y="8"/>
                          </a:cubicBezTo>
                          <a:cubicBezTo>
                            <a:pt x="19" y="8"/>
                            <a:pt x="20" y="8"/>
                            <a:pt x="20" y="9"/>
                          </a:cubicBezTo>
                          <a:cubicBezTo>
                            <a:pt x="20" y="11"/>
                            <a:pt x="21" y="13"/>
                            <a:pt x="22" y="15"/>
                          </a:cubicBezTo>
                          <a:cubicBezTo>
                            <a:pt x="22" y="16"/>
                            <a:pt x="23" y="18"/>
                            <a:pt x="23" y="19"/>
                          </a:cubicBezTo>
                          <a:cubicBezTo>
                            <a:pt x="23" y="20"/>
                            <a:pt x="22" y="21"/>
                            <a:pt x="22" y="22"/>
                          </a:cubicBezTo>
                          <a:cubicBezTo>
                            <a:pt x="23" y="22"/>
                            <a:pt x="23" y="20"/>
                            <a:pt x="23" y="20"/>
                          </a:cubicBezTo>
                          <a:cubicBezTo>
                            <a:pt x="24" y="19"/>
                            <a:pt x="25" y="22"/>
                            <a:pt x="26" y="22"/>
                          </a:cubicBezTo>
                          <a:cubicBezTo>
                            <a:pt x="27" y="23"/>
                            <a:pt x="32" y="26"/>
                            <a:pt x="32" y="27"/>
                          </a:cubicBezTo>
                          <a:cubicBezTo>
                            <a:pt x="32" y="29"/>
                            <a:pt x="33" y="30"/>
                            <a:pt x="34" y="30"/>
                          </a:cubicBezTo>
                          <a:cubicBezTo>
                            <a:pt x="35" y="31"/>
                            <a:pt x="35" y="32"/>
                            <a:pt x="36" y="33"/>
                          </a:cubicBezTo>
                          <a:cubicBezTo>
                            <a:pt x="37" y="34"/>
                            <a:pt x="38" y="33"/>
                            <a:pt x="38" y="34"/>
                          </a:cubicBezTo>
                          <a:cubicBezTo>
                            <a:pt x="39" y="35"/>
                            <a:pt x="37" y="36"/>
                            <a:pt x="38" y="38"/>
                          </a:cubicBezTo>
                          <a:cubicBezTo>
                            <a:pt x="40" y="39"/>
                            <a:pt x="42" y="40"/>
                            <a:pt x="44" y="42"/>
                          </a:cubicBezTo>
                          <a:cubicBezTo>
                            <a:pt x="45" y="43"/>
                            <a:pt x="45" y="44"/>
                            <a:pt x="46" y="45"/>
                          </a:cubicBezTo>
                          <a:cubicBezTo>
                            <a:pt x="47" y="46"/>
                            <a:pt x="48" y="46"/>
                            <a:pt x="49" y="48"/>
                          </a:cubicBezTo>
                          <a:cubicBezTo>
                            <a:pt x="51" y="49"/>
                            <a:pt x="52" y="51"/>
                            <a:pt x="54" y="53"/>
                          </a:cubicBezTo>
                          <a:cubicBezTo>
                            <a:pt x="55" y="54"/>
                            <a:pt x="56" y="55"/>
                            <a:pt x="57" y="56"/>
                          </a:cubicBezTo>
                          <a:cubicBezTo>
                            <a:pt x="58" y="58"/>
                            <a:pt x="56" y="58"/>
                            <a:pt x="56" y="59"/>
                          </a:cubicBezTo>
                          <a:cubicBezTo>
                            <a:pt x="56" y="60"/>
                            <a:pt x="59" y="59"/>
                            <a:pt x="59" y="61"/>
                          </a:cubicBezTo>
                          <a:cubicBezTo>
                            <a:pt x="58" y="63"/>
                            <a:pt x="57" y="63"/>
                            <a:pt x="58" y="65"/>
                          </a:cubicBezTo>
                          <a:cubicBezTo>
                            <a:pt x="58" y="65"/>
                            <a:pt x="56" y="67"/>
                            <a:pt x="57" y="68"/>
                          </a:cubicBezTo>
                          <a:cubicBezTo>
                            <a:pt x="58" y="69"/>
                            <a:pt x="59" y="71"/>
                            <a:pt x="60" y="72"/>
                          </a:cubicBezTo>
                          <a:cubicBezTo>
                            <a:pt x="61" y="73"/>
                            <a:pt x="62" y="73"/>
                            <a:pt x="63" y="73"/>
                          </a:cubicBezTo>
                          <a:cubicBezTo>
                            <a:pt x="66" y="74"/>
                            <a:pt x="66" y="76"/>
                            <a:pt x="68" y="77"/>
                          </a:cubicBezTo>
                          <a:cubicBezTo>
                            <a:pt x="71" y="79"/>
                            <a:pt x="75" y="79"/>
                            <a:pt x="77" y="81"/>
                          </a:cubicBezTo>
                          <a:cubicBezTo>
                            <a:pt x="81" y="83"/>
                            <a:pt x="85" y="85"/>
                            <a:pt x="89" y="86"/>
                          </a:cubicBezTo>
                          <a:cubicBezTo>
                            <a:pt x="92" y="88"/>
                            <a:pt x="97" y="90"/>
                            <a:pt x="101" y="91"/>
                          </a:cubicBezTo>
                          <a:cubicBezTo>
                            <a:pt x="105" y="91"/>
                            <a:pt x="108" y="87"/>
                            <a:pt x="113" y="88"/>
                          </a:cubicBezTo>
                          <a:cubicBezTo>
                            <a:pt x="117" y="89"/>
                            <a:pt x="120" y="93"/>
                            <a:pt x="123" y="96"/>
                          </a:cubicBezTo>
                          <a:cubicBezTo>
                            <a:pt x="123" y="95"/>
                            <a:pt x="124" y="90"/>
                            <a:pt x="126" y="89"/>
                          </a:cubicBezTo>
                          <a:cubicBezTo>
                            <a:pt x="127" y="89"/>
                            <a:pt x="125" y="89"/>
                            <a:pt x="126" y="89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10" name="Freeform 636">
                      <a:extLst>
                        <a:ext uri="{FF2B5EF4-FFF2-40B4-BE49-F238E27FC236}">
                          <a16:creationId xmlns:a16="http://schemas.microsoft.com/office/drawing/2014/main" id="{94E640E1-F5CE-9A43-9651-25203BC4D5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105999" y="7374303"/>
                      <a:ext cx="306678" cy="173330"/>
                    </a:xfrm>
                    <a:custGeom>
                      <a:avLst/>
                      <a:gdLst>
                        <a:gd name="T0" fmla="*/ 12 w 30"/>
                        <a:gd name="T1" fmla="*/ 15 h 16"/>
                        <a:gd name="T2" fmla="*/ 13 w 30"/>
                        <a:gd name="T3" fmla="*/ 13 h 16"/>
                        <a:gd name="T4" fmla="*/ 16 w 30"/>
                        <a:gd name="T5" fmla="*/ 11 h 16"/>
                        <a:gd name="T6" fmla="*/ 20 w 30"/>
                        <a:gd name="T7" fmla="*/ 10 h 16"/>
                        <a:gd name="T8" fmla="*/ 24 w 30"/>
                        <a:gd name="T9" fmla="*/ 7 h 16"/>
                        <a:gd name="T10" fmla="*/ 30 w 30"/>
                        <a:gd name="T11" fmla="*/ 5 h 16"/>
                        <a:gd name="T12" fmla="*/ 20 w 30"/>
                        <a:gd name="T13" fmla="*/ 1 h 16"/>
                        <a:gd name="T14" fmla="*/ 14 w 30"/>
                        <a:gd name="T15" fmla="*/ 2 h 16"/>
                        <a:gd name="T16" fmla="*/ 8 w 30"/>
                        <a:gd name="T17" fmla="*/ 1 h 16"/>
                        <a:gd name="T18" fmla="*/ 2 w 30"/>
                        <a:gd name="T19" fmla="*/ 4 h 16"/>
                        <a:gd name="T20" fmla="*/ 1 w 30"/>
                        <a:gd name="T21" fmla="*/ 9 h 16"/>
                        <a:gd name="T22" fmla="*/ 8 w 30"/>
                        <a:gd name="T23" fmla="*/ 14 h 16"/>
                        <a:gd name="T24" fmla="*/ 10 w 30"/>
                        <a:gd name="T25" fmla="*/ 14 h 16"/>
                        <a:gd name="T26" fmla="*/ 9 w 30"/>
                        <a:gd name="T27" fmla="*/ 16 h 16"/>
                        <a:gd name="T28" fmla="*/ 12 w 30"/>
                        <a:gd name="T29" fmla="*/ 15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30" h="16">
                          <a:moveTo>
                            <a:pt x="12" y="15"/>
                          </a:moveTo>
                          <a:cubicBezTo>
                            <a:pt x="13" y="15"/>
                            <a:pt x="13" y="14"/>
                            <a:pt x="13" y="13"/>
                          </a:cubicBezTo>
                          <a:cubicBezTo>
                            <a:pt x="13" y="12"/>
                            <a:pt x="15" y="11"/>
                            <a:pt x="16" y="11"/>
                          </a:cubicBezTo>
                          <a:cubicBezTo>
                            <a:pt x="18" y="10"/>
                            <a:pt x="18" y="12"/>
                            <a:pt x="20" y="10"/>
                          </a:cubicBezTo>
                          <a:cubicBezTo>
                            <a:pt x="21" y="9"/>
                            <a:pt x="22" y="6"/>
                            <a:pt x="24" y="7"/>
                          </a:cubicBezTo>
                          <a:cubicBezTo>
                            <a:pt x="27" y="7"/>
                            <a:pt x="27" y="6"/>
                            <a:pt x="30" y="5"/>
                          </a:cubicBezTo>
                          <a:cubicBezTo>
                            <a:pt x="26" y="3"/>
                            <a:pt x="25" y="0"/>
                            <a:pt x="20" y="1"/>
                          </a:cubicBezTo>
                          <a:cubicBezTo>
                            <a:pt x="18" y="1"/>
                            <a:pt x="16" y="2"/>
                            <a:pt x="14" y="2"/>
                          </a:cubicBezTo>
                          <a:cubicBezTo>
                            <a:pt x="12" y="2"/>
                            <a:pt x="10" y="1"/>
                            <a:pt x="8" y="1"/>
                          </a:cubicBezTo>
                          <a:cubicBezTo>
                            <a:pt x="5" y="2"/>
                            <a:pt x="4" y="2"/>
                            <a:pt x="2" y="4"/>
                          </a:cubicBezTo>
                          <a:cubicBezTo>
                            <a:pt x="2" y="5"/>
                            <a:pt x="0" y="7"/>
                            <a:pt x="1" y="9"/>
                          </a:cubicBezTo>
                          <a:cubicBezTo>
                            <a:pt x="4" y="11"/>
                            <a:pt x="8" y="9"/>
                            <a:pt x="8" y="14"/>
                          </a:cubicBezTo>
                          <a:cubicBezTo>
                            <a:pt x="8" y="14"/>
                            <a:pt x="10" y="14"/>
                            <a:pt x="10" y="14"/>
                          </a:cubicBezTo>
                          <a:cubicBezTo>
                            <a:pt x="10" y="14"/>
                            <a:pt x="9" y="16"/>
                            <a:pt x="9" y="16"/>
                          </a:cubicBezTo>
                          <a:cubicBezTo>
                            <a:pt x="10" y="16"/>
                            <a:pt x="12" y="16"/>
                            <a:pt x="12" y="1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11" name="Freeform 637">
                      <a:extLst>
                        <a:ext uri="{FF2B5EF4-FFF2-40B4-BE49-F238E27FC236}">
                          <a16:creationId xmlns:a16="http://schemas.microsoft.com/office/drawing/2014/main" id="{60952BF5-93CF-8648-83FA-F1980BF2F3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105999" y="7230476"/>
                      <a:ext cx="73184" cy="162265"/>
                    </a:xfrm>
                    <a:custGeom>
                      <a:avLst/>
                      <a:gdLst>
                        <a:gd name="T0" fmla="*/ 5 w 7"/>
                        <a:gd name="T1" fmla="*/ 1 h 15"/>
                        <a:gd name="T2" fmla="*/ 2 w 7"/>
                        <a:gd name="T3" fmla="*/ 4 h 15"/>
                        <a:gd name="T4" fmla="*/ 1 w 7"/>
                        <a:gd name="T5" fmla="*/ 6 h 15"/>
                        <a:gd name="T6" fmla="*/ 2 w 7"/>
                        <a:gd name="T7" fmla="*/ 14 h 15"/>
                        <a:gd name="T8" fmla="*/ 6 w 7"/>
                        <a:gd name="T9" fmla="*/ 8 h 15"/>
                        <a:gd name="T10" fmla="*/ 7 w 7"/>
                        <a:gd name="T11" fmla="*/ 2 h 15"/>
                        <a:gd name="T12" fmla="*/ 5 w 7"/>
                        <a:gd name="T13" fmla="*/ 1 h 15"/>
                        <a:gd name="T14" fmla="*/ 5 w 7"/>
                        <a:gd name="T15" fmla="*/ 1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7" h="15">
                          <a:moveTo>
                            <a:pt x="5" y="1"/>
                          </a:moveTo>
                          <a:cubicBezTo>
                            <a:pt x="4" y="0"/>
                            <a:pt x="2" y="3"/>
                            <a:pt x="2" y="4"/>
                          </a:cubicBezTo>
                          <a:cubicBezTo>
                            <a:pt x="1" y="5"/>
                            <a:pt x="1" y="4"/>
                            <a:pt x="1" y="6"/>
                          </a:cubicBezTo>
                          <a:cubicBezTo>
                            <a:pt x="1" y="7"/>
                            <a:pt x="0" y="15"/>
                            <a:pt x="2" y="14"/>
                          </a:cubicBezTo>
                          <a:cubicBezTo>
                            <a:pt x="2" y="13"/>
                            <a:pt x="5" y="10"/>
                            <a:pt x="6" y="8"/>
                          </a:cubicBezTo>
                          <a:cubicBezTo>
                            <a:pt x="6" y="5"/>
                            <a:pt x="6" y="4"/>
                            <a:pt x="7" y="2"/>
                          </a:cubicBezTo>
                          <a:cubicBezTo>
                            <a:pt x="7" y="1"/>
                            <a:pt x="6" y="1"/>
                            <a:pt x="5" y="1"/>
                          </a:cubicBezTo>
                          <a:cubicBezTo>
                            <a:pt x="4" y="0"/>
                            <a:pt x="6" y="1"/>
                            <a:pt x="5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12" name="Freeform 638">
                      <a:extLst>
                        <a:ext uri="{FF2B5EF4-FFF2-40B4-BE49-F238E27FC236}">
                          <a16:creationId xmlns:a16="http://schemas.microsoft.com/office/drawing/2014/main" id="{9212FD87-F90A-9549-A518-B76F7ACB80B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72688" y="7134588"/>
                      <a:ext cx="132428" cy="118010"/>
                    </a:xfrm>
                    <a:custGeom>
                      <a:avLst/>
                      <a:gdLst>
                        <a:gd name="T0" fmla="*/ 12 w 13"/>
                        <a:gd name="T1" fmla="*/ 3 h 11"/>
                        <a:gd name="T2" fmla="*/ 6 w 13"/>
                        <a:gd name="T3" fmla="*/ 1 h 11"/>
                        <a:gd name="T4" fmla="*/ 7 w 13"/>
                        <a:gd name="T5" fmla="*/ 5 h 11"/>
                        <a:gd name="T6" fmla="*/ 9 w 13"/>
                        <a:gd name="T7" fmla="*/ 9 h 11"/>
                        <a:gd name="T8" fmla="*/ 6 w 13"/>
                        <a:gd name="T9" fmla="*/ 10 h 11"/>
                        <a:gd name="T10" fmla="*/ 5 w 13"/>
                        <a:gd name="T11" fmla="*/ 8 h 11"/>
                        <a:gd name="T12" fmla="*/ 0 w 13"/>
                        <a:gd name="T13" fmla="*/ 9 h 11"/>
                        <a:gd name="T14" fmla="*/ 3 w 13"/>
                        <a:gd name="T15" fmla="*/ 11 h 11"/>
                        <a:gd name="T16" fmla="*/ 13 w 13"/>
                        <a:gd name="T17" fmla="*/ 11 h 11"/>
                        <a:gd name="T18" fmla="*/ 12 w 13"/>
                        <a:gd name="T19" fmla="*/ 3 h 11"/>
                        <a:gd name="T20" fmla="*/ 12 w 13"/>
                        <a:gd name="T21" fmla="*/ 3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3" h="11">
                          <a:moveTo>
                            <a:pt x="12" y="3"/>
                          </a:moveTo>
                          <a:cubicBezTo>
                            <a:pt x="10" y="3"/>
                            <a:pt x="8" y="0"/>
                            <a:pt x="6" y="1"/>
                          </a:cubicBezTo>
                          <a:cubicBezTo>
                            <a:pt x="3" y="2"/>
                            <a:pt x="7" y="3"/>
                            <a:pt x="7" y="5"/>
                          </a:cubicBezTo>
                          <a:cubicBezTo>
                            <a:pt x="8" y="6"/>
                            <a:pt x="10" y="8"/>
                            <a:pt x="9" y="9"/>
                          </a:cubicBezTo>
                          <a:cubicBezTo>
                            <a:pt x="8" y="10"/>
                            <a:pt x="7" y="10"/>
                            <a:pt x="6" y="10"/>
                          </a:cubicBezTo>
                          <a:cubicBezTo>
                            <a:pt x="4" y="9"/>
                            <a:pt x="6" y="9"/>
                            <a:pt x="5" y="8"/>
                          </a:cubicBezTo>
                          <a:cubicBezTo>
                            <a:pt x="5" y="8"/>
                            <a:pt x="0" y="9"/>
                            <a:pt x="0" y="9"/>
                          </a:cubicBezTo>
                          <a:cubicBezTo>
                            <a:pt x="0" y="11"/>
                            <a:pt x="2" y="11"/>
                            <a:pt x="3" y="11"/>
                          </a:cubicBezTo>
                          <a:cubicBezTo>
                            <a:pt x="6" y="10"/>
                            <a:pt x="9" y="11"/>
                            <a:pt x="13" y="11"/>
                          </a:cubicBezTo>
                          <a:cubicBezTo>
                            <a:pt x="13" y="8"/>
                            <a:pt x="12" y="5"/>
                            <a:pt x="12" y="3"/>
                          </a:cubicBezTo>
                          <a:cubicBezTo>
                            <a:pt x="11" y="3"/>
                            <a:pt x="12" y="5"/>
                            <a:pt x="12" y="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13" name="Freeform 639">
                      <a:extLst>
                        <a:ext uri="{FF2B5EF4-FFF2-40B4-BE49-F238E27FC236}">
                          <a16:creationId xmlns:a16="http://schemas.microsoft.com/office/drawing/2014/main" id="{69D41F87-E632-5D4A-A3E4-31378302E4E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994665" y="7134588"/>
                      <a:ext cx="184705" cy="162265"/>
                    </a:xfrm>
                    <a:custGeom>
                      <a:avLst/>
                      <a:gdLst>
                        <a:gd name="T0" fmla="*/ 14 w 18"/>
                        <a:gd name="T1" fmla="*/ 7 h 15"/>
                        <a:gd name="T2" fmla="*/ 8 w 18"/>
                        <a:gd name="T3" fmla="*/ 3 h 15"/>
                        <a:gd name="T4" fmla="*/ 1 w 18"/>
                        <a:gd name="T5" fmla="*/ 1 h 15"/>
                        <a:gd name="T6" fmla="*/ 0 w 18"/>
                        <a:gd name="T7" fmla="*/ 3 h 15"/>
                        <a:gd name="T8" fmla="*/ 1 w 18"/>
                        <a:gd name="T9" fmla="*/ 10 h 15"/>
                        <a:gd name="T10" fmla="*/ 2 w 18"/>
                        <a:gd name="T11" fmla="*/ 12 h 15"/>
                        <a:gd name="T12" fmla="*/ 4 w 18"/>
                        <a:gd name="T13" fmla="*/ 10 h 15"/>
                        <a:gd name="T14" fmla="*/ 13 w 18"/>
                        <a:gd name="T15" fmla="*/ 10 h 15"/>
                        <a:gd name="T16" fmla="*/ 17 w 18"/>
                        <a:gd name="T17" fmla="*/ 10 h 15"/>
                        <a:gd name="T18" fmla="*/ 14 w 18"/>
                        <a:gd name="T19" fmla="*/ 7 h 15"/>
                        <a:gd name="T20" fmla="*/ 14 w 18"/>
                        <a:gd name="T21" fmla="*/ 7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8" h="15">
                          <a:moveTo>
                            <a:pt x="14" y="7"/>
                          </a:moveTo>
                          <a:cubicBezTo>
                            <a:pt x="12" y="6"/>
                            <a:pt x="10" y="4"/>
                            <a:pt x="8" y="3"/>
                          </a:cubicBezTo>
                          <a:cubicBezTo>
                            <a:pt x="7" y="2"/>
                            <a:pt x="2" y="0"/>
                            <a:pt x="1" y="1"/>
                          </a:cubicBezTo>
                          <a:cubicBezTo>
                            <a:pt x="1" y="1"/>
                            <a:pt x="3" y="3"/>
                            <a:pt x="0" y="3"/>
                          </a:cubicBezTo>
                          <a:cubicBezTo>
                            <a:pt x="0" y="5"/>
                            <a:pt x="1" y="7"/>
                            <a:pt x="1" y="10"/>
                          </a:cubicBezTo>
                          <a:cubicBezTo>
                            <a:pt x="1" y="11"/>
                            <a:pt x="1" y="11"/>
                            <a:pt x="2" y="12"/>
                          </a:cubicBezTo>
                          <a:cubicBezTo>
                            <a:pt x="3" y="15"/>
                            <a:pt x="3" y="11"/>
                            <a:pt x="4" y="10"/>
                          </a:cubicBezTo>
                          <a:cubicBezTo>
                            <a:pt x="6" y="8"/>
                            <a:pt x="11" y="10"/>
                            <a:pt x="13" y="10"/>
                          </a:cubicBezTo>
                          <a:cubicBezTo>
                            <a:pt x="15" y="10"/>
                            <a:pt x="15" y="11"/>
                            <a:pt x="17" y="10"/>
                          </a:cubicBezTo>
                          <a:cubicBezTo>
                            <a:pt x="18" y="8"/>
                            <a:pt x="17" y="7"/>
                            <a:pt x="14" y="7"/>
                          </a:cubicBezTo>
                          <a:cubicBezTo>
                            <a:pt x="12" y="7"/>
                            <a:pt x="16" y="7"/>
                            <a:pt x="14" y="7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14" name="Freeform 640">
                      <a:extLst>
                        <a:ext uri="{FF2B5EF4-FFF2-40B4-BE49-F238E27FC236}">
                          <a16:creationId xmlns:a16="http://schemas.microsoft.com/office/drawing/2014/main" id="{7AD19FB1-35AC-9B43-89E0-BD6021A0B6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70403" y="3527861"/>
                      <a:ext cx="1982950" cy="1408762"/>
                    </a:xfrm>
                    <a:custGeom>
                      <a:avLst/>
                      <a:gdLst>
                        <a:gd name="T0" fmla="*/ 184 w 194"/>
                        <a:gd name="T1" fmla="*/ 118 h 130"/>
                        <a:gd name="T2" fmla="*/ 161 w 194"/>
                        <a:gd name="T3" fmla="*/ 97 h 130"/>
                        <a:gd name="T4" fmla="*/ 143 w 194"/>
                        <a:gd name="T5" fmla="*/ 92 h 130"/>
                        <a:gd name="T6" fmla="*/ 138 w 194"/>
                        <a:gd name="T7" fmla="*/ 76 h 130"/>
                        <a:gd name="T8" fmla="*/ 135 w 194"/>
                        <a:gd name="T9" fmla="*/ 14 h 130"/>
                        <a:gd name="T10" fmla="*/ 84 w 194"/>
                        <a:gd name="T11" fmla="*/ 8 h 130"/>
                        <a:gd name="T12" fmla="*/ 71 w 194"/>
                        <a:gd name="T13" fmla="*/ 5 h 130"/>
                        <a:gd name="T14" fmla="*/ 62 w 194"/>
                        <a:gd name="T15" fmla="*/ 1 h 130"/>
                        <a:gd name="T16" fmla="*/ 43 w 194"/>
                        <a:gd name="T17" fmla="*/ 8 h 130"/>
                        <a:gd name="T18" fmla="*/ 32 w 194"/>
                        <a:gd name="T19" fmla="*/ 11 h 130"/>
                        <a:gd name="T20" fmla="*/ 12 w 194"/>
                        <a:gd name="T21" fmla="*/ 23 h 130"/>
                        <a:gd name="T22" fmla="*/ 26 w 194"/>
                        <a:gd name="T23" fmla="*/ 38 h 130"/>
                        <a:gd name="T24" fmla="*/ 33 w 194"/>
                        <a:gd name="T25" fmla="*/ 42 h 130"/>
                        <a:gd name="T26" fmla="*/ 38 w 194"/>
                        <a:gd name="T27" fmla="*/ 45 h 130"/>
                        <a:gd name="T28" fmla="*/ 24 w 194"/>
                        <a:gd name="T29" fmla="*/ 42 h 130"/>
                        <a:gd name="T30" fmla="*/ 9 w 194"/>
                        <a:gd name="T31" fmla="*/ 46 h 130"/>
                        <a:gd name="T32" fmla="*/ 12 w 194"/>
                        <a:gd name="T33" fmla="*/ 58 h 130"/>
                        <a:gd name="T34" fmla="*/ 32 w 194"/>
                        <a:gd name="T35" fmla="*/ 58 h 130"/>
                        <a:gd name="T36" fmla="*/ 38 w 194"/>
                        <a:gd name="T37" fmla="*/ 61 h 130"/>
                        <a:gd name="T38" fmla="*/ 21 w 194"/>
                        <a:gd name="T39" fmla="*/ 71 h 130"/>
                        <a:gd name="T40" fmla="*/ 15 w 194"/>
                        <a:gd name="T41" fmla="*/ 78 h 130"/>
                        <a:gd name="T42" fmla="*/ 17 w 194"/>
                        <a:gd name="T43" fmla="*/ 84 h 130"/>
                        <a:gd name="T44" fmla="*/ 26 w 194"/>
                        <a:gd name="T45" fmla="*/ 89 h 130"/>
                        <a:gd name="T46" fmla="*/ 22 w 194"/>
                        <a:gd name="T47" fmla="*/ 94 h 130"/>
                        <a:gd name="T48" fmla="*/ 31 w 194"/>
                        <a:gd name="T49" fmla="*/ 93 h 130"/>
                        <a:gd name="T50" fmla="*/ 38 w 194"/>
                        <a:gd name="T51" fmla="*/ 102 h 130"/>
                        <a:gd name="T52" fmla="*/ 48 w 194"/>
                        <a:gd name="T53" fmla="*/ 105 h 130"/>
                        <a:gd name="T54" fmla="*/ 54 w 194"/>
                        <a:gd name="T55" fmla="*/ 103 h 130"/>
                        <a:gd name="T56" fmla="*/ 55 w 194"/>
                        <a:gd name="T57" fmla="*/ 106 h 130"/>
                        <a:gd name="T58" fmla="*/ 51 w 194"/>
                        <a:gd name="T59" fmla="*/ 114 h 130"/>
                        <a:gd name="T60" fmla="*/ 41 w 194"/>
                        <a:gd name="T61" fmla="*/ 124 h 130"/>
                        <a:gd name="T62" fmla="*/ 36 w 194"/>
                        <a:gd name="T63" fmla="*/ 126 h 130"/>
                        <a:gd name="T64" fmla="*/ 43 w 194"/>
                        <a:gd name="T65" fmla="*/ 125 h 130"/>
                        <a:gd name="T66" fmla="*/ 54 w 194"/>
                        <a:gd name="T67" fmla="*/ 118 h 130"/>
                        <a:gd name="T68" fmla="*/ 72 w 194"/>
                        <a:gd name="T69" fmla="*/ 107 h 130"/>
                        <a:gd name="T70" fmla="*/ 77 w 194"/>
                        <a:gd name="T71" fmla="*/ 91 h 130"/>
                        <a:gd name="T72" fmla="*/ 94 w 194"/>
                        <a:gd name="T73" fmla="*/ 86 h 130"/>
                        <a:gd name="T74" fmla="*/ 87 w 194"/>
                        <a:gd name="T75" fmla="*/ 97 h 130"/>
                        <a:gd name="T76" fmla="*/ 101 w 194"/>
                        <a:gd name="T77" fmla="*/ 88 h 130"/>
                        <a:gd name="T78" fmla="*/ 119 w 194"/>
                        <a:gd name="T79" fmla="*/ 92 h 130"/>
                        <a:gd name="T80" fmla="*/ 136 w 194"/>
                        <a:gd name="T81" fmla="*/ 95 h 130"/>
                        <a:gd name="T82" fmla="*/ 145 w 194"/>
                        <a:gd name="T83" fmla="*/ 98 h 130"/>
                        <a:gd name="T84" fmla="*/ 160 w 194"/>
                        <a:gd name="T85" fmla="*/ 102 h 130"/>
                        <a:gd name="T86" fmla="*/ 169 w 194"/>
                        <a:gd name="T87" fmla="*/ 104 h 130"/>
                        <a:gd name="T88" fmla="*/ 176 w 194"/>
                        <a:gd name="T89" fmla="*/ 111 h 130"/>
                        <a:gd name="T90" fmla="*/ 184 w 194"/>
                        <a:gd name="T91" fmla="*/ 121 h 130"/>
                        <a:gd name="T92" fmla="*/ 186 w 194"/>
                        <a:gd name="T93" fmla="*/ 125 h 130"/>
                        <a:gd name="T94" fmla="*/ 194 w 194"/>
                        <a:gd name="T95" fmla="*/ 126 h 1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194" h="130">
                          <a:moveTo>
                            <a:pt x="194" y="126"/>
                          </a:moveTo>
                          <a:cubicBezTo>
                            <a:pt x="193" y="125"/>
                            <a:pt x="191" y="125"/>
                            <a:pt x="193" y="123"/>
                          </a:cubicBezTo>
                          <a:cubicBezTo>
                            <a:pt x="193" y="122"/>
                            <a:pt x="192" y="122"/>
                            <a:pt x="191" y="122"/>
                          </a:cubicBezTo>
                          <a:cubicBezTo>
                            <a:pt x="189" y="120"/>
                            <a:pt x="185" y="119"/>
                            <a:pt x="184" y="118"/>
                          </a:cubicBezTo>
                          <a:cubicBezTo>
                            <a:pt x="180" y="113"/>
                            <a:pt x="178" y="107"/>
                            <a:pt x="174" y="103"/>
                          </a:cubicBezTo>
                          <a:cubicBezTo>
                            <a:pt x="172" y="102"/>
                            <a:pt x="170" y="100"/>
                            <a:pt x="169" y="99"/>
                          </a:cubicBezTo>
                          <a:cubicBezTo>
                            <a:pt x="167" y="98"/>
                            <a:pt x="167" y="95"/>
                            <a:pt x="165" y="95"/>
                          </a:cubicBezTo>
                          <a:cubicBezTo>
                            <a:pt x="164" y="95"/>
                            <a:pt x="161" y="97"/>
                            <a:pt x="161" y="97"/>
                          </a:cubicBezTo>
                          <a:cubicBezTo>
                            <a:pt x="162" y="99"/>
                            <a:pt x="159" y="100"/>
                            <a:pt x="158" y="100"/>
                          </a:cubicBezTo>
                          <a:cubicBezTo>
                            <a:pt x="155" y="101"/>
                            <a:pt x="152" y="97"/>
                            <a:pt x="150" y="95"/>
                          </a:cubicBezTo>
                          <a:cubicBezTo>
                            <a:pt x="149" y="94"/>
                            <a:pt x="148" y="94"/>
                            <a:pt x="147" y="92"/>
                          </a:cubicBezTo>
                          <a:cubicBezTo>
                            <a:pt x="146" y="90"/>
                            <a:pt x="144" y="91"/>
                            <a:pt x="143" y="92"/>
                          </a:cubicBezTo>
                          <a:cubicBezTo>
                            <a:pt x="141" y="92"/>
                            <a:pt x="141" y="91"/>
                            <a:pt x="139" y="92"/>
                          </a:cubicBezTo>
                          <a:cubicBezTo>
                            <a:pt x="139" y="92"/>
                            <a:pt x="138" y="92"/>
                            <a:pt x="138" y="91"/>
                          </a:cubicBezTo>
                          <a:cubicBezTo>
                            <a:pt x="138" y="90"/>
                            <a:pt x="138" y="90"/>
                            <a:pt x="138" y="89"/>
                          </a:cubicBezTo>
                          <a:cubicBezTo>
                            <a:pt x="138" y="85"/>
                            <a:pt x="138" y="80"/>
                            <a:pt x="138" y="76"/>
                          </a:cubicBezTo>
                          <a:cubicBezTo>
                            <a:pt x="138" y="64"/>
                            <a:pt x="138" y="51"/>
                            <a:pt x="138" y="38"/>
                          </a:cubicBezTo>
                          <a:cubicBezTo>
                            <a:pt x="138" y="33"/>
                            <a:pt x="138" y="27"/>
                            <a:pt x="138" y="21"/>
                          </a:cubicBezTo>
                          <a:cubicBezTo>
                            <a:pt x="138" y="20"/>
                            <a:pt x="138" y="18"/>
                            <a:pt x="138" y="16"/>
                          </a:cubicBezTo>
                          <a:cubicBezTo>
                            <a:pt x="138" y="15"/>
                            <a:pt x="137" y="15"/>
                            <a:pt x="135" y="14"/>
                          </a:cubicBezTo>
                          <a:cubicBezTo>
                            <a:pt x="130" y="12"/>
                            <a:pt x="127" y="12"/>
                            <a:pt x="122" y="12"/>
                          </a:cubicBezTo>
                          <a:cubicBezTo>
                            <a:pt x="117" y="12"/>
                            <a:pt x="113" y="11"/>
                            <a:pt x="108" y="10"/>
                          </a:cubicBezTo>
                          <a:cubicBezTo>
                            <a:pt x="102" y="10"/>
                            <a:pt x="97" y="8"/>
                            <a:pt x="92" y="8"/>
                          </a:cubicBezTo>
                          <a:cubicBezTo>
                            <a:pt x="89" y="8"/>
                            <a:pt x="87" y="9"/>
                            <a:pt x="84" y="8"/>
                          </a:cubicBezTo>
                          <a:cubicBezTo>
                            <a:pt x="84" y="8"/>
                            <a:pt x="80" y="7"/>
                            <a:pt x="80" y="7"/>
                          </a:cubicBezTo>
                          <a:cubicBezTo>
                            <a:pt x="80" y="7"/>
                            <a:pt x="81" y="5"/>
                            <a:pt x="81" y="4"/>
                          </a:cubicBezTo>
                          <a:cubicBezTo>
                            <a:pt x="81" y="4"/>
                            <a:pt x="78" y="4"/>
                            <a:pt x="78" y="4"/>
                          </a:cubicBezTo>
                          <a:cubicBezTo>
                            <a:pt x="76" y="4"/>
                            <a:pt x="73" y="5"/>
                            <a:pt x="71" y="5"/>
                          </a:cubicBezTo>
                          <a:cubicBezTo>
                            <a:pt x="69" y="5"/>
                            <a:pt x="70" y="1"/>
                            <a:pt x="67" y="3"/>
                          </a:cubicBezTo>
                          <a:cubicBezTo>
                            <a:pt x="66" y="3"/>
                            <a:pt x="65" y="5"/>
                            <a:pt x="64" y="4"/>
                          </a:cubicBezTo>
                          <a:cubicBezTo>
                            <a:pt x="62" y="4"/>
                            <a:pt x="62" y="3"/>
                            <a:pt x="64" y="2"/>
                          </a:cubicBezTo>
                          <a:cubicBezTo>
                            <a:pt x="66" y="2"/>
                            <a:pt x="63" y="1"/>
                            <a:pt x="62" y="1"/>
                          </a:cubicBezTo>
                          <a:cubicBezTo>
                            <a:pt x="58" y="0"/>
                            <a:pt x="58" y="1"/>
                            <a:pt x="56" y="3"/>
                          </a:cubicBezTo>
                          <a:cubicBezTo>
                            <a:pt x="53" y="6"/>
                            <a:pt x="49" y="4"/>
                            <a:pt x="45" y="5"/>
                          </a:cubicBezTo>
                          <a:cubicBezTo>
                            <a:pt x="41" y="6"/>
                            <a:pt x="45" y="8"/>
                            <a:pt x="45" y="8"/>
                          </a:cubicBezTo>
                          <a:cubicBezTo>
                            <a:pt x="44" y="8"/>
                            <a:pt x="43" y="8"/>
                            <a:pt x="43" y="8"/>
                          </a:cubicBezTo>
                          <a:cubicBezTo>
                            <a:pt x="43" y="8"/>
                            <a:pt x="44" y="10"/>
                            <a:pt x="43" y="10"/>
                          </a:cubicBezTo>
                          <a:cubicBezTo>
                            <a:pt x="42" y="10"/>
                            <a:pt x="42" y="8"/>
                            <a:pt x="42" y="7"/>
                          </a:cubicBezTo>
                          <a:cubicBezTo>
                            <a:pt x="41" y="7"/>
                            <a:pt x="38" y="10"/>
                            <a:pt x="38" y="10"/>
                          </a:cubicBezTo>
                          <a:cubicBezTo>
                            <a:pt x="36" y="11"/>
                            <a:pt x="34" y="9"/>
                            <a:pt x="32" y="11"/>
                          </a:cubicBezTo>
                          <a:cubicBezTo>
                            <a:pt x="30" y="12"/>
                            <a:pt x="28" y="13"/>
                            <a:pt x="27" y="15"/>
                          </a:cubicBezTo>
                          <a:cubicBezTo>
                            <a:pt x="27" y="17"/>
                            <a:pt x="27" y="19"/>
                            <a:pt x="25" y="20"/>
                          </a:cubicBezTo>
                          <a:cubicBezTo>
                            <a:pt x="23" y="21"/>
                            <a:pt x="22" y="22"/>
                            <a:pt x="20" y="22"/>
                          </a:cubicBezTo>
                          <a:cubicBezTo>
                            <a:pt x="19" y="22"/>
                            <a:pt x="13" y="22"/>
                            <a:pt x="12" y="23"/>
                          </a:cubicBezTo>
                          <a:cubicBezTo>
                            <a:pt x="12" y="24"/>
                            <a:pt x="10" y="27"/>
                            <a:pt x="10" y="27"/>
                          </a:cubicBezTo>
                          <a:cubicBezTo>
                            <a:pt x="11" y="28"/>
                            <a:pt x="14" y="28"/>
                            <a:pt x="15" y="29"/>
                          </a:cubicBezTo>
                          <a:cubicBezTo>
                            <a:pt x="18" y="30"/>
                            <a:pt x="21" y="32"/>
                            <a:pt x="23" y="34"/>
                          </a:cubicBezTo>
                          <a:cubicBezTo>
                            <a:pt x="24" y="35"/>
                            <a:pt x="24" y="37"/>
                            <a:pt x="26" y="38"/>
                          </a:cubicBezTo>
                          <a:cubicBezTo>
                            <a:pt x="28" y="38"/>
                            <a:pt x="29" y="38"/>
                            <a:pt x="31" y="37"/>
                          </a:cubicBezTo>
                          <a:cubicBezTo>
                            <a:pt x="31" y="37"/>
                            <a:pt x="34" y="38"/>
                            <a:pt x="34" y="38"/>
                          </a:cubicBezTo>
                          <a:cubicBezTo>
                            <a:pt x="36" y="41"/>
                            <a:pt x="31" y="39"/>
                            <a:pt x="31" y="39"/>
                          </a:cubicBezTo>
                          <a:cubicBezTo>
                            <a:pt x="29" y="39"/>
                            <a:pt x="32" y="41"/>
                            <a:pt x="33" y="42"/>
                          </a:cubicBezTo>
                          <a:cubicBezTo>
                            <a:pt x="34" y="44"/>
                            <a:pt x="35" y="43"/>
                            <a:pt x="37" y="42"/>
                          </a:cubicBezTo>
                          <a:cubicBezTo>
                            <a:pt x="38" y="41"/>
                            <a:pt x="41" y="41"/>
                            <a:pt x="42" y="42"/>
                          </a:cubicBezTo>
                          <a:cubicBezTo>
                            <a:pt x="43" y="43"/>
                            <a:pt x="38" y="44"/>
                            <a:pt x="38" y="44"/>
                          </a:cubicBezTo>
                          <a:cubicBezTo>
                            <a:pt x="37" y="44"/>
                            <a:pt x="38" y="44"/>
                            <a:pt x="38" y="45"/>
                          </a:cubicBezTo>
                          <a:cubicBezTo>
                            <a:pt x="38" y="46"/>
                            <a:pt x="36" y="45"/>
                            <a:pt x="36" y="45"/>
                          </a:cubicBezTo>
                          <a:cubicBezTo>
                            <a:pt x="35" y="45"/>
                            <a:pt x="34" y="46"/>
                            <a:pt x="32" y="46"/>
                          </a:cubicBezTo>
                          <a:cubicBezTo>
                            <a:pt x="30" y="46"/>
                            <a:pt x="26" y="47"/>
                            <a:pt x="24" y="46"/>
                          </a:cubicBezTo>
                          <a:cubicBezTo>
                            <a:pt x="22" y="45"/>
                            <a:pt x="25" y="43"/>
                            <a:pt x="24" y="42"/>
                          </a:cubicBezTo>
                          <a:cubicBezTo>
                            <a:pt x="23" y="42"/>
                            <a:pt x="21" y="42"/>
                            <a:pt x="20" y="43"/>
                          </a:cubicBezTo>
                          <a:cubicBezTo>
                            <a:pt x="19" y="43"/>
                            <a:pt x="17" y="43"/>
                            <a:pt x="16" y="43"/>
                          </a:cubicBezTo>
                          <a:cubicBezTo>
                            <a:pt x="14" y="44"/>
                            <a:pt x="15" y="46"/>
                            <a:pt x="15" y="46"/>
                          </a:cubicBezTo>
                          <a:cubicBezTo>
                            <a:pt x="13" y="46"/>
                            <a:pt x="11" y="45"/>
                            <a:pt x="9" y="46"/>
                          </a:cubicBezTo>
                          <a:cubicBezTo>
                            <a:pt x="8" y="47"/>
                            <a:pt x="6" y="48"/>
                            <a:pt x="5" y="49"/>
                          </a:cubicBezTo>
                          <a:cubicBezTo>
                            <a:pt x="0" y="52"/>
                            <a:pt x="12" y="52"/>
                            <a:pt x="12" y="53"/>
                          </a:cubicBezTo>
                          <a:cubicBezTo>
                            <a:pt x="11" y="54"/>
                            <a:pt x="8" y="54"/>
                            <a:pt x="10" y="55"/>
                          </a:cubicBezTo>
                          <a:cubicBezTo>
                            <a:pt x="11" y="56"/>
                            <a:pt x="11" y="58"/>
                            <a:pt x="12" y="58"/>
                          </a:cubicBezTo>
                          <a:cubicBezTo>
                            <a:pt x="16" y="59"/>
                            <a:pt x="19" y="58"/>
                            <a:pt x="23" y="58"/>
                          </a:cubicBezTo>
                          <a:cubicBezTo>
                            <a:pt x="24" y="59"/>
                            <a:pt x="25" y="59"/>
                            <a:pt x="26" y="59"/>
                          </a:cubicBezTo>
                          <a:cubicBezTo>
                            <a:pt x="28" y="59"/>
                            <a:pt x="27" y="59"/>
                            <a:pt x="29" y="60"/>
                          </a:cubicBezTo>
                          <a:cubicBezTo>
                            <a:pt x="29" y="60"/>
                            <a:pt x="31" y="58"/>
                            <a:pt x="32" y="58"/>
                          </a:cubicBezTo>
                          <a:cubicBezTo>
                            <a:pt x="33" y="57"/>
                            <a:pt x="34" y="57"/>
                            <a:pt x="35" y="57"/>
                          </a:cubicBezTo>
                          <a:cubicBezTo>
                            <a:pt x="36" y="56"/>
                            <a:pt x="37" y="55"/>
                            <a:pt x="37" y="55"/>
                          </a:cubicBezTo>
                          <a:cubicBezTo>
                            <a:pt x="38" y="56"/>
                            <a:pt x="39" y="57"/>
                            <a:pt x="38" y="58"/>
                          </a:cubicBezTo>
                          <a:cubicBezTo>
                            <a:pt x="37" y="59"/>
                            <a:pt x="36" y="59"/>
                            <a:pt x="38" y="61"/>
                          </a:cubicBezTo>
                          <a:cubicBezTo>
                            <a:pt x="40" y="65"/>
                            <a:pt x="38" y="68"/>
                            <a:pt x="33" y="67"/>
                          </a:cubicBezTo>
                          <a:cubicBezTo>
                            <a:pt x="33" y="67"/>
                            <a:pt x="32" y="66"/>
                            <a:pt x="31" y="67"/>
                          </a:cubicBezTo>
                          <a:cubicBezTo>
                            <a:pt x="30" y="68"/>
                            <a:pt x="29" y="70"/>
                            <a:pt x="28" y="70"/>
                          </a:cubicBezTo>
                          <a:cubicBezTo>
                            <a:pt x="26" y="71"/>
                            <a:pt x="20" y="68"/>
                            <a:pt x="21" y="71"/>
                          </a:cubicBezTo>
                          <a:cubicBezTo>
                            <a:pt x="21" y="71"/>
                            <a:pt x="18" y="73"/>
                            <a:pt x="19" y="73"/>
                          </a:cubicBezTo>
                          <a:cubicBezTo>
                            <a:pt x="19" y="73"/>
                            <a:pt x="20" y="73"/>
                            <a:pt x="20" y="73"/>
                          </a:cubicBezTo>
                          <a:cubicBezTo>
                            <a:pt x="21" y="74"/>
                            <a:pt x="18" y="75"/>
                            <a:pt x="17" y="76"/>
                          </a:cubicBezTo>
                          <a:cubicBezTo>
                            <a:pt x="16" y="76"/>
                            <a:pt x="15" y="77"/>
                            <a:pt x="15" y="78"/>
                          </a:cubicBezTo>
                          <a:cubicBezTo>
                            <a:pt x="14" y="80"/>
                            <a:pt x="16" y="80"/>
                            <a:pt x="14" y="81"/>
                          </a:cubicBezTo>
                          <a:cubicBezTo>
                            <a:pt x="12" y="82"/>
                            <a:pt x="14" y="84"/>
                            <a:pt x="15" y="85"/>
                          </a:cubicBezTo>
                          <a:cubicBezTo>
                            <a:pt x="15" y="86"/>
                            <a:pt x="18" y="81"/>
                            <a:pt x="19" y="81"/>
                          </a:cubicBezTo>
                          <a:cubicBezTo>
                            <a:pt x="19" y="81"/>
                            <a:pt x="17" y="84"/>
                            <a:pt x="17" y="84"/>
                          </a:cubicBezTo>
                          <a:cubicBezTo>
                            <a:pt x="16" y="85"/>
                            <a:pt x="19" y="87"/>
                            <a:pt x="20" y="87"/>
                          </a:cubicBezTo>
                          <a:cubicBezTo>
                            <a:pt x="21" y="88"/>
                            <a:pt x="21" y="89"/>
                            <a:pt x="22" y="88"/>
                          </a:cubicBezTo>
                          <a:cubicBezTo>
                            <a:pt x="23" y="87"/>
                            <a:pt x="24" y="86"/>
                            <a:pt x="24" y="86"/>
                          </a:cubicBezTo>
                          <a:cubicBezTo>
                            <a:pt x="24" y="87"/>
                            <a:pt x="25" y="89"/>
                            <a:pt x="26" y="89"/>
                          </a:cubicBezTo>
                          <a:cubicBezTo>
                            <a:pt x="24" y="90"/>
                            <a:pt x="23" y="89"/>
                            <a:pt x="22" y="89"/>
                          </a:cubicBezTo>
                          <a:cubicBezTo>
                            <a:pt x="21" y="90"/>
                            <a:pt x="20" y="87"/>
                            <a:pt x="19" y="87"/>
                          </a:cubicBezTo>
                          <a:cubicBezTo>
                            <a:pt x="18" y="87"/>
                            <a:pt x="16" y="90"/>
                            <a:pt x="18" y="91"/>
                          </a:cubicBezTo>
                          <a:cubicBezTo>
                            <a:pt x="20" y="92"/>
                            <a:pt x="20" y="93"/>
                            <a:pt x="22" y="94"/>
                          </a:cubicBezTo>
                          <a:cubicBezTo>
                            <a:pt x="23" y="96"/>
                            <a:pt x="25" y="95"/>
                            <a:pt x="27" y="95"/>
                          </a:cubicBezTo>
                          <a:cubicBezTo>
                            <a:pt x="28" y="94"/>
                            <a:pt x="30" y="95"/>
                            <a:pt x="30" y="93"/>
                          </a:cubicBezTo>
                          <a:cubicBezTo>
                            <a:pt x="30" y="91"/>
                            <a:pt x="31" y="88"/>
                            <a:pt x="33" y="89"/>
                          </a:cubicBezTo>
                          <a:cubicBezTo>
                            <a:pt x="33" y="88"/>
                            <a:pt x="31" y="92"/>
                            <a:pt x="31" y="93"/>
                          </a:cubicBezTo>
                          <a:cubicBezTo>
                            <a:pt x="31" y="94"/>
                            <a:pt x="35" y="97"/>
                            <a:pt x="34" y="98"/>
                          </a:cubicBezTo>
                          <a:cubicBezTo>
                            <a:pt x="32" y="100"/>
                            <a:pt x="35" y="101"/>
                            <a:pt x="35" y="101"/>
                          </a:cubicBezTo>
                          <a:cubicBezTo>
                            <a:pt x="34" y="101"/>
                            <a:pt x="32" y="104"/>
                            <a:pt x="32" y="104"/>
                          </a:cubicBezTo>
                          <a:cubicBezTo>
                            <a:pt x="33" y="105"/>
                            <a:pt x="38" y="102"/>
                            <a:pt x="38" y="102"/>
                          </a:cubicBezTo>
                          <a:cubicBezTo>
                            <a:pt x="38" y="103"/>
                            <a:pt x="37" y="103"/>
                            <a:pt x="37" y="104"/>
                          </a:cubicBezTo>
                          <a:cubicBezTo>
                            <a:pt x="37" y="104"/>
                            <a:pt x="39" y="102"/>
                            <a:pt x="40" y="101"/>
                          </a:cubicBezTo>
                          <a:cubicBezTo>
                            <a:pt x="41" y="101"/>
                            <a:pt x="45" y="102"/>
                            <a:pt x="45" y="103"/>
                          </a:cubicBezTo>
                          <a:cubicBezTo>
                            <a:pt x="46" y="104"/>
                            <a:pt x="48" y="107"/>
                            <a:pt x="48" y="105"/>
                          </a:cubicBezTo>
                          <a:cubicBezTo>
                            <a:pt x="48" y="104"/>
                            <a:pt x="50" y="100"/>
                            <a:pt x="50" y="100"/>
                          </a:cubicBezTo>
                          <a:cubicBezTo>
                            <a:pt x="50" y="99"/>
                            <a:pt x="53" y="102"/>
                            <a:pt x="53" y="101"/>
                          </a:cubicBezTo>
                          <a:cubicBezTo>
                            <a:pt x="53" y="101"/>
                            <a:pt x="50" y="101"/>
                            <a:pt x="50" y="102"/>
                          </a:cubicBezTo>
                          <a:cubicBezTo>
                            <a:pt x="50" y="104"/>
                            <a:pt x="53" y="104"/>
                            <a:pt x="54" y="103"/>
                          </a:cubicBezTo>
                          <a:cubicBezTo>
                            <a:pt x="55" y="102"/>
                            <a:pt x="56" y="103"/>
                            <a:pt x="57" y="102"/>
                          </a:cubicBezTo>
                          <a:cubicBezTo>
                            <a:pt x="57" y="102"/>
                            <a:pt x="59" y="100"/>
                            <a:pt x="59" y="100"/>
                          </a:cubicBezTo>
                          <a:cubicBezTo>
                            <a:pt x="59" y="100"/>
                            <a:pt x="57" y="103"/>
                            <a:pt x="56" y="104"/>
                          </a:cubicBezTo>
                          <a:cubicBezTo>
                            <a:pt x="56" y="105"/>
                            <a:pt x="56" y="105"/>
                            <a:pt x="55" y="106"/>
                          </a:cubicBezTo>
                          <a:cubicBezTo>
                            <a:pt x="55" y="107"/>
                            <a:pt x="56" y="106"/>
                            <a:pt x="56" y="107"/>
                          </a:cubicBezTo>
                          <a:cubicBezTo>
                            <a:pt x="56" y="107"/>
                            <a:pt x="55" y="108"/>
                            <a:pt x="54" y="109"/>
                          </a:cubicBezTo>
                          <a:cubicBezTo>
                            <a:pt x="54" y="111"/>
                            <a:pt x="54" y="111"/>
                            <a:pt x="55" y="112"/>
                          </a:cubicBezTo>
                          <a:cubicBezTo>
                            <a:pt x="55" y="112"/>
                            <a:pt x="52" y="114"/>
                            <a:pt x="51" y="114"/>
                          </a:cubicBezTo>
                          <a:cubicBezTo>
                            <a:pt x="50" y="116"/>
                            <a:pt x="49" y="117"/>
                            <a:pt x="47" y="118"/>
                          </a:cubicBezTo>
                          <a:cubicBezTo>
                            <a:pt x="45" y="118"/>
                            <a:pt x="43" y="120"/>
                            <a:pt x="42" y="121"/>
                          </a:cubicBezTo>
                          <a:cubicBezTo>
                            <a:pt x="41" y="121"/>
                            <a:pt x="41" y="122"/>
                            <a:pt x="40" y="122"/>
                          </a:cubicBezTo>
                          <a:cubicBezTo>
                            <a:pt x="40" y="123"/>
                            <a:pt x="41" y="124"/>
                            <a:pt x="41" y="124"/>
                          </a:cubicBezTo>
                          <a:cubicBezTo>
                            <a:pt x="40" y="125"/>
                            <a:pt x="37" y="124"/>
                            <a:pt x="36" y="124"/>
                          </a:cubicBezTo>
                          <a:cubicBezTo>
                            <a:pt x="33" y="124"/>
                            <a:pt x="32" y="125"/>
                            <a:pt x="30" y="127"/>
                          </a:cubicBezTo>
                          <a:cubicBezTo>
                            <a:pt x="29" y="128"/>
                            <a:pt x="30" y="130"/>
                            <a:pt x="31" y="129"/>
                          </a:cubicBezTo>
                          <a:cubicBezTo>
                            <a:pt x="33" y="128"/>
                            <a:pt x="35" y="125"/>
                            <a:pt x="36" y="126"/>
                          </a:cubicBezTo>
                          <a:cubicBezTo>
                            <a:pt x="36" y="125"/>
                            <a:pt x="35" y="129"/>
                            <a:pt x="38" y="126"/>
                          </a:cubicBezTo>
                          <a:cubicBezTo>
                            <a:pt x="38" y="126"/>
                            <a:pt x="40" y="129"/>
                            <a:pt x="41" y="127"/>
                          </a:cubicBezTo>
                          <a:cubicBezTo>
                            <a:pt x="41" y="126"/>
                            <a:pt x="40" y="126"/>
                            <a:pt x="41" y="126"/>
                          </a:cubicBezTo>
                          <a:cubicBezTo>
                            <a:pt x="42" y="125"/>
                            <a:pt x="42" y="125"/>
                            <a:pt x="43" y="125"/>
                          </a:cubicBezTo>
                          <a:cubicBezTo>
                            <a:pt x="44" y="125"/>
                            <a:pt x="44" y="125"/>
                            <a:pt x="45" y="124"/>
                          </a:cubicBezTo>
                          <a:cubicBezTo>
                            <a:pt x="46" y="123"/>
                            <a:pt x="48" y="123"/>
                            <a:pt x="50" y="122"/>
                          </a:cubicBezTo>
                          <a:cubicBezTo>
                            <a:pt x="53" y="121"/>
                            <a:pt x="49" y="121"/>
                            <a:pt x="51" y="120"/>
                          </a:cubicBezTo>
                          <a:cubicBezTo>
                            <a:pt x="52" y="119"/>
                            <a:pt x="53" y="118"/>
                            <a:pt x="54" y="118"/>
                          </a:cubicBezTo>
                          <a:cubicBezTo>
                            <a:pt x="56" y="117"/>
                            <a:pt x="58" y="116"/>
                            <a:pt x="59" y="116"/>
                          </a:cubicBezTo>
                          <a:cubicBezTo>
                            <a:pt x="62" y="114"/>
                            <a:pt x="60" y="115"/>
                            <a:pt x="60" y="113"/>
                          </a:cubicBezTo>
                          <a:cubicBezTo>
                            <a:pt x="60" y="113"/>
                            <a:pt x="68" y="109"/>
                            <a:pt x="69" y="108"/>
                          </a:cubicBezTo>
                          <a:cubicBezTo>
                            <a:pt x="70" y="108"/>
                            <a:pt x="72" y="108"/>
                            <a:pt x="72" y="107"/>
                          </a:cubicBezTo>
                          <a:cubicBezTo>
                            <a:pt x="72" y="104"/>
                            <a:pt x="73" y="105"/>
                            <a:pt x="75" y="104"/>
                          </a:cubicBezTo>
                          <a:cubicBezTo>
                            <a:pt x="78" y="102"/>
                            <a:pt x="69" y="101"/>
                            <a:pt x="73" y="97"/>
                          </a:cubicBezTo>
                          <a:cubicBezTo>
                            <a:pt x="75" y="96"/>
                            <a:pt x="77" y="96"/>
                            <a:pt x="78" y="95"/>
                          </a:cubicBezTo>
                          <a:cubicBezTo>
                            <a:pt x="79" y="94"/>
                            <a:pt x="79" y="91"/>
                            <a:pt x="77" y="91"/>
                          </a:cubicBezTo>
                          <a:cubicBezTo>
                            <a:pt x="79" y="91"/>
                            <a:pt x="79" y="92"/>
                            <a:pt x="81" y="91"/>
                          </a:cubicBezTo>
                          <a:cubicBezTo>
                            <a:pt x="82" y="90"/>
                            <a:pt x="83" y="88"/>
                            <a:pt x="85" y="87"/>
                          </a:cubicBezTo>
                          <a:cubicBezTo>
                            <a:pt x="86" y="86"/>
                            <a:pt x="88" y="84"/>
                            <a:pt x="89" y="84"/>
                          </a:cubicBezTo>
                          <a:cubicBezTo>
                            <a:pt x="90" y="84"/>
                            <a:pt x="95" y="84"/>
                            <a:pt x="94" y="86"/>
                          </a:cubicBezTo>
                          <a:cubicBezTo>
                            <a:pt x="93" y="87"/>
                            <a:pt x="91" y="85"/>
                            <a:pt x="89" y="86"/>
                          </a:cubicBezTo>
                          <a:cubicBezTo>
                            <a:pt x="87" y="87"/>
                            <a:pt x="87" y="88"/>
                            <a:pt x="86" y="90"/>
                          </a:cubicBezTo>
                          <a:cubicBezTo>
                            <a:pt x="86" y="92"/>
                            <a:pt x="84" y="94"/>
                            <a:pt x="84" y="96"/>
                          </a:cubicBezTo>
                          <a:cubicBezTo>
                            <a:pt x="83" y="97"/>
                            <a:pt x="87" y="96"/>
                            <a:pt x="87" y="97"/>
                          </a:cubicBezTo>
                          <a:cubicBezTo>
                            <a:pt x="86" y="97"/>
                            <a:pt x="81" y="99"/>
                            <a:pt x="85" y="99"/>
                          </a:cubicBezTo>
                          <a:cubicBezTo>
                            <a:pt x="88" y="99"/>
                            <a:pt x="90" y="97"/>
                            <a:pt x="93" y="96"/>
                          </a:cubicBezTo>
                          <a:cubicBezTo>
                            <a:pt x="95" y="94"/>
                            <a:pt x="97" y="94"/>
                            <a:pt x="99" y="93"/>
                          </a:cubicBezTo>
                          <a:cubicBezTo>
                            <a:pt x="103" y="92"/>
                            <a:pt x="101" y="90"/>
                            <a:pt x="101" y="88"/>
                          </a:cubicBezTo>
                          <a:cubicBezTo>
                            <a:pt x="100" y="84"/>
                            <a:pt x="109" y="87"/>
                            <a:pt x="111" y="88"/>
                          </a:cubicBezTo>
                          <a:cubicBezTo>
                            <a:pt x="113" y="88"/>
                            <a:pt x="114" y="90"/>
                            <a:pt x="116" y="91"/>
                          </a:cubicBezTo>
                          <a:cubicBezTo>
                            <a:pt x="116" y="91"/>
                            <a:pt x="118" y="88"/>
                            <a:pt x="119" y="89"/>
                          </a:cubicBezTo>
                          <a:cubicBezTo>
                            <a:pt x="119" y="89"/>
                            <a:pt x="119" y="91"/>
                            <a:pt x="119" y="92"/>
                          </a:cubicBezTo>
                          <a:cubicBezTo>
                            <a:pt x="121" y="93"/>
                            <a:pt x="122" y="93"/>
                            <a:pt x="123" y="93"/>
                          </a:cubicBezTo>
                          <a:cubicBezTo>
                            <a:pt x="126" y="93"/>
                            <a:pt x="129" y="92"/>
                            <a:pt x="131" y="93"/>
                          </a:cubicBezTo>
                          <a:cubicBezTo>
                            <a:pt x="132" y="93"/>
                            <a:pt x="133" y="94"/>
                            <a:pt x="134" y="93"/>
                          </a:cubicBezTo>
                          <a:cubicBezTo>
                            <a:pt x="135" y="93"/>
                            <a:pt x="135" y="94"/>
                            <a:pt x="136" y="95"/>
                          </a:cubicBezTo>
                          <a:cubicBezTo>
                            <a:pt x="137" y="95"/>
                            <a:pt x="139" y="96"/>
                            <a:pt x="140" y="96"/>
                          </a:cubicBezTo>
                          <a:cubicBezTo>
                            <a:pt x="142" y="96"/>
                            <a:pt x="143" y="94"/>
                            <a:pt x="144" y="94"/>
                          </a:cubicBezTo>
                          <a:cubicBezTo>
                            <a:pt x="146" y="93"/>
                            <a:pt x="145" y="96"/>
                            <a:pt x="145" y="96"/>
                          </a:cubicBezTo>
                          <a:cubicBezTo>
                            <a:pt x="144" y="97"/>
                            <a:pt x="144" y="97"/>
                            <a:pt x="145" y="98"/>
                          </a:cubicBezTo>
                          <a:cubicBezTo>
                            <a:pt x="148" y="99"/>
                            <a:pt x="150" y="100"/>
                            <a:pt x="152" y="101"/>
                          </a:cubicBezTo>
                          <a:cubicBezTo>
                            <a:pt x="154" y="103"/>
                            <a:pt x="156" y="105"/>
                            <a:pt x="158" y="106"/>
                          </a:cubicBezTo>
                          <a:cubicBezTo>
                            <a:pt x="159" y="106"/>
                            <a:pt x="160" y="105"/>
                            <a:pt x="161" y="105"/>
                          </a:cubicBezTo>
                          <a:cubicBezTo>
                            <a:pt x="162" y="104"/>
                            <a:pt x="160" y="103"/>
                            <a:pt x="160" y="102"/>
                          </a:cubicBezTo>
                          <a:cubicBezTo>
                            <a:pt x="160" y="101"/>
                            <a:pt x="163" y="103"/>
                            <a:pt x="163" y="103"/>
                          </a:cubicBezTo>
                          <a:cubicBezTo>
                            <a:pt x="163" y="104"/>
                            <a:pt x="166" y="106"/>
                            <a:pt x="167" y="105"/>
                          </a:cubicBezTo>
                          <a:cubicBezTo>
                            <a:pt x="167" y="105"/>
                            <a:pt x="165" y="99"/>
                            <a:pt x="165" y="99"/>
                          </a:cubicBezTo>
                          <a:cubicBezTo>
                            <a:pt x="166" y="99"/>
                            <a:pt x="168" y="104"/>
                            <a:pt x="169" y="104"/>
                          </a:cubicBezTo>
                          <a:cubicBezTo>
                            <a:pt x="169" y="105"/>
                            <a:pt x="170" y="107"/>
                            <a:pt x="171" y="107"/>
                          </a:cubicBezTo>
                          <a:cubicBezTo>
                            <a:pt x="172" y="107"/>
                            <a:pt x="173" y="105"/>
                            <a:pt x="173" y="105"/>
                          </a:cubicBezTo>
                          <a:cubicBezTo>
                            <a:pt x="171" y="106"/>
                            <a:pt x="177" y="110"/>
                            <a:pt x="177" y="111"/>
                          </a:cubicBezTo>
                          <a:cubicBezTo>
                            <a:pt x="176" y="111"/>
                            <a:pt x="176" y="111"/>
                            <a:pt x="176" y="111"/>
                          </a:cubicBezTo>
                          <a:cubicBezTo>
                            <a:pt x="175" y="112"/>
                            <a:pt x="177" y="112"/>
                            <a:pt x="177" y="113"/>
                          </a:cubicBezTo>
                          <a:cubicBezTo>
                            <a:pt x="177" y="113"/>
                            <a:pt x="175" y="114"/>
                            <a:pt x="176" y="114"/>
                          </a:cubicBezTo>
                          <a:cubicBezTo>
                            <a:pt x="177" y="115"/>
                            <a:pt x="178" y="116"/>
                            <a:pt x="179" y="117"/>
                          </a:cubicBezTo>
                          <a:cubicBezTo>
                            <a:pt x="181" y="119"/>
                            <a:pt x="182" y="120"/>
                            <a:pt x="184" y="121"/>
                          </a:cubicBezTo>
                          <a:cubicBezTo>
                            <a:pt x="184" y="121"/>
                            <a:pt x="182" y="125"/>
                            <a:pt x="183" y="125"/>
                          </a:cubicBezTo>
                          <a:cubicBezTo>
                            <a:pt x="184" y="126"/>
                            <a:pt x="184" y="124"/>
                            <a:pt x="184" y="124"/>
                          </a:cubicBezTo>
                          <a:cubicBezTo>
                            <a:pt x="185" y="123"/>
                            <a:pt x="185" y="126"/>
                            <a:pt x="186" y="127"/>
                          </a:cubicBezTo>
                          <a:cubicBezTo>
                            <a:pt x="186" y="127"/>
                            <a:pt x="186" y="126"/>
                            <a:pt x="186" y="125"/>
                          </a:cubicBezTo>
                          <a:cubicBezTo>
                            <a:pt x="186" y="127"/>
                            <a:pt x="192" y="130"/>
                            <a:pt x="193" y="127"/>
                          </a:cubicBezTo>
                          <a:cubicBezTo>
                            <a:pt x="193" y="127"/>
                            <a:pt x="193" y="128"/>
                            <a:pt x="193" y="128"/>
                          </a:cubicBezTo>
                          <a:cubicBezTo>
                            <a:pt x="193" y="128"/>
                            <a:pt x="194" y="127"/>
                            <a:pt x="194" y="126"/>
                          </a:cubicBezTo>
                          <a:cubicBezTo>
                            <a:pt x="193" y="126"/>
                            <a:pt x="194" y="127"/>
                            <a:pt x="194" y="126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15" name="Freeform 641">
                      <a:extLst>
                        <a:ext uri="{FF2B5EF4-FFF2-40B4-BE49-F238E27FC236}">
                          <a16:creationId xmlns:a16="http://schemas.microsoft.com/office/drawing/2014/main" id="{D55D911F-582C-2344-8594-4C8C411DD4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07751" y="5323848"/>
                      <a:ext cx="2951770" cy="1548902"/>
                    </a:xfrm>
                    <a:custGeom>
                      <a:avLst/>
                      <a:gdLst>
                        <a:gd name="T0" fmla="*/ 84 w 289"/>
                        <a:gd name="T1" fmla="*/ 106 h 143"/>
                        <a:gd name="T2" fmla="*/ 105 w 289"/>
                        <a:gd name="T3" fmla="*/ 119 h 143"/>
                        <a:gd name="T4" fmla="*/ 125 w 289"/>
                        <a:gd name="T5" fmla="*/ 127 h 143"/>
                        <a:gd name="T6" fmla="*/ 137 w 289"/>
                        <a:gd name="T7" fmla="*/ 127 h 143"/>
                        <a:gd name="T8" fmla="*/ 149 w 289"/>
                        <a:gd name="T9" fmla="*/ 119 h 143"/>
                        <a:gd name="T10" fmla="*/ 162 w 289"/>
                        <a:gd name="T11" fmla="*/ 118 h 143"/>
                        <a:gd name="T12" fmla="*/ 177 w 289"/>
                        <a:gd name="T13" fmla="*/ 119 h 143"/>
                        <a:gd name="T14" fmla="*/ 171 w 289"/>
                        <a:gd name="T15" fmla="*/ 113 h 143"/>
                        <a:gd name="T16" fmla="*/ 186 w 289"/>
                        <a:gd name="T17" fmla="*/ 113 h 143"/>
                        <a:gd name="T18" fmla="*/ 209 w 289"/>
                        <a:gd name="T19" fmla="*/ 122 h 143"/>
                        <a:gd name="T20" fmla="*/ 213 w 289"/>
                        <a:gd name="T21" fmla="*/ 133 h 143"/>
                        <a:gd name="T22" fmla="*/ 220 w 289"/>
                        <a:gd name="T23" fmla="*/ 143 h 143"/>
                        <a:gd name="T24" fmla="*/ 215 w 289"/>
                        <a:gd name="T25" fmla="*/ 108 h 143"/>
                        <a:gd name="T26" fmla="*/ 234 w 289"/>
                        <a:gd name="T27" fmla="*/ 92 h 143"/>
                        <a:gd name="T28" fmla="*/ 239 w 289"/>
                        <a:gd name="T29" fmla="*/ 86 h 143"/>
                        <a:gd name="T30" fmla="*/ 244 w 289"/>
                        <a:gd name="T31" fmla="*/ 82 h 143"/>
                        <a:gd name="T32" fmla="*/ 242 w 289"/>
                        <a:gd name="T33" fmla="*/ 78 h 143"/>
                        <a:gd name="T34" fmla="*/ 238 w 289"/>
                        <a:gd name="T35" fmla="*/ 71 h 143"/>
                        <a:gd name="T36" fmla="*/ 239 w 289"/>
                        <a:gd name="T37" fmla="*/ 69 h 143"/>
                        <a:gd name="T38" fmla="*/ 242 w 289"/>
                        <a:gd name="T39" fmla="*/ 75 h 143"/>
                        <a:gd name="T40" fmla="*/ 246 w 289"/>
                        <a:gd name="T41" fmla="*/ 62 h 143"/>
                        <a:gd name="T42" fmla="*/ 253 w 289"/>
                        <a:gd name="T43" fmla="*/ 52 h 143"/>
                        <a:gd name="T44" fmla="*/ 265 w 289"/>
                        <a:gd name="T45" fmla="*/ 48 h 143"/>
                        <a:gd name="T46" fmla="*/ 271 w 289"/>
                        <a:gd name="T47" fmla="*/ 48 h 143"/>
                        <a:gd name="T48" fmla="*/ 274 w 289"/>
                        <a:gd name="T49" fmla="*/ 35 h 143"/>
                        <a:gd name="T50" fmla="*/ 288 w 289"/>
                        <a:gd name="T51" fmla="*/ 28 h 143"/>
                        <a:gd name="T52" fmla="*/ 276 w 289"/>
                        <a:gd name="T53" fmla="*/ 13 h 143"/>
                        <a:gd name="T54" fmla="*/ 264 w 289"/>
                        <a:gd name="T55" fmla="*/ 28 h 143"/>
                        <a:gd name="T56" fmla="*/ 237 w 289"/>
                        <a:gd name="T57" fmla="*/ 39 h 143"/>
                        <a:gd name="T58" fmla="*/ 224 w 289"/>
                        <a:gd name="T59" fmla="*/ 45 h 143"/>
                        <a:gd name="T60" fmla="*/ 208 w 289"/>
                        <a:gd name="T61" fmla="*/ 44 h 143"/>
                        <a:gd name="T62" fmla="*/ 203 w 289"/>
                        <a:gd name="T63" fmla="*/ 36 h 143"/>
                        <a:gd name="T64" fmla="*/ 196 w 289"/>
                        <a:gd name="T65" fmla="*/ 28 h 143"/>
                        <a:gd name="T66" fmla="*/ 185 w 289"/>
                        <a:gd name="T67" fmla="*/ 48 h 143"/>
                        <a:gd name="T68" fmla="*/ 187 w 289"/>
                        <a:gd name="T69" fmla="*/ 25 h 143"/>
                        <a:gd name="T70" fmla="*/ 196 w 289"/>
                        <a:gd name="T71" fmla="*/ 17 h 143"/>
                        <a:gd name="T72" fmla="*/ 184 w 289"/>
                        <a:gd name="T73" fmla="*/ 13 h 143"/>
                        <a:gd name="T74" fmla="*/ 165 w 289"/>
                        <a:gd name="T75" fmla="*/ 15 h 143"/>
                        <a:gd name="T76" fmla="*/ 158 w 289"/>
                        <a:gd name="T77" fmla="*/ 5 h 143"/>
                        <a:gd name="T78" fmla="*/ 147 w 289"/>
                        <a:gd name="T79" fmla="*/ 4 h 143"/>
                        <a:gd name="T80" fmla="*/ 30 w 289"/>
                        <a:gd name="T81" fmla="*/ 4 h 143"/>
                        <a:gd name="T82" fmla="*/ 7 w 289"/>
                        <a:gd name="T83" fmla="*/ 9 h 143"/>
                        <a:gd name="T84" fmla="*/ 8 w 289"/>
                        <a:gd name="T85" fmla="*/ 21 h 143"/>
                        <a:gd name="T86" fmla="*/ 2 w 289"/>
                        <a:gd name="T87" fmla="*/ 40 h 143"/>
                        <a:gd name="T88" fmla="*/ 5 w 289"/>
                        <a:gd name="T89" fmla="*/ 63 h 143"/>
                        <a:gd name="T90" fmla="*/ 12 w 289"/>
                        <a:gd name="T91" fmla="*/ 73 h 143"/>
                        <a:gd name="T92" fmla="*/ 21 w 289"/>
                        <a:gd name="T93" fmla="*/ 88 h 143"/>
                        <a:gd name="T94" fmla="*/ 39 w 289"/>
                        <a:gd name="T95" fmla="*/ 102 h 1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89" h="143">
                          <a:moveTo>
                            <a:pt x="68" y="108"/>
                          </a:moveTo>
                          <a:cubicBezTo>
                            <a:pt x="71" y="108"/>
                            <a:pt x="74" y="108"/>
                            <a:pt x="78" y="108"/>
                          </a:cubicBezTo>
                          <a:cubicBezTo>
                            <a:pt x="79" y="108"/>
                            <a:pt x="81" y="108"/>
                            <a:pt x="82" y="108"/>
                          </a:cubicBezTo>
                          <a:cubicBezTo>
                            <a:pt x="83" y="108"/>
                            <a:pt x="83" y="106"/>
                            <a:pt x="84" y="106"/>
                          </a:cubicBezTo>
                          <a:cubicBezTo>
                            <a:pt x="85" y="105"/>
                            <a:pt x="91" y="105"/>
                            <a:pt x="91" y="106"/>
                          </a:cubicBezTo>
                          <a:cubicBezTo>
                            <a:pt x="94" y="108"/>
                            <a:pt x="97" y="110"/>
                            <a:pt x="100" y="112"/>
                          </a:cubicBezTo>
                          <a:cubicBezTo>
                            <a:pt x="100" y="112"/>
                            <a:pt x="101" y="115"/>
                            <a:pt x="101" y="116"/>
                          </a:cubicBezTo>
                          <a:cubicBezTo>
                            <a:pt x="102" y="118"/>
                            <a:pt x="102" y="118"/>
                            <a:pt x="105" y="119"/>
                          </a:cubicBezTo>
                          <a:cubicBezTo>
                            <a:pt x="107" y="120"/>
                            <a:pt x="108" y="121"/>
                            <a:pt x="109" y="119"/>
                          </a:cubicBezTo>
                          <a:cubicBezTo>
                            <a:pt x="110" y="116"/>
                            <a:pt x="111" y="116"/>
                            <a:pt x="114" y="117"/>
                          </a:cubicBezTo>
                          <a:cubicBezTo>
                            <a:pt x="116" y="117"/>
                            <a:pt x="119" y="118"/>
                            <a:pt x="119" y="120"/>
                          </a:cubicBezTo>
                          <a:cubicBezTo>
                            <a:pt x="121" y="123"/>
                            <a:pt x="123" y="124"/>
                            <a:pt x="125" y="127"/>
                          </a:cubicBezTo>
                          <a:cubicBezTo>
                            <a:pt x="127" y="129"/>
                            <a:pt x="126" y="133"/>
                            <a:pt x="129" y="134"/>
                          </a:cubicBezTo>
                          <a:cubicBezTo>
                            <a:pt x="131" y="136"/>
                            <a:pt x="135" y="136"/>
                            <a:pt x="137" y="137"/>
                          </a:cubicBezTo>
                          <a:cubicBezTo>
                            <a:pt x="137" y="136"/>
                            <a:pt x="135" y="129"/>
                            <a:pt x="135" y="129"/>
                          </a:cubicBezTo>
                          <a:cubicBezTo>
                            <a:pt x="137" y="130"/>
                            <a:pt x="136" y="127"/>
                            <a:pt x="137" y="127"/>
                          </a:cubicBezTo>
                          <a:cubicBezTo>
                            <a:pt x="137" y="126"/>
                            <a:pt x="139" y="126"/>
                            <a:pt x="140" y="125"/>
                          </a:cubicBezTo>
                          <a:cubicBezTo>
                            <a:pt x="141" y="125"/>
                            <a:pt x="142" y="122"/>
                            <a:pt x="142" y="122"/>
                          </a:cubicBezTo>
                          <a:cubicBezTo>
                            <a:pt x="143" y="123"/>
                            <a:pt x="144" y="123"/>
                            <a:pt x="145" y="122"/>
                          </a:cubicBezTo>
                          <a:cubicBezTo>
                            <a:pt x="147" y="121"/>
                            <a:pt x="148" y="121"/>
                            <a:pt x="149" y="119"/>
                          </a:cubicBezTo>
                          <a:cubicBezTo>
                            <a:pt x="151" y="118"/>
                            <a:pt x="148" y="118"/>
                            <a:pt x="148" y="117"/>
                          </a:cubicBezTo>
                          <a:cubicBezTo>
                            <a:pt x="148" y="117"/>
                            <a:pt x="151" y="118"/>
                            <a:pt x="152" y="117"/>
                          </a:cubicBezTo>
                          <a:cubicBezTo>
                            <a:pt x="154" y="116"/>
                            <a:pt x="155" y="116"/>
                            <a:pt x="157" y="116"/>
                          </a:cubicBezTo>
                          <a:cubicBezTo>
                            <a:pt x="159" y="116"/>
                            <a:pt x="160" y="119"/>
                            <a:pt x="162" y="118"/>
                          </a:cubicBezTo>
                          <a:cubicBezTo>
                            <a:pt x="165" y="116"/>
                            <a:pt x="166" y="118"/>
                            <a:pt x="168" y="119"/>
                          </a:cubicBezTo>
                          <a:cubicBezTo>
                            <a:pt x="170" y="120"/>
                            <a:pt x="171" y="118"/>
                            <a:pt x="172" y="118"/>
                          </a:cubicBezTo>
                          <a:cubicBezTo>
                            <a:pt x="173" y="117"/>
                            <a:pt x="176" y="119"/>
                            <a:pt x="176" y="120"/>
                          </a:cubicBezTo>
                          <a:cubicBezTo>
                            <a:pt x="177" y="121"/>
                            <a:pt x="178" y="120"/>
                            <a:pt x="177" y="119"/>
                          </a:cubicBezTo>
                          <a:cubicBezTo>
                            <a:pt x="177" y="119"/>
                            <a:pt x="176" y="118"/>
                            <a:pt x="175" y="118"/>
                          </a:cubicBezTo>
                          <a:cubicBezTo>
                            <a:pt x="174" y="117"/>
                            <a:pt x="176" y="117"/>
                            <a:pt x="176" y="117"/>
                          </a:cubicBezTo>
                          <a:cubicBezTo>
                            <a:pt x="175" y="115"/>
                            <a:pt x="175" y="114"/>
                            <a:pt x="173" y="115"/>
                          </a:cubicBezTo>
                          <a:cubicBezTo>
                            <a:pt x="173" y="115"/>
                            <a:pt x="169" y="115"/>
                            <a:pt x="171" y="113"/>
                          </a:cubicBezTo>
                          <a:cubicBezTo>
                            <a:pt x="173" y="113"/>
                            <a:pt x="174" y="114"/>
                            <a:pt x="175" y="114"/>
                          </a:cubicBezTo>
                          <a:cubicBezTo>
                            <a:pt x="178" y="113"/>
                            <a:pt x="180" y="113"/>
                            <a:pt x="183" y="113"/>
                          </a:cubicBezTo>
                          <a:cubicBezTo>
                            <a:pt x="184" y="113"/>
                            <a:pt x="183" y="113"/>
                            <a:pt x="184" y="114"/>
                          </a:cubicBezTo>
                          <a:cubicBezTo>
                            <a:pt x="184" y="114"/>
                            <a:pt x="185" y="114"/>
                            <a:pt x="186" y="113"/>
                          </a:cubicBezTo>
                          <a:cubicBezTo>
                            <a:pt x="188" y="113"/>
                            <a:pt x="190" y="113"/>
                            <a:pt x="192" y="113"/>
                          </a:cubicBezTo>
                          <a:cubicBezTo>
                            <a:pt x="194" y="113"/>
                            <a:pt x="194" y="115"/>
                            <a:pt x="196" y="116"/>
                          </a:cubicBezTo>
                          <a:cubicBezTo>
                            <a:pt x="198" y="118"/>
                            <a:pt x="200" y="116"/>
                            <a:pt x="202" y="115"/>
                          </a:cubicBezTo>
                          <a:cubicBezTo>
                            <a:pt x="203" y="115"/>
                            <a:pt x="209" y="121"/>
                            <a:pt x="209" y="122"/>
                          </a:cubicBezTo>
                          <a:cubicBezTo>
                            <a:pt x="210" y="123"/>
                            <a:pt x="208" y="125"/>
                            <a:pt x="209" y="126"/>
                          </a:cubicBezTo>
                          <a:cubicBezTo>
                            <a:pt x="210" y="128"/>
                            <a:pt x="209" y="128"/>
                            <a:pt x="210" y="130"/>
                          </a:cubicBezTo>
                          <a:cubicBezTo>
                            <a:pt x="210" y="131"/>
                            <a:pt x="211" y="132"/>
                            <a:pt x="211" y="132"/>
                          </a:cubicBezTo>
                          <a:cubicBezTo>
                            <a:pt x="212" y="132"/>
                            <a:pt x="212" y="133"/>
                            <a:pt x="213" y="133"/>
                          </a:cubicBezTo>
                          <a:cubicBezTo>
                            <a:pt x="214" y="134"/>
                            <a:pt x="213" y="136"/>
                            <a:pt x="214" y="137"/>
                          </a:cubicBezTo>
                          <a:cubicBezTo>
                            <a:pt x="215" y="138"/>
                            <a:pt x="216" y="138"/>
                            <a:pt x="217" y="140"/>
                          </a:cubicBezTo>
                          <a:cubicBezTo>
                            <a:pt x="219" y="143"/>
                            <a:pt x="218" y="140"/>
                            <a:pt x="220" y="141"/>
                          </a:cubicBezTo>
                          <a:cubicBezTo>
                            <a:pt x="220" y="141"/>
                            <a:pt x="220" y="143"/>
                            <a:pt x="220" y="143"/>
                          </a:cubicBezTo>
                          <a:cubicBezTo>
                            <a:pt x="221" y="143"/>
                            <a:pt x="222" y="136"/>
                            <a:pt x="222" y="135"/>
                          </a:cubicBezTo>
                          <a:cubicBezTo>
                            <a:pt x="222" y="132"/>
                            <a:pt x="221" y="130"/>
                            <a:pt x="220" y="126"/>
                          </a:cubicBezTo>
                          <a:cubicBezTo>
                            <a:pt x="218" y="123"/>
                            <a:pt x="218" y="120"/>
                            <a:pt x="217" y="117"/>
                          </a:cubicBezTo>
                          <a:cubicBezTo>
                            <a:pt x="215" y="115"/>
                            <a:pt x="214" y="111"/>
                            <a:pt x="215" y="108"/>
                          </a:cubicBezTo>
                          <a:cubicBezTo>
                            <a:pt x="216" y="105"/>
                            <a:pt x="218" y="103"/>
                            <a:pt x="221" y="101"/>
                          </a:cubicBezTo>
                          <a:cubicBezTo>
                            <a:pt x="222" y="100"/>
                            <a:pt x="223" y="100"/>
                            <a:pt x="224" y="99"/>
                          </a:cubicBezTo>
                          <a:cubicBezTo>
                            <a:pt x="225" y="98"/>
                            <a:pt x="226" y="96"/>
                            <a:pt x="227" y="96"/>
                          </a:cubicBezTo>
                          <a:cubicBezTo>
                            <a:pt x="229" y="94"/>
                            <a:pt x="232" y="94"/>
                            <a:pt x="234" y="92"/>
                          </a:cubicBezTo>
                          <a:cubicBezTo>
                            <a:pt x="235" y="91"/>
                            <a:pt x="236" y="89"/>
                            <a:pt x="238" y="89"/>
                          </a:cubicBezTo>
                          <a:cubicBezTo>
                            <a:pt x="238" y="89"/>
                            <a:pt x="242" y="89"/>
                            <a:pt x="241" y="87"/>
                          </a:cubicBezTo>
                          <a:cubicBezTo>
                            <a:pt x="241" y="87"/>
                            <a:pt x="238" y="88"/>
                            <a:pt x="238" y="88"/>
                          </a:cubicBezTo>
                          <a:cubicBezTo>
                            <a:pt x="238" y="87"/>
                            <a:pt x="240" y="88"/>
                            <a:pt x="239" y="86"/>
                          </a:cubicBezTo>
                          <a:cubicBezTo>
                            <a:pt x="239" y="86"/>
                            <a:pt x="238" y="85"/>
                            <a:pt x="239" y="85"/>
                          </a:cubicBezTo>
                          <a:cubicBezTo>
                            <a:pt x="239" y="84"/>
                            <a:pt x="239" y="85"/>
                            <a:pt x="240" y="84"/>
                          </a:cubicBezTo>
                          <a:cubicBezTo>
                            <a:pt x="239" y="85"/>
                            <a:pt x="241" y="86"/>
                            <a:pt x="241" y="85"/>
                          </a:cubicBezTo>
                          <a:cubicBezTo>
                            <a:pt x="242" y="85"/>
                            <a:pt x="245" y="83"/>
                            <a:pt x="244" y="82"/>
                          </a:cubicBezTo>
                          <a:cubicBezTo>
                            <a:pt x="244" y="83"/>
                            <a:pt x="238" y="82"/>
                            <a:pt x="239" y="81"/>
                          </a:cubicBezTo>
                          <a:cubicBezTo>
                            <a:pt x="239" y="80"/>
                            <a:pt x="240" y="82"/>
                            <a:pt x="241" y="81"/>
                          </a:cubicBezTo>
                          <a:cubicBezTo>
                            <a:pt x="241" y="81"/>
                            <a:pt x="243" y="80"/>
                            <a:pt x="243" y="80"/>
                          </a:cubicBezTo>
                          <a:cubicBezTo>
                            <a:pt x="243" y="80"/>
                            <a:pt x="242" y="79"/>
                            <a:pt x="242" y="78"/>
                          </a:cubicBezTo>
                          <a:cubicBezTo>
                            <a:pt x="243" y="77"/>
                            <a:pt x="243" y="76"/>
                            <a:pt x="241" y="76"/>
                          </a:cubicBezTo>
                          <a:cubicBezTo>
                            <a:pt x="241" y="76"/>
                            <a:pt x="237" y="74"/>
                            <a:pt x="237" y="74"/>
                          </a:cubicBezTo>
                          <a:cubicBezTo>
                            <a:pt x="238" y="73"/>
                            <a:pt x="239" y="74"/>
                            <a:pt x="240" y="74"/>
                          </a:cubicBezTo>
                          <a:cubicBezTo>
                            <a:pt x="241" y="73"/>
                            <a:pt x="239" y="71"/>
                            <a:pt x="238" y="71"/>
                          </a:cubicBezTo>
                          <a:cubicBezTo>
                            <a:pt x="237" y="70"/>
                            <a:pt x="236" y="69"/>
                            <a:pt x="236" y="68"/>
                          </a:cubicBezTo>
                          <a:cubicBezTo>
                            <a:pt x="235" y="67"/>
                            <a:pt x="238" y="65"/>
                            <a:pt x="237" y="64"/>
                          </a:cubicBezTo>
                          <a:cubicBezTo>
                            <a:pt x="238" y="65"/>
                            <a:pt x="237" y="66"/>
                            <a:pt x="237" y="67"/>
                          </a:cubicBezTo>
                          <a:cubicBezTo>
                            <a:pt x="237" y="67"/>
                            <a:pt x="239" y="69"/>
                            <a:pt x="239" y="69"/>
                          </a:cubicBezTo>
                          <a:cubicBezTo>
                            <a:pt x="241" y="67"/>
                            <a:pt x="239" y="62"/>
                            <a:pt x="242" y="61"/>
                          </a:cubicBezTo>
                          <a:cubicBezTo>
                            <a:pt x="241" y="61"/>
                            <a:pt x="241" y="66"/>
                            <a:pt x="242" y="67"/>
                          </a:cubicBezTo>
                          <a:cubicBezTo>
                            <a:pt x="242" y="69"/>
                            <a:pt x="244" y="69"/>
                            <a:pt x="244" y="71"/>
                          </a:cubicBezTo>
                          <a:cubicBezTo>
                            <a:pt x="244" y="72"/>
                            <a:pt x="241" y="74"/>
                            <a:pt x="242" y="75"/>
                          </a:cubicBezTo>
                          <a:cubicBezTo>
                            <a:pt x="242" y="75"/>
                            <a:pt x="248" y="69"/>
                            <a:pt x="247" y="67"/>
                          </a:cubicBezTo>
                          <a:cubicBezTo>
                            <a:pt x="247" y="65"/>
                            <a:pt x="245" y="64"/>
                            <a:pt x="245" y="62"/>
                          </a:cubicBezTo>
                          <a:cubicBezTo>
                            <a:pt x="244" y="61"/>
                            <a:pt x="245" y="58"/>
                            <a:pt x="247" y="59"/>
                          </a:cubicBezTo>
                          <a:cubicBezTo>
                            <a:pt x="246" y="58"/>
                            <a:pt x="245" y="61"/>
                            <a:pt x="246" y="62"/>
                          </a:cubicBezTo>
                          <a:cubicBezTo>
                            <a:pt x="248" y="64"/>
                            <a:pt x="248" y="65"/>
                            <a:pt x="250" y="62"/>
                          </a:cubicBezTo>
                          <a:cubicBezTo>
                            <a:pt x="251" y="61"/>
                            <a:pt x="253" y="58"/>
                            <a:pt x="252" y="56"/>
                          </a:cubicBezTo>
                          <a:cubicBezTo>
                            <a:pt x="252" y="56"/>
                            <a:pt x="251" y="55"/>
                            <a:pt x="252" y="54"/>
                          </a:cubicBezTo>
                          <a:cubicBezTo>
                            <a:pt x="252" y="54"/>
                            <a:pt x="253" y="52"/>
                            <a:pt x="253" y="52"/>
                          </a:cubicBezTo>
                          <a:cubicBezTo>
                            <a:pt x="253" y="52"/>
                            <a:pt x="253" y="54"/>
                            <a:pt x="253" y="54"/>
                          </a:cubicBezTo>
                          <a:cubicBezTo>
                            <a:pt x="253" y="54"/>
                            <a:pt x="258" y="51"/>
                            <a:pt x="260" y="51"/>
                          </a:cubicBezTo>
                          <a:cubicBezTo>
                            <a:pt x="261" y="50"/>
                            <a:pt x="263" y="51"/>
                            <a:pt x="264" y="51"/>
                          </a:cubicBezTo>
                          <a:cubicBezTo>
                            <a:pt x="266" y="50"/>
                            <a:pt x="265" y="49"/>
                            <a:pt x="265" y="48"/>
                          </a:cubicBezTo>
                          <a:cubicBezTo>
                            <a:pt x="266" y="48"/>
                            <a:pt x="266" y="50"/>
                            <a:pt x="267" y="50"/>
                          </a:cubicBezTo>
                          <a:cubicBezTo>
                            <a:pt x="267" y="50"/>
                            <a:pt x="269" y="49"/>
                            <a:pt x="269" y="49"/>
                          </a:cubicBezTo>
                          <a:cubicBezTo>
                            <a:pt x="271" y="51"/>
                            <a:pt x="275" y="46"/>
                            <a:pt x="272" y="46"/>
                          </a:cubicBezTo>
                          <a:cubicBezTo>
                            <a:pt x="272" y="46"/>
                            <a:pt x="272" y="48"/>
                            <a:pt x="271" y="48"/>
                          </a:cubicBezTo>
                          <a:cubicBezTo>
                            <a:pt x="270" y="48"/>
                            <a:pt x="268" y="44"/>
                            <a:pt x="268" y="44"/>
                          </a:cubicBezTo>
                          <a:cubicBezTo>
                            <a:pt x="269" y="43"/>
                            <a:pt x="268" y="42"/>
                            <a:pt x="269" y="41"/>
                          </a:cubicBezTo>
                          <a:cubicBezTo>
                            <a:pt x="270" y="39"/>
                            <a:pt x="271" y="37"/>
                            <a:pt x="272" y="36"/>
                          </a:cubicBezTo>
                          <a:cubicBezTo>
                            <a:pt x="273" y="36"/>
                            <a:pt x="274" y="35"/>
                            <a:pt x="274" y="35"/>
                          </a:cubicBezTo>
                          <a:cubicBezTo>
                            <a:pt x="276" y="36"/>
                            <a:pt x="277" y="33"/>
                            <a:pt x="278" y="32"/>
                          </a:cubicBezTo>
                          <a:cubicBezTo>
                            <a:pt x="278" y="32"/>
                            <a:pt x="280" y="33"/>
                            <a:pt x="281" y="32"/>
                          </a:cubicBezTo>
                          <a:cubicBezTo>
                            <a:pt x="283" y="31"/>
                            <a:pt x="285" y="31"/>
                            <a:pt x="286" y="30"/>
                          </a:cubicBezTo>
                          <a:cubicBezTo>
                            <a:pt x="287" y="30"/>
                            <a:pt x="289" y="29"/>
                            <a:pt x="288" y="28"/>
                          </a:cubicBezTo>
                          <a:cubicBezTo>
                            <a:pt x="286" y="26"/>
                            <a:pt x="286" y="25"/>
                            <a:pt x="285" y="24"/>
                          </a:cubicBezTo>
                          <a:cubicBezTo>
                            <a:pt x="281" y="23"/>
                            <a:pt x="287" y="14"/>
                            <a:pt x="281" y="14"/>
                          </a:cubicBezTo>
                          <a:cubicBezTo>
                            <a:pt x="280" y="13"/>
                            <a:pt x="279" y="15"/>
                            <a:pt x="278" y="14"/>
                          </a:cubicBezTo>
                          <a:cubicBezTo>
                            <a:pt x="277" y="13"/>
                            <a:pt x="277" y="12"/>
                            <a:pt x="276" y="13"/>
                          </a:cubicBezTo>
                          <a:cubicBezTo>
                            <a:pt x="275" y="14"/>
                            <a:pt x="274" y="16"/>
                            <a:pt x="273" y="17"/>
                          </a:cubicBezTo>
                          <a:cubicBezTo>
                            <a:pt x="272" y="18"/>
                            <a:pt x="272" y="20"/>
                            <a:pt x="271" y="21"/>
                          </a:cubicBezTo>
                          <a:cubicBezTo>
                            <a:pt x="271" y="23"/>
                            <a:pt x="270" y="26"/>
                            <a:pt x="268" y="26"/>
                          </a:cubicBezTo>
                          <a:cubicBezTo>
                            <a:pt x="266" y="26"/>
                            <a:pt x="266" y="28"/>
                            <a:pt x="264" y="28"/>
                          </a:cubicBezTo>
                          <a:cubicBezTo>
                            <a:pt x="259" y="28"/>
                            <a:pt x="254" y="28"/>
                            <a:pt x="249" y="28"/>
                          </a:cubicBezTo>
                          <a:cubicBezTo>
                            <a:pt x="247" y="28"/>
                            <a:pt x="247" y="28"/>
                            <a:pt x="246" y="29"/>
                          </a:cubicBezTo>
                          <a:cubicBezTo>
                            <a:pt x="245" y="31"/>
                            <a:pt x="241" y="33"/>
                            <a:pt x="241" y="34"/>
                          </a:cubicBezTo>
                          <a:cubicBezTo>
                            <a:pt x="242" y="37"/>
                            <a:pt x="239" y="39"/>
                            <a:pt x="237" y="39"/>
                          </a:cubicBezTo>
                          <a:cubicBezTo>
                            <a:pt x="235" y="39"/>
                            <a:pt x="234" y="38"/>
                            <a:pt x="232" y="38"/>
                          </a:cubicBezTo>
                          <a:cubicBezTo>
                            <a:pt x="230" y="38"/>
                            <a:pt x="228" y="39"/>
                            <a:pt x="227" y="39"/>
                          </a:cubicBezTo>
                          <a:cubicBezTo>
                            <a:pt x="227" y="39"/>
                            <a:pt x="227" y="42"/>
                            <a:pt x="228" y="42"/>
                          </a:cubicBezTo>
                          <a:cubicBezTo>
                            <a:pt x="227" y="43"/>
                            <a:pt x="226" y="44"/>
                            <a:pt x="224" y="45"/>
                          </a:cubicBezTo>
                          <a:cubicBezTo>
                            <a:pt x="222" y="46"/>
                            <a:pt x="219" y="48"/>
                            <a:pt x="216" y="49"/>
                          </a:cubicBezTo>
                          <a:cubicBezTo>
                            <a:pt x="213" y="50"/>
                            <a:pt x="210" y="50"/>
                            <a:pt x="207" y="49"/>
                          </a:cubicBezTo>
                          <a:cubicBezTo>
                            <a:pt x="206" y="48"/>
                            <a:pt x="205" y="47"/>
                            <a:pt x="206" y="46"/>
                          </a:cubicBezTo>
                          <a:cubicBezTo>
                            <a:pt x="206" y="46"/>
                            <a:pt x="207" y="44"/>
                            <a:pt x="208" y="44"/>
                          </a:cubicBezTo>
                          <a:cubicBezTo>
                            <a:pt x="208" y="44"/>
                            <a:pt x="208" y="45"/>
                            <a:pt x="208" y="46"/>
                          </a:cubicBezTo>
                          <a:cubicBezTo>
                            <a:pt x="210" y="42"/>
                            <a:pt x="211" y="39"/>
                            <a:pt x="209" y="35"/>
                          </a:cubicBezTo>
                          <a:cubicBezTo>
                            <a:pt x="208" y="34"/>
                            <a:pt x="206" y="36"/>
                            <a:pt x="205" y="36"/>
                          </a:cubicBezTo>
                          <a:cubicBezTo>
                            <a:pt x="204" y="37"/>
                            <a:pt x="204" y="36"/>
                            <a:pt x="203" y="36"/>
                          </a:cubicBezTo>
                          <a:cubicBezTo>
                            <a:pt x="202" y="35"/>
                            <a:pt x="204" y="34"/>
                            <a:pt x="204" y="34"/>
                          </a:cubicBezTo>
                          <a:cubicBezTo>
                            <a:pt x="208" y="30"/>
                            <a:pt x="205" y="26"/>
                            <a:pt x="201" y="25"/>
                          </a:cubicBezTo>
                          <a:cubicBezTo>
                            <a:pt x="198" y="24"/>
                            <a:pt x="198" y="25"/>
                            <a:pt x="196" y="26"/>
                          </a:cubicBezTo>
                          <a:cubicBezTo>
                            <a:pt x="196" y="27"/>
                            <a:pt x="196" y="27"/>
                            <a:pt x="196" y="28"/>
                          </a:cubicBezTo>
                          <a:cubicBezTo>
                            <a:pt x="196" y="29"/>
                            <a:pt x="194" y="28"/>
                            <a:pt x="193" y="28"/>
                          </a:cubicBezTo>
                          <a:cubicBezTo>
                            <a:pt x="192" y="28"/>
                            <a:pt x="190" y="36"/>
                            <a:pt x="190" y="37"/>
                          </a:cubicBezTo>
                          <a:cubicBezTo>
                            <a:pt x="191" y="42"/>
                            <a:pt x="192" y="45"/>
                            <a:pt x="188" y="47"/>
                          </a:cubicBezTo>
                          <a:cubicBezTo>
                            <a:pt x="188" y="48"/>
                            <a:pt x="185" y="49"/>
                            <a:pt x="185" y="48"/>
                          </a:cubicBezTo>
                          <a:cubicBezTo>
                            <a:pt x="185" y="46"/>
                            <a:pt x="184" y="44"/>
                            <a:pt x="184" y="42"/>
                          </a:cubicBezTo>
                          <a:cubicBezTo>
                            <a:pt x="184" y="41"/>
                            <a:pt x="186" y="30"/>
                            <a:pt x="186" y="30"/>
                          </a:cubicBezTo>
                          <a:cubicBezTo>
                            <a:pt x="185" y="30"/>
                            <a:pt x="183" y="32"/>
                            <a:pt x="183" y="31"/>
                          </a:cubicBezTo>
                          <a:cubicBezTo>
                            <a:pt x="183" y="30"/>
                            <a:pt x="186" y="26"/>
                            <a:pt x="187" y="25"/>
                          </a:cubicBezTo>
                          <a:cubicBezTo>
                            <a:pt x="188" y="23"/>
                            <a:pt x="191" y="23"/>
                            <a:pt x="193" y="22"/>
                          </a:cubicBezTo>
                          <a:cubicBezTo>
                            <a:pt x="196" y="22"/>
                            <a:pt x="199" y="23"/>
                            <a:pt x="202" y="23"/>
                          </a:cubicBezTo>
                          <a:cubicBezTo>
                            <a:pt x="205" y="23"/>
                            <a:pt x="201" y="20"/>
                            <a:pt x="199" y="20"/>
                          </a:cubicBezTo>
                          <a:cubicBezTo>
                            <a:pt x="197" y="20"/>
                            <a:pt x="199" y="17"/>
                            <a:pt x="196" y="17"/>
                          </a:cubicBezTo>
                          <a:cubicBezTo>
                            <a:pt x="194" y="18"/>
                            <a:pt x="192" y="19"/>
                            <a:pt x="189" y="19"/>
                          </a:cubicBezTo>
                          <a:cubicBezTo>
                            <a:pt x="187" y="19"/>
                            <a:pt x="185" y="17"/>
                            <a:pt x="183" y="16"/>
                          </a:cubicBezTo>
                          <a:cubicBezTo>
                            <a:pt x="183" y="16"/>
                            <a:pt x="180" y="16"/>
                            <a:pt x="181" y="15"/>
                          </a:cubicBezTo>
                          <a:cubicBezTo>
                            <a:pt x="182" y="15"/>
                            <a:pt x="184" y="14"/>
                            <a:pt x="184" y="13"/>
                          </a:cubicBezTo>
                          <a:cubicBezTo>
                            <a:pt x="184" y="13"/>
                            <a:pt x="176" y="16"/>
                            <a:pt x="175" y="16"/>
                          </a:cubicBezTo>
                          <a:cubicBezTo>
                            <a:pt x="174" y="17"/>
                            <a:pt x="173" y="18"/>
                            <a:pt x="172" y="18"/>
                          </a:cubicBezTo>
                          <a:cubicBezTo>
                            <a:pt x="170" y="18"/>
                            <a:pt x="170" y="16"/>
                            <a:pt x="168" y="16"/>
                          </a:cubicBezTo>
                          <a:cubicBezTo>
                            <a:pt x="167" y="16"/>
                            <a:pt x="162" y="18"/>
                            <a:pt x="165" y="15"/>
                          </a:cubicBezTo>
                          <a:cubicBezTo>
                            <a:pt x="168" y="13"/>
                            <a:pt x="171" y="11"/>
                            <a:pt x="174" y="9"/>
                          </a:cubicBezTo>
                          <a:cubicBezTo>
                            <a:pt x="172" y="9"/>
                            <a:pt x="170" y="7"/>
                            <a:pt x="168" y="9"/>
                          </a:cubicBezTo>
                          <a:cubicBezTo>
                            <a:pt x="165" y="10"/>
                            <a:pt x="164" y="8"/>
                            <a:pt x="161" y="7"/>
                          </a:cubicBezTo>
                          <a:cubicBezTo>
                            <a:pt x="160" y="7"/>
                            <a:pt x="159" y="6"/>
                            <a:pt x="158" y="5"/>
                          </a:cubicBezTo>
                          <a:cubicBezTo>
                            <a:pt x="156" y="5"/>
                            <a:pt x="155" y="6"/>
                            <a:pt x="153" y="6"/>
                          </a:cubicBezTo>
                          <a:cubicBezTo>
                            <a:pt x="152" y="5"/>
                            <a:pt x="150" y="5"/>
                            <a:pt x="150" y="3"/>
                          </a:cubicBezTo>
                          <a:cubicBezTo>
                            <a:pt x="150" y="3"/>
                            <a:pt x="148" y="0"/>
                            <a:pt x="148" y="1"/>
                          </a:cubicBezTo>
                          <a:cubicBezTo>
                            <a:pt x="147" y="1"/>
                            <a:pt x="148" y="4"/>
                            <a:pt x="147" y="4"/>
                          </a:cubicBezTo>
                          <a:cubicBezTo>
                            <a:pt x="146" y="4"/>
                            <a:pt x="145" y="4"/>
                            <a:pt x="145" y="4"/>
                          </a:cubicBezTo>
                          <a:cubicBezTo>
                            <a:pt x="142" y="4"/>
                            <a:pt x="139" y="4"/>
                            <a:pt x="136" y="4"/>
                          </a:cubicBezTo>
                          <a:cubicBezTo>
                            <a:pt x="125" y="4"/>
                            <a:pt x="115" y="4"/>
                            <a:pt x="105" y="4"/>
                          </a:cubicBezTo>
                          <a:cubicBezTo>
                            <a:pt x="80" y="4"/>
                            <a:pt x="55" y="4"/>
                            <a:pt x="30" y="4"/>
                          </a:cubicBezTo>
                          <a:cubicBezTo>
                            <a:pt x="24" y="4"/>
                            <a:pt x="17" y="4"/>
                            <a:pt x="11" y="4"/>
                          </a:cubicBezTo>
                          <a:cubicBezTo>
                            <a:pt x="12" y="5"/>
                            <a:pt x="14" y="13"/>
                            <a:pt x="11" y="14"/>
                          </a:cubicBezTo>
                          <a:cubicBezTo>
                            <a:pt x="9" y="14"/>
                            <a:pt x="8" y="14"/>
                            <a:pt x="10" y="12"/>
                          </a:cubicBezTo>
                          <a:cubicBezTo>
                            <a:pt x="12" y="9"/>
                            <a:pt x="9" y="9"/>
                            <a:pt x="7" y="9"/>
                          </a:cubicBezTo>
                          <a:cubicBezTo>
                            <a:pt x="5" y="9"/>
                            <a:pt x="2" y="7"/>
                            <a:pt x="1" y="7"/>
                          </a:cubicBezTo>
                          <a:cubicBezTo>
                            <a:pt x="0" y="8"/>
                            <a:pt x="2" y="12"/>
                            <a:pt x="2" y="12"/>
                          </a:cubicBezTo>
                          <a:cubicBezTo>
                            <a:pt x="3" y="15"/>
                            <a:pt x="4" y="16"/>
                            <a:pt x="4" y="18"/>
                          </a:cubicBezTo>
                          <a:cubicBezTo>
                            <a:pt x="4" y="19"/>
                            <a:pt x="7" y="21"/>
                            <a:pt x="8" y="21"/>
                          </a:cubicBezTo>
                          <a:cubicBezTo>
                            <a:pt x="7" y="21"/>
                            <a:pt x="6" y="21"/>
                            <a:pt x="5" y="22"/>
                          </a:cubicBezTo>
                          <a:cubicBezTo>
                            <a:pt x="4" y="23"/>
                            <a:pt x="5" y="24"/>
                            <a:pt x="5" y="25"/>
                          </a:cubicBezTo>
                          <a:cubicBezTo>
                            <a:pt x="5" y="28"/>
                            <a:pt x="5" y="30"/>
                            <a:pt x="4" y="32"/>
                          </a:cubicBezTo>
                          <a:cubicBezTo>
                            <a:pt x="4" y="35"/>
                            <a:pt x="3" y="37"/>
                            <a:pt x="2" y="40"/>
                          </a:cubicBezTo>
                          <a:cubicBezTo>
                            <a:pt x="1" y="43"/>
                            <a:pt x="3" y="46"/>
                            <a:pt x="4" y="49"/>
                          </a:cubicBezTo>
                          <a:cubicBezTo>
                            <a:pt x="4" y="52"/>
                            <a:pt x="3" y="54"/>
                            <a:pt x="3" y="56"/>
                          </a:cubicBezTo>
                          <a:cubicBezTo>
                            <a:pt x="3" y="57"/>
                            <a:pt x="4" y="58"/>
                            <a:pt x="4" y="59"/>
                          </a:cubicBezTo>
                          <a:cubicBezTo>
                            <a:pt x="5" y="60"/>
                            <a:pt x="5" y="62"/>
                            <a:pt x="5" y="63"/>
                          </a:cubicBezTo>
                          <a:cubicBezTo>
                            <a:pt x="6" y="66"/>
                            <a:pt x="9" y="67"/>
                            <a:pt x="10" y="70"/>
                          </a:cubicBezTo>
                          <a:cubicBezTo>
                            <a:pt x="11" y="72"/>
                            <a:pt x="11" y="71"/>
                            <a:pt x="12" y="70"/>
                          </a:cubicBezTo>
                          <a:cubicBezTo>
                            <a:pt x="12" y="70"/>
                            <a:pt x="13" y="73"/>
                            <a:pt x="13" y="73"/>
                          </a:cubicBezTo>
                          <a:cubicBezTo>
                            <a:pt x="13" y="73"/>
                            <a:pt x="12" y="72"/>
                            <a:pt x="12" y="73"/>
                          </a:cubicBezTo>
                          <a:cubicBezTo>
                            <a:pt x="12" y="74"/>
                            <a:pt x="12" y="75"/>
                            <a:pt x="13" y="76"/>
                          </a:cubicBezTo>
                          <a:cubicBezTo>
                            <a:pt x="14" y="76"/>
                            <a:pt x="14" y="76"/>
                            <a:pt x="15" y="77"/>
                          </a:cubicBezTo>
                          <a:cubicBezTo>
                            <a:pt x="16" y="78"/>
                            <a:pt x="14" y="79"/>
                            <a:pt x="15" y="80"/>
                          </a:cubicBezTo>
                          <a:cubicBezTo>
                            <a:pt x="17" y="83"/>
                            <a:pt x="21" y="85"/>
                            <a:pt x="21" y="88"/>
                          </a:cubicBezTo>
                          <a:cubicBezTo>
                            <a:pt x="22" y="90"/>
                            <a:pt x="23" y="90"/>
                            <a:pt x="25" y="91"/>
                          </a:cubicBezTo>
                          <a:cubicBezTo>
                            <a:pt x="27" y="92"/>
                            <a:pt x="29" y="93"/>
                            <a:pt x="31" y="93"/>
                          </a:cubicBezTo>
                          <a:cubicBezTo>
                            <a:pt x="33" y="93"/>
                            <a:pt x="35" y="95"/>
                            <a:pt x="36" y="96"/>
                          </a:cubicBezTo>
                          <a:cubicBezTo>
                            <a:pt x="36" y="97"/>
                            <a:pt x="40" y="101"/>
                            <a:pt x="39" y="102"/>
                          </a:cubicBezTo>
                          <a:cubicBezTo>
                            <a:pt x="43" y="101"/>
                            <a:pt x="48" y="100"/>
                            <a:pt x="52" y="101"/>
                          </a:cubicBezTo>
                          <a:cubicBezTo>
                            <a:pt x="58" y="103"/>
                            <a:pt x="63" y="106"/>
                            <a:pt x="68" y="108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16" name="Freeform 642">
                      <a:extLst>
                        <a:ext uri="{FF2B5EF4-FFF2-40B4-BE49-F238E27FC236}">
                          <a16:creationId xmlns:a16="http://schemas.microsoft.com/office/drawing/2014/main" id="{2F1550E6-2A81-C14B-ABE8-F86BEA25F5DE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481816" y="3486882"/>
                      <a:ext cx="4359697" cy="2371297"/>
                    </a:xfrm>
                    <a:custGeom>
                      <a:avLst/>
                      <a:gdLst>
                        <a:gd name="T0" fmla="*/ 255 w 427"/>
                        <a:gd name="T1" fmla="*/ 181 h 219"/>
                        <a:gd name="T2" fmla="*/ 299 w 427"/>
                        <a:gd name="T3" fmla="*/ 195 h 219"/>
                        <a:gd name="T4" fmla="*/ 296 w 427"/>
                        <a:gd name="T5" fmla="*/ 215 h 219"/>
                        <a:gd name="T6" fmla="*/ 332 w 427"/>
                        <a:gd name="T7" fmla="*/ 200 h 219"/>
                        <a:gd name="T8" fmla="*/ 366 w 427"/>
                        <a:gd name="T9" fmla="*/ 196 h 219"/>
                        <a:gd name="T10" fmla="*/ 383 w 427"/>
                        <a:gd name="T11" fmla="*/ 200 h 219"/>
                        <a:gd name="T12" fmla="*/ 391 w 427"/>
                        <a:gd name="T13" fmla="*/ 201 h 219"/>
                        <a:gd name="T14" fmla="*/ 380 w 427"/>
                        <a:gd name="T15" fmla="*/ 188 h 219"/>
                        <a:gd name="T16" fmla="*/ 382 w 427"/>
                        <a:gd name="T17" fmla="*/ 176 h 219"/>
                        <a:gd name="T18" fmla="*/ 354 w 427"/>
                        <a:gd name="T19" fmla="*/ 180 h 219"/>
                        <a:gd name="T20" fmla="*/ 414 w 427"/>
                        <a:gd name="T21" fmla="*/ 160 h 219"/>
                        <a:gd name="T22" fmla="*/ 417 w 427"/>
                        <a:gd name="T23" fmla="*/ 144 h 219"/>
                        <a:gd name="T24" fmla="*/ 415 w 427"/>
                        <a:gd name="T25" fmla="*/ 139 h 219"/>
                        <a:gd name="T26" fmla="*/ 394 w 427"/>
                        <a:gd name="T27" fmla="*/ 126 h 219"/>
                        <a:gd name="T28" fmla="*/ 390 w 427"/>
                        <a:gd name="T29" fmla="*/ 110 h 219"/>
                        <a:gd name="T30" fmla="*/ 378 w 427"/>
                        <a:gd name="T31" fmla="*/ 104 h 219"/>
                        <a:gd name="T32" fmla="*/ 364 w 427"/>
                        <a:gd name="T33" fmla="*/ 112 h 219"/>
                        <a:gd name="T34" fmla="*/ 356 w 427"/>
                        <a:gd name="T35" fmla="*/ 107 h 219"/>
                        <a:gd name="T36" fmla="*/ 342 w 427"/>
                        <a:gd name="T37" fmla="*/ 85 h 219"/>
                        <a:gd name="T38" fmla="*/ 314 w 427"/>
                        <a:gd name="T39" fmla="*/ 91 h 219"/>
                        <a:gd name="T40" fmla="*/ 320 w 427"/>
                        <a:gd name="T41" fmla="*/ 116 h 219"/>
                        <a:gd name="T42" fmla="*/ 306 w 427"/>
                        <a:gd name="T43" fmla="*/ 159 h 219"/>
                        <a:gd name="T44" fmla="*/ 292 w 427"/>
                        <a:gd name="T45" fmla="*/ 135 h 219"/>
                        <a:gd name="T46" fmla="*/ 250 w 427"/>
                        <a:gd name="T47" fmla="*/ 119 h 219"/>
                        <a:gd name="T48" fmla="*/ 237 w 427"/>
                        <a:gd name="T49" fmla="*/ 86 h 219"/>
                        <a:gd name="T50" fmla="*/ 246 w 427"/>
                        <a:gd name="T51" fmla="*/ 77 h 219"/>
                        <a:gd name="T52" fmla="*/ 246 w 427"/>
                        <a:gd name="T53" fmla="*/ 70 h 219"/>
                        <a:gd name="T54" fmla="*/ 263 w 427"/>
                        <a:gd name="T55" fmla="*/ 58 h 219"/>
                        <a:gd name="T56" fmla="*/ 276 w 427"/>
                        <a:gd name="T57" fmla="*/ 48 h 219"/>
                        <a:gd name="T58" fmla="*/ 293 w 427"/>
                        <a:gd name="T59" fmla="*/ 36 h 219"/>
                        <a:gd name="T60" fmla="*/ 276 w 427"/>
                        <a:gd name="T61" fmla="*/ 23 h 219"/>
                        <a:gd name="T62" fmla="*/ 262 w 427"/>
                        <a:gd name="T63" fmla="*/ 35 h 219"/>
                        <a:gd name="T64" fmla="*/ 252 w 427"/>
                        <a:gd name="T65" fmla="*/ 23 h 219"/>
                        <a:gd name="T66" fmla="*/ 241 w 427"/>
                        <a:gd name="T67" fmla="*/ 10 h 219"/>
                        <a:gd name="T68" fmla="*/ 223 w 427"/>
                        <a:gd name="T69" fmla="*/ 6 h 219"/>
                        <a:gd name="T70" fmla="*/ 232 w 427"/>
                        <a:gd name="T71" fmla="*/ 27 h 219"/>
                        <a:gd name="T72" fmla="*/ 226 w 427"/>
                        <a:gd name="T73" fmla="*/ 40 h 219"/>
                        <a:gd name="T74" fmla="*/ 218 w 427"/>
                        <a:gd name="T75" fmla="*/ 37 h 219"/>
                        <a:gd name="T76" fmla="*/ 164 w 427"/>
                        <a:gd name="T77" fmla="*/ 29 h 219"/>
                        <a:gd name="T78" fmla="*/ 166 w 427"/>
                        <a:gd name="T79" fmla="*/ 41 h 219"/>
                        <a:gd name="T80" fmla="*/ 160 w 427"/>
                        <a:gd name="T81" fmla="*/ 40 h 219"/>
                        <a:gd name="T82" fmla="*/ 133 w 427"/>
                        <a:gd name="T83" fmla="*/ 30 h 219"/>
                        <a:gd name="T84" fmla="*/ 83 w 427"/>
                        <a:gd name="T85" fmla="*/ 23 h 219"/>
                        <a:gd name="T86" fmla="*/ 71 w 427"/>
                        <a:gd name="T87" fmla="*/ 18 h 219"/>
                        <a:gd name="T88" fmla="*/ 50 w 427"/>
                        <a:gd name="T89" fmla="*/ 24 h 219"/>
                        <a:gd name="T90" fmla="*/ 49 w 427"/>
                        <a:gd name="T91" fmla="*/ 22 h 219"/>
                        <a:gd name="T92" fmla="*/ 29 w 427"/>
                        <a:gd name="T93" fmla="*/ 23 h 219"/>
                        <a:gd name="T94" fmla="*/ 21 w 427"/>
                        <a:gd name="T95" fmla="*/ 28 h 219"/>
                        <a:gd name="T96" fmla="*/ 3 w 427"/>
                        <a:gd name="T97" fmla="*/ 97 h 219"/>
                        <a:gd name="T98" fmla="*/ 40 w 427"/>
                        <a:gd name="T99" fmla="*/ 116 h 219"/>
                        <a:gd name="T100" fmla="*/ 53 w 427"/>
                        <a:gd name="T101" fmla="*/ 141 h 219"/>
                        <a:gd name="T102" fmla="*/ 62 w 427"/>
                        <a:gd name="T103" fmla="*/ 150 h 219"/>
                        <a:gd name="T104" fmla="*/ 67 w 427"/>
                        <a:gd name="T105" fmla="*/ 160 h 219"/>
                        <a:gd name="T106" fmla="*/ 80 w 427"/>
                        <a:gd name="T107" fmla="*/ 166 h 219"/>
                        <a:gd name="T108" fmla="*/ 133 w 427"/>
                        <a:gd name="T109" fmla="*/ 176 h 219"/>
                        <a:gd name="T110" fmla="*/ 97 w 427"/>
                        <a:gd name="T111" fmla="*/ 57 h 219"/>
                        <a:gd name="T112" fmla="*/ 87 w 427"/>
                        <a:gd name="T113" fmla="*/ 51 h 219"/>
                        <a:gd name="T114" fmla="*/ 113 w 427"/>
                        <a:gd name="T115" fmla="*/ 49 h 219"/>
                        <a:gd name="T116" fmla="*/ 142 w 427"/>
                        <a:gd name="T117" fmla="*/ 85 h 219"/>
                        <a:gd name="T118" fmla="*/ 131 w 427"/>
                        <a:gd name="T119" fmla="*/ 85 h 219"/>
                        <a:gd name="T120" fmla="*/ 160 w 427"/>
                        <a:gd name="T121" fmla="*/ 78 h 219"/>
                        <a:gd name="T122" fmla="*/ 210 w 427"/>
                        <a:gd name="T123" fmla="*/ 150 h 219"/>
                        <a:gd name="T124" fmla="*/ 222 w 427"/>
                        <a:gd name="T125" fmla="*/ 165 h 2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427" h="219">
                          <a:moveTo>
                            <a:pt x="229" y="174"/>
                          </a:moveTo>
                          <a:cubicBezTo>
                            <a:pt x="229" y="174"/>
                            <a:pt x="229" y="173"/>
                            <a:pt x="229" y="173"/>
                          </a:cubicBezTo>
                          <a:cubicBezTo>
                            <a:pt x="229" y="173"/>
                            <a:pt x="232" y="177"/>
                            <a:pt x="232" y="177"/>
                          </a:cubicBezTo>
                          <a:cubicBezTo>
                            <a:pt x="234" y="177"/>
                            <a:pt x="235" y="178"/>
                            <a:pt x="236" y="178"/>
                          </a:cubicBezTo>
                          <a:cubicBezTo>
                            <a:pt x="238" y="178"/>
                            <a:pt x="238" y="177"/>
                            <a:pt x="239" y="178"/>
                          </a:cubicBezTo>
                          <a:cubicBezTo>
                            <a:pt x="242" y="179"/>
                            <a:pt x="244" y="180"/>
                            <a:pt x="246" y="181"/>
                          </a:cubicBezTo>
                          <a:cubicBezTo>
                            <a:pt x="247" y="182"/>
                            <a:pt x="248" y="181"/>
                            <a:pt x="249" y="181"/>
                          </a:cubicBezTo>
                          <a:cubicBezTo>
                            <a:pt x="250" y="180"/>
                            <a:pt x="251" y="180"/>
                            <a:pt x="252" y="180"/>
                          </a:cubicBezTo>
                          <a:cubicBezTo>
                            <a:pt x="253" y="180"/>
                            <a:pt x="254" y="181"/>
                            <a:pt x="255" y="181"/>
                          </a:cubicBezTo>
                          <a:cubicBezTo>
                            <a:pt x="257" y="181"/>
                            <a:pt x="258" y="180"/>
                            <a:pt x="259" y="179"/>
                          </a:cubicBezTo>
                          <a:cubicBezTo>
                            <a:pt x="260" y="178"/>
                            <a:pt x="263" y="175"/>
                            <a:pt x="264" y="175"/>
                          </a:cubicBezTo>
                          <a:cubicBezTo>
                            <a:pt x="264" y="175"/>
                            <a:pt x="265" y="176"/>
                            <a:pt x="265" y="176"/>
                          </a:cubicBezTo>
                          <a:cubicBezTo>
                            <a:pt x="267" y="176"/>
                            <a:pt x="268" y="176"/>
                            <a:pt x="269" y="176"/>
                          </a:cubicBezTo>
                          <a:cubicBezTo>
                            <a:pt x="273" y="176"/>
                            <a:pt x="272" y="179"/>
                            <a:pt x="274" y="181"/>
                          </a:cubicBezTo>
                          <a:cubicBezTo>
                            <a:pt x="275" y="182"/>
                            <a:pt x="279" y="181"/>
                            <a:pt x="279" y="183"/>
                          </a:cubicBezTo>
                          <a:cubicBezTo>
                            <a:pt x="279" y="185"/>
                            <a:pt x="280" y="187"/>
                            <a:pt x="281" y="189"/>
                          </a:cubicBezTo>
                          <a:cubicBezTo>
                            <a:pt x="281" y="194"/>
                            <a:pt x="290" y="193"/>
                            <a:pt x="293" y="194"/>
                          </a:cubicBezTo>
                          <a:cubicBezTo>
                            <a:pt x="295" y="194"/>
                            <a:pt x="298" y="194"/>
                            <a:pt x="299" y="195"/>
                          </a:cubicBezTo>
                          <a:cubicBezTo>
                            <a:pt x="300" y="196"/>
                            <a:pt x="305" y="201"/>
                            <a:pt x="304" y="201"/>
                          </a:cubicBezTo>
                          <a:cubicBezTo>
                            <a:pt x="302" y="203"/>
                            <a:pt x="302" y="203"/>
                            <a:pt x="300" y="202"/>
                          </a:cubicBezTo>
                          <a:cubicBezTo>
                            <a:pt x="299" y="201"/>
                            <a:pt x="295" y="199"/>
                            <a:pt x="295" y="199"/>
                          </a:cubicBezTo>
                          <a:cubicBezTo>
                            <a:pt x="295" y="200"/>
                            <a:pt x="298" y="201"/>
                            <a:pt x="297" y="203"/>
                          </a:cubicBezTo>
                          <a:cubicBezTo>
                            <a:pt x="296" y="204"/>
                            <a:pt x="295" y="206"/>
                            <a:pt x="295" y="207"/>
                          </a:cubicBezTo>
                          <a:cubicBezTo>
                            <a:pt x="295" y="209"/>
                            <a:pt x="295" y="210"/>
                            <a:pt x="294" y="211"/>
                          </a:cubicBezTo>
                          <a:cubicBezTo>
                            <a:pt x="294" y="212"/>
                            <a:pt x="291" y="213"/>
                            <a:pt x="291" y="213"/>
                          </a:cubicBezTo>
                          <a:cubicBezTo>
                            <a:pt x="290" y="214"/>
                            <a:pt x="287" y="219"/>
                            <a:pt x="291" y="219"/>
                          </a:cubicBezTo>
                          <a:cubicBezTo>
                            <a:pt x="292" y="219"/>
                            <a:pt x="294" y="217"/>
                            <a:pt x="296" y="215"/>
                          </a:cubicBezTo>
                          <a:cubicBezTo>
                            <a:pt x="298" y="214"/>
                            <a:pt x="299" y="216"/>
                            <a:pt x="301" y="215"/>
                          </a:cubicBezTo>
                          <a:cubicBezTo>
                            <a:pt x="304" y="215"/>
                            <a:pt x="305" y="213"/>
                            <a:pt x="308" y="213"/>
                          </a:cubicBezTo>
                          <a:cubicBezTo>
                            <a:pt x="308" y="211"/>
                            <a:pt x="308" y="212"/>
                            <a:pt x="306" y="211"/>
                          </a:cubicBezTo>
                          <a:cubicBezTo>
                            <a:pt x="305" y="211"/>
                            <a:pt x="305" y="210"/>
                            <a:pt x="306" y="210"/>
                          </a:cubicBezTo>
                          <a:cubicBezTo>
                            <a:pt x="307" y="208"/>
                            <a:pt x="308" y="207"/>
                            <a:pt x="311" y="207"/>
                          </a:cubicBezTo>
                          <a:cubicBezTo>
                            <a:pt x="312" y="207"/>
                            <a:pt x="315" y="205"/>
                            <a:pt x="317" y="206"/>
                          </a:cubicBezTo>
                          <a:cubicBezTo>
                            <a:pt x="319" y="207"/>
                            <a:pt x="320" y="203"/>
                            <a:pt x="322" y="206"/>
                          </a:cubicBezTo>
                          <a:cubicBezTo>
                            <a:pt x="324" y="204"/>
                            <a:pt x="325" y="203"/>
                            <a:pt x="327" y="201"/>
                          </a:cubicBezTo>
                          <a:cubicBezTo>
                            <a:pt x="329" y="200"/>
                            <a:pt x="330" y="200"/>
                            <a:pt x="332" y="200"/>
                          </a:cubicBezTo>
                          <a:cubicBezTo>
                            <a:pt x="335" y="200"/>
                            <a:pt x="339" y="200"/>
                            <a:pt x="342" y="200"/>
                          </a:cubicBezTo>
                          <a:cubicBezTo>
                            <a:pt x="345" y="200"/>
                            <a:pt x="346" y="201"/>
                            <a:pt x="347" y="199"/>
                          </a:cubicBezTo>
                          <a:cubicBezTo>
                            <a:pt x="348" y="198"/>
                            <a:pt x="349" y="199"/>
                            <a:pt x="350" y="198"/>
                          </a:cubicBezTo>
                          <a:cubicBezTo>
                            <a:pt x="351" y="196"/>
                            <a:pt x="352" y="195"/>
                            <a:pt x="352" y="193"/>
                          </a:cubicBezTo>
                          <a:cubicBezTo>
                            <a:pt x="353" y="191"/>
                            <a:pt x="353" y="190"/>
                            <a:pt x="354" y="188"/>
                          </a:cubicBezTo>
                          <a:cubicBezTo>
                            <a:pt x="355" y="187"/>
                            <a:pt x="356" y="186"/>
                            <a:pt x="357" y="185"/>
                          </a:cubicBezTo>
                          <a:cubicBezTo>
                            <a:pt x="358" y="184"/>
                            <a:pt x="359" y="187"/>
                            <a:pt x="361" y="186"/>
                          </a:cubicBezTo>
                          <a:cubicBezTo>
                            <a:pt x="363" y="184"/>
                            <a:pt x="365" y="187"/>
                            <a:pt x="365" y="189"/>
                          </a:cubicBezTo>
                          <a:cubicBezTo>
                            <a:pt x="365" y="190"/>
                            <a:pt x="364" y="196"/>
                            <a:pt x="366" y="196"/>
                          </a:cubicBezTo>
                          <a:cubicBezTo>
                            <a:pt x="367" y="197"/>
                            <a:pt x="368" y="199"/>
                            <a:pt x="369" y="201"/>
                          </a:cubicBezTo>
                          <a:cubicBezTo>
                            <a:pt x="370" y="199"/>
                            <a:pt x="381" y="196"/>
                            <a:pt x="381" y="196"/>
                          </a:cubicBezTo>
                          <a:cubicBezTo>
                            <a:pt x="381" y="195"/>
                            <a:pt x="380" y="195"/>
                            <a:pt x="380" y="194"/>
                          </a:cubicBezTo>
                          <a:cubicBezTo>
                            <a:pt x="380" y="194"/>
                            <a:pt x="382" y="196"/>
                            <a:pt x="382" y="196"/>
                          </a:cubicBezTo>
                          <a:cubicBezTo>
                            <a:pt x="382" y="197"/>
                            <a:pt x="380" y="197"/>
                            <a:pt x="380" y="197"/>
                          </a:cubicBezTo>
                          <a:cubicBezTo>
                            <a:pt x="380" y="197"/>
                            <a:pt x="386" y="198"/>
                            <a:pt x="386" y="198"/>
                          </a:cubicBezTo>
                          <a:cubicBezTo>
                            <a:pt x="386" y="198"/>
                            <a:pt x="386" y="198"/>
                            <a:pt x="386" y="198"/>
                          </a:cubicBezTo>
                          <a:cubicBezTo>
                            <a:pt x="386" y="198"/>
                            <a:pt x="386" y="199"/>
                            <a:pt x="386" y="199"/>
                          </a:cubicBezTo>
                          <a:cubicBezTo>
                            <a:pt x="385" y="199"/>
                            <a:pt x="384" y="199"/>
                            <a:pt x="383" y="200"/>
                          </a:cubicBezTo>
                          <a:cubicBezTo>
                            <a:pt x="383" y="201"/>
                            <a:pt x="382" y="198"/>
                            <a:pt x="382" y="198"/>
                          </a:cubicBezTo>
                          <a:cubicBezTo>
                            <a:pt x="381" y="198"/>
                            <a:pt x="381" y="199"/>
                            <a:pt x="381" y="199"/>
                          </a:cubicBezTo>
                          <a:cubicBezTo>
                            <a:pt x="381" y="199"/>
                            <a:pt x="381" y="198"/>
                            <a:pt x="380" y="199"/>
                          </a:cubicBezTo>
                          <a:cubicBezTo>
                            <a:pt x="379" y="200"/>
                            <a:pt x="378" y="200"/>
                            <a:pt x="377" y="201"/>
                          </a:cubicBezTo>
                          <a:cubicBezTo>
                            <a:pt x="375" y="202"/>
                            <a:pt x="371" y="205"/>
                            <a:pt x="373" y="208"/>
                          </a:cubicBezTo>
                          <a:cubicBezTo>
                            <a:pt x="376" y="210"/>
                            <a:pt x="378" y="208"/>
                            <a:pt x="379" y="207"/>
                          </a:cubicBezTo>
                          <a:cubicBezTo>
                            <a:pt x="380" y="206"/>
                            <a:pt x="384" y="203"/>
                            <a:pt x="384" y="202"/>
                          </a:cubicBezTo>
                          <a:cubicBezTo>
                            <a:pt x="384" y="203"/>
                            <a:pt x="386" y="204"/>
                            <a:pt x="387" y="203"/>
                          </a:cubicBezTo>
                          <a:cubicBezTo>
                            <a:pt x="387" y="202"/>
                            <a:pt x="390" y="201"/>
                            <a:pt x="391" y="201"/>
                          </a:cubicBezTo>
                          <a:cubicBezTo>
                            <a:pt x="393" y="200"/>
                            <a:pt x="395" y="199"/>
                            <a:pt x="397" y="199"/>
                          </a:cubicBezTo>
                          <a:cubicBezTo>
                            <a:pt x="398" y="199"/>
                            <a:pt x="398" y="199"/>
                            <a:pt x="398" y="198"/>
                          </a:cubicBezTo>
                          <a:cubicBezTo>
                            <a:pt x="397" y="197"/>
                            <a:pt x="398" y="197"/>
                            <a:pt x="398" y="197"/>
                          </a:cubicBezTo>
                          <a:cubicBezTo>
                            <a:pt x="398" y="196"/>
                            <a:pt x="396" y="197"/>
                            <a:pt x="395" y="196"/>
                          </a:cubicBezTo>
                          <a:cubicBezTo>
                            <a:pt x="394" y="196"/>
                            <a:pt x="395" y="194"/>
                            <a:pt x="393" y="196"/>
                          </a:cubicBezTo>
                          <a:cubicBezTo>
                            <a:pt x="391" y="197"/>
                            <a:pt x="387" y="196"/>
                            <a:pt x="385" y="195"/>
                          </a:cubicBezTo>
                          <a:cubicBezTo>
                            <a:pt x="384" y="195"/>
                            <a:pt x="385" y="193"/>
                            <a:pt x="384" y="193"/>
                          </a:cubicBezTo>
                          <a:cubicBezTo>
                            <a:pt x="384" y="193"/>
                            <a:pt x="382" y="193"/>
                            <a:pt x="381" y="192"/>
                          </a:cubicBezTo>
                          <a:cubicBezTo>
                            <a:pt x="380" y="192"/>
                            <a:pt x="380" y="189"/>
                            <a:pt x="380" y="188"/>
                          </a:cubicBezTo>
                          <a:cubicBezTo>
                            <a:pt x="380" y="187"/>
                            <a:pt x="378" y="188"/>
                            <a:pt x="377" y="187"/>
                          </a:cubicBezTo>
                          <a:cubicBezTo>
                            <a:pt x="377" y="187"/>
                            <a:pt x="379" y="185"/>
                            <a:pt x="379" y="185"/>
                          </a:cubicBezTo>
                          <a:cubicBezTo>
                            <a:pt x="380" y="184"/>
                            <a:pt x="380" y="181"/>
                            <a:pt x="378" y="181"/>
                          </a:cubicBezTo>
                          <a:cubicBezTo>
                            <a:pt x="378" y="181"/>
                            <a:pt x="376" y="185"/>
                            <a:pt x="375" y="183"/>
                          </a:cubicBezTo>
                          <a:cubicBezTo>
                            <a:pt x="375" y="181"/>
                            <a:pt x="374" y="182"/>
                            <a:pt x="373" y="181"/>
                          </a:cubicBezTo>
                          <a:cubicBezTo>
                            <a:pt x="373" y="180"/>
                            <a:pt x="376" y="181"/>
                            <a:pt x="376" y="181"/>
                          </a:cubicBezTo>
                          <a:cubicBezTo>
                            <a:pt x="378" y="181"/>
                            <a:pt x="379" y="180"/>
                            <a:pt x="380" y="180"/>
                          </a:cubicBezTo>
                          <a:cubicBezTo>
                            <a:pt x="381" y="179"/>
                            <a:pt x="382" y="179"/>
                            <a:pt x="383" y="179"/>
                          </a:cubicBezTo>
                          <a:cubicBezTo>
                            <a:pt x="384" y="178"/>
                            <a:pt x="382" y="176"/>
                            <a:pt x="382" y="176"/>
                          </a:cubicBezTo>
                          <a:cubicBezTo>
                            <a:pt x="382" y="176"/>
                            <a:pt x="383" y="176"/>
                            <a:pt x="383" y="176"/>
                          </a:cubicBezTo>
                          <a:cubicBezTo>
                            <a:pt x="383" y="176"/>
                            <a:pt x="379" y="174"/>
                            <a:pt x="379" y="174"/>
                          </a:cubicBezTo>
                          <a:cubicBezTo>
                            <a:pt x="377" y="173"/>
                            <a:pt x="375" y="173"/>
                            <a:pt x="373" y="174"/>
                          </a:cubicBezTo>
                          <a:cubicBezTo>
                            <a:pt x="369" y="175"/>
                            <a:pt x="366" y="176"/>
                            <a:pt x="363" y="178"/>
                          </a:cubicBezTo>
                          <a:cubicBezTo>
                            <a:pt x="360" y="179"/>
                            <a:pt x="358" y="181"/>
                            <a:pt x="355" y="183"/>
                          </a:cubicBezTo>
                          <a:cubicBezTo>
                            <a:pt x="354" y="184"/>
                            <a:pt x="353" y="185"/>
                            <a:pt x="352" y="187"/>
                          </a:cubicBezTo>
                          <a:cubicBezTo>
                            <a:pt x="352" y="187"/>
                            <a:pt x="348" y="189"/>
                            <a:pt x="348" y="189"/>
                          </a:cubicBezTo>
                          <a:cubicBezTo>
                            <a:pt x="348" y="188"/>
                            <a:pt x="353" y="184"/>
                            <a:pt x="354" y="183"/>
                          </a:cubicBezTo>
                          <a:cubicBezTo>
                            <a:pt x="354" y="182"/>
                            <a:pt x="355" y="181"/>
                            <a:pt x="354" y="180"/>
                          </a:cubicBezTo>
                          <a:cubicBezTo>
                            <a:pt x="353" y="180"/>
                            <a:pt x="351" y="179"/>
                            <a:pt x="350" y="179"/>
                          </a:cubicBezTo>
                          <a:cubicBezTo>
                            <a:pt x="351" y="179"/>
                            <a:pt x="353" y="180"/>
                            <a:pt x="354" y="180"/>
                          </a:cubicBezTo>
                          <a:cubicBezTo>
                            <a:pt x="356" y="181"/>
                            <a:pt x="358" y="178"/>
                            <a:pt x="359" y="177"/>
                          </a:cubicBezTo>
                          <a:cubicBezTo>
                            <a:pt x="360" y="176"/>
                            <a:pt x="361" y="174"/>
                            <a:pt x="363" y="173"/>
                          </a:cubicBezTo>
                          <a:cubicBezTo>
                            <a:pt x="365" y="173"/>
                            <a:pt x="367" y="174"/>
                            <a:pt x="368" y="172"/>
                          </a:cubicBezTo>
                          <a:cubicBezTo>
                            <a:pt x="369" y="168"/>
                            <a:pt x="371" y="167"/>
                            <a:pt x="375" y="167"/>
                          </a:cubicBezTo>
                          <a:cubicBezTo>
                            <a:pt x="379" y="167"/>
                            <a:pt x="383" y="167"/>
                            <a:pt x="387" y="167"/>
                          </a:cubicBezTo>
                          <a:cubicBezTo>
                            <a:pt x="394" y="167"/>
                            <a:pt x="404" y="169"/>
                            <a:pt x="409" y="163"/>
                          </a:cubicBezTo>
                          <a:cubicBezTo>
                            <a:pt x="411" y="161"/>
                            <a:pt x="412" y="160"/>
                            <a:pt x="414" y="160"/>
                          </a:cubicBezTo>
                          <a:cubicBezTo>
                            <a:pt x="416" y="160"/>
                            <a:pt x="418" y="160"/>
                            <a:pt x="421" y="158"/>
                          </a:cubicBezTo>
                          <a:cubicBezTo>
                            <a:pt x="422" y="158"/>
                            <a:pt x="425" y="156"/>
                            <a:pt x="425" y="155"/>
                          </a:cubicBezTo>
                          <a:cubicBezTo>
                            <a:pt x="427" y="152"/>
                            <a:pt x="422" y="153"/>
                            <a:pt x="422" y="152"/>
                          </a:cubicBezTo>
                          <a:cubicBezTo>
                            <a:pt x="422" y="151"/>
                            <a:pt x="424" y="151"/>
                            <a:pt x="424" y="151"/>
                          </a:cubicBezTo>
                          <a:cubicBezTo>
                            <a:pt x="425" y="150"/>
                            <a:pt x="424" y="149"/>
                            <a:pt x="424" y="148"/>
                          </a:cubicBezTo>
                          <a:cubicBezTo>
                            <a:pt x="424" y="148"/>
                            <a:pt x="425" y="147"/>
                            <a:pt x="425" y="147"/>
                          </a:cubicBezTo>
                          <a:cubicBezTo>
                            <a:pt x="425" y="146"/>
                            <a:pt x="423" y="145"/>
                            <a:pt x="423" y="145"/>
                          </a:cubicBezTo>
                          <a:cubicBezTo>
                            <a:pt x="422" y="144"/>
                            <a:pt x="421" y="144"/>
                            <a:pt x="421" y="143"/>
                          </a:cubicBezTo>
                          <a:cubicBezTo>
                            <a:pt x="420" y="143"/>
                            <a:pt x="418" y="146"/>
                            <a:pt x="417" y="144"/>
                          </a:cubicBezTo>
                          <a:cubicBezTo>
                            <a:pt x="417" y="144"/>
                            <a:pt x="419" y="143"/>
                            <a:pt x="418" y="143"/>
                          </a:cubicBezTo>
                          <a:cubicBezTo>
                            <a:pt x="418" y="142"/>
                            <a:pt x="417" y="141"/>
                            <a:pt x="416" y="141"/>
                          </a:cubicBezTo>
                          <a:cubicBezTo>
                            <a:pt x="415" y="140"/>
                            <a:pt x="411" y="141"/>
                            <a:pt x="410" y="142"/>
                          </a:cubicBezTo>
                          <a:cubicBezTo>
                            <a:pt x="409" y="144"/>
                            <a:pt x="406" y="145"/>
                            <a:pt x="404" y="146"/>
                          </a:cubicBezTo>
                          <a:cubicBezTo>
                            <a:pt x="403" y="146"/>
                            <a:pt x="400" y="144"/>
                            <a:pt x="400" y="143"/>
                          </a:cubicBezTo>
                          <a:cubicBezTo>
                            <a:pt x="400" y="142"/>
                            <a:pt x="403" y="145"/>
                            <a:pt x="403" y="145"/>
                          </a:cubicBezTo>
                          <a:cubicBezTo>
                            <a:pt x="404" y="145"/>
                            <a:pt x="408" y="142"/>
                            <a:pt x="408" y="142"/>
                          </a:cubicBezTo>
                          <a:cubicBezTo>
                            <a:pt x="408" y="142"/>
                            <a:pt x="406" y="141"/>
                            <a:pt x="406" y="141"/>
                          </a:cubicBezTo>
                          <a:cubicBezTo>
                            <a:pt x="409" y="140"/>
                            <a:pt x="412" y="140"/>
                            <a:pt x="415" y="139"/>
                          </a:cubicBezTo>
                          <a:cubicBezTo>
                            <a:pt x="415" y="139"/>
                            <a:pt x="417" y="138"/>
                            <a:pt x="416" y="137"/>
                          </a:cubicBezTo>
                          <a:cubicBezTo>
                            <a:pt x="416" y="137"/>
                            <a:pt x="414" y="135"/>
                            <a:pt x="414" y="135"/>
                          </a:cubicBezTo>
                          <a:cubicBezTo>
                            <a:pt x="412" y="136"/>
                            <a:pt x="410" y="136"/>
                            <a:pt x="409" y="134"/>
                          </a:cubicBezTo>
                          <a:cubicBezTo>
                            <a:pt x="408" y="134"/>
                            <a:pt x="404" y="137"/>
                            <a:pt x="404" y="136"/>
                          </a:cubicBezTo>
                          <a:cubicBezTo>
                            <a:pt x="404" y="136"/>
                            <a:pt x="407" y="133"/>
                            <a:pt x="404" y="134"/>
                          </a:cubicBezTo>
                          <a:cubicBezTo>
                            <a:pt x="404" y="134"/>
                            <a:pt x="400" y="135"/>
                            <a:pt x="400" y="135"/>
                          </a:cubicBezTo>
                          <a:cubicBezTo>
                            <a:pt x="401" y="133"/>
                            <a:pt x="404" y="133"/>
                            <a:pt x="402" y="130"/>
                          </a:cubicBezTo>
                          <a:cubicBezTo>
                            <a:pt x="402" y="130"/>
                            <a:pt x="398" y="128"/>
                            <a:pt x="398" y="128"/>
                          </a:cubicBezTo>
                          <a:cubicBezTo>
                            <a:pt x="396" y="128"/>
                            <a:pt x="396" y="126"/>
                            <a:pt x="394" y="126"/>
                          </a:cubicBezTo>
                          <a:cubicBezTo>
                            <a:pt x="395" y="126"/>
                            <a:pt x="392" y="122"/>
                            <a:pt x="392" y="122"/>
                          </a:cubicBezTo>
                          <a:cubicBezTo>
                            <a:pt x="392" y="122"/>
                            <a:pt x="393" y="123"/>
                            <a:pt x="394" y="123"/>
                          </a:cubicBezTo>
                          <a:cubicBezTo>
                            <a:pt x="395" y="124"/>
                            <a:pt x="395" y="122"/>
                            <a:pt x="396" y="122"/>
                          </a:cubicBezTo>
                          <a:cubicBezTo>
                            <a:pt x="400" y="121"/>
                            <a:pt x="393" y="118"/>
                            <a:pt x="392" y="117"/>
                          </a:cubicBezTo>
                          <a:cubicBezTo>
                            <a:pt x="392" y="118"/>
                            <a:pt x="394" y="116"/>
                            <a:pt x="394" y="116"/>
                          </a:cubicBezTo>
                          <a:cubicBezTo>
                            <a:pt x="395" y="115"/>
                            <a:pt x="393" y="115"/>
                            <a:pt x="392" y="114"/>
                          </a:cubicBezTo>
                          <a:cubicBezTo>
                            <a:pt x="392" y="114"/>
                            <a:pt x="391" y="113"/>
                            <a:pt x="390" y="113"/>
                          </a:cubicBezTo>
                          <a:cubicBezTo>
                            <a:pt x="390" y="113"/>
                            <a:pt x="388" y="113"/>
                            <a:pt x="388" y="113"/>
                          </a:cubicBezTo>
                          <a:cubicBezTo>
                            <a:pt x="389" y="112"/>
                            <a:pt x="391" y="113"/>
                            <a:pt x="390" y="110"/>
                          </a:cubicBezTo>
                          <a:cubicBezTo>
                            <a:pt x="389" y="110"/>
                            <a:pt x="386" y="111"/>
                            <a:pt x="386" y="111"/>
                          </a:cubicBezTo>
                          <a:cubicBezTo>
                            <a:pt x="386" y="110"/>
                            <a:pt x="389" y="110"/>
                            <a:pt x="388" y="108"/>
                          </a:cubicBezTo>
                          <a:cubicBezTo>
                            <a:pt x="388" y="107"/>
                            <a:pt x="388" y="106"/>
                            <a:pt x="387" y="105"/>
                          </a:cubicBezTo>
                          <a:cubicBezTo>
                            <a:pt x="387" y="105"/>
                            <a:pt x="386" y="106"/>
                            <a:pt x="386" y="105"/>
                          </a:cubicBezTo>
                          <a:cubicBezTo>
                            <a:pt x="386" y="106"/>
                            <a:pt x="384" y="102"/>
                            <a:pt x="384" y="102"/>
                          </a:cubicBezTo>
                          <a:cubicBezTo>
                            <a:pt x="383" y="100"/>
                            <a:pt x="382" y="99"/>
                            <a:pt x="382" y="98"/>
                          </a:cubicBezTo>
                          <a:cubicBezTo>
                            <a:pt x="381" y="96"/>
                            <a:pt x="381" y="94"/>
                            <a:pt x="379" y="97"/>
                          </a:cubicBezTo>
                          <a:cubicBezTo>
                            <a:pt x="379" y="97"/>
                            <a:pt x="378" y="101"/>
                            <a:pt x="379" y="100"/>
                          </a:cubicBezTo>
                          <a:cubicBezTo>
                            <a:pt x="375" y="101"/>
                            <a:pt x="377" y="101"/>
                            <a:pt x="378" y="104"/>
                          </a:cubicBezTo>
                          <a:cubicBezTo>
                            <a:pt x="378" y="103"/>
                            <a:pt x="377" y="103"/>
                            <a:pt x="377" y="104"/>
                          </a:cubicBezTo>
                          <a:cubicBezTo>
                            <a:pt x="376" y="104"/>
                            <a:pt x="376" y="104"/>
                            <a:pt x="375" y="105"/>
                          </a:cubicBezTo>
                          <a:cubicBezTo>
                            <a:pt x="375" y="105"/>
                            <a:pt x="377" y="106"/>
                            <a:pt x="377" y="106"/>
                          </a:cubicBezTo>
                          <a:cubicBezTo>
                            <a:pt x="376" y="107"/>
                            <a:pt x="374" y="106"/>
                            <a:pt x="374" y="107"/>
                          </a:cubicBezTo>
                          <a:cubicBezTo>
                            <a:pt x="373" y="108"/>
                            <a:pt x="375" y="110"/>
                            <a:pt x="373" y="111"/>
                          </a:cubicBezTo>
                          <a:cubicBezTo>
                            <a:pt x="374" y="111"/>
                            <a:pt x="372" y="107"/>
                            <a:pt x="370" y="109"/>
                          </a:cubicBezTo>
                          <a:cubicBezTo>
                            <a:pt x="370" y="110"/>
                            <a:pt x="366" y="113"/>
                            <a:pt x="366" y="113"/>
                          </a:cubicBezTo>
                          <a:cubicBezTo>
                            <a:pt x="365" y="113"/>
                            <a:pt x="365" y="112"/>
                            <a:pt x="365" y="111"/>
                          </a:cubicBezTo>
                          <a:cubicBezTo>
                            <a:pt x="364" y="111"/>
                            <a:pt x="364" y="112"/>
                            <a:pt x="364" y="112"/>
                          </a:cubicBezTo>
                          <a:cubicBezTo>
                            <a:pt x="363" y="111"/>
                            <a:pt x="364" y="111"/>
                            <a:pt x="364" y="110"/>
                          </a:cubicBezTo>
                          <a:cubicBezTo>
                            <a:pt x="364" y="111"/>
                            <a:pt x="357" y="116"/>
                            <a:pt x="357" y="115"/>
                          </a:cubicBezTo>
                          <a:cubicBezTo>
                            <a:pt x="356" y="114"/>
                            <a:pt x="360" y="113"/>
                            <a:pt x="361" y="113"/>
                          </a:cubicBezTo>
                          <a:cubicBezTo>
                            <a:pt x="363" y="111"/>
                            <a:pt x="363" y="110"/>
                            <a:pt x="362" y="108"/>
                          </a:cubicBezTo>
                          <a:cubicBezTo>
                            <a:pt x="361" y="107"/>
                            <a:pt x="358" y="107"/>
                            <a:pt x="357" y="107"/>
                          </a:cubicBezTo>
                          <a:cubicBezTo>
                            <a:pt x="356" y="107"/>
                            <a:pt x="356" y="108"/>
                            <a:pt x="356" y="108"/>
                          </a:cubicBezTo>
                          <a:cubicBezTo>
                            <a:pt x="355" y="110"/>
                            <a:pt x="353" y="108"/>
                            <a:pt x="352" y="108"/>
                          </a:cubicBezTo>
                          <a:cubicBezTo>
                            <a:pt x="353" y="108"/>
                            <a:pt x="355" y="106"/>
                            <a:pt x="355" y="106"/>
                          </a:cubicBezTo>
                          <a:cubicBezTo>
                            <a:pt x="355" y="106"/>
                            <a:pt x="356" y="107"/>
                            <a:pt x="356" y="107"/>
                          </a:cubicBezTo>
                          <a:cubicBezTo>
                            <a:pt x="355" y="107"/>
                            <a:pt x="357" y="105"/>
                            <a:pt x="357" y="105"/>
                          </a:cubicBezTo>
                          <a:cubicBezTo>
                            <a:pt x="358" y="103"/>
                            <a:pt x="356" y="104"/>
                            <a:pt x="355" y="103"/>
                          </a:cubicBezTo>
                          <a:cubicBezTo>
                            <a:pt x="355" y="103"/>
                            <a:pt x="356" y="98"/>
                            <a:pt x="354" y="99"/>
                          </a:cubicBezTo>
                          <a:cubicBezTo>
                            <a:pt x="355" y="98"/>
                            <a:pt x="356" y="98"/>
                            <a:pt x="355" y="96"/>
                          </a:cubicBezTo>
                          <a:cubicBezTo>
                            <a:pt x="353" y="95"/>
                            <a:pt x="357" y="94"/>
                            <a:pt x="356" y="92"/>
                          </a:cubicBezTo>
                          <a:cubicBezTo>
                            <a:pt x="356" y="91"/>
                            <a:pt x="354" y="93"/>
                            <a:pt x="353" y="92"/>
                          </a:cubicBezTo>
                          <a:cubicBezTo>
                            <a:pt x="352" y="91"/>
                            <a:pt x="350" y="91"/>
                            <a:pt x="349" y="91"/>
                          </a:cubicBezTo>
                          <a:cubicBezTo>
                            <a:pt x="347" y="90"/>
                            <a:pt x="346" y="90"/>
                            <a:pt x="345" y="88"/>
                          </a:cubicBezTo>
                          <a:cubicBezTo>
                            <a:pt x="345" y="86"/>
                            <a:pt x="342" y="87"/>
                            <a:pt x="342" y="85"/>
                          </a:cubicBezTo>
                          <a:cubicBezTo>
                            <a:pt x="342" y="84"/>
                            <a:pt x="340" y="85"/>
                            <a:pt x="340" y="85"/>
                          </a:cubicBezTo>
                          <a:cubicBezTo>
                            <a:pt x="341" y="83"/>
                            <a:pt x="339" y="83"/>
                            <a:pt x="338" y="82"/>
                          </a:cubicBezTo>
                          <a:cubicBezTo>
                            <a:pt x="336" y="81"/>
                            <a:pt x="336" y="80"/>
                            <a:pt x="334" y="81"/>
                          </a:cubicBezTo>
                          <a:cubicBezTo>
                            <a:pt x="332" y="82"/>
                            <a:pt x="331" y="83"/>
                            <a:pt x="329" y="82"/>
                          </a:cubicBezTo>
                          <a:cubicBezTo>
                            <a:pt x="327" y="81"/>
                            <a:pt x="326" y="83"/>
                            <a:pt x="324" y="82"/>
                          </a:cubicBezTo>
                          <a:cubicBezTo>
                            <a:pt x="322" y="80"/>
                            <a:pt x="320" y="80"/>
                            <a:pt x="318" y="80"/>
                          </a:cubicBezTo>
                          <a:cubicBezTo>
                            <a:pt x="316" y="80"/>
                            <a:pt x="314" y="80"/>
                            <a:pt x="313" y="82"/>
                          </a:cubicBezTo>
                          <a:cubicBezTo>
                            <a:pt x="312" y="84"/>
                            <a:pt x="315" y="85"/>
                            <a:pt x="315" y="86"/>
                          </a:cubicBezTo>
                          <a:cubicBezTo>
                            <a:pt x="316" y="87"/>
                            <a:pt x="315" y="90"/>
                            <a:pt x="314" y="91"/>
                          </a:cubicBezTo>
                          <a:cubicBezTo>
                            <a:pt x="314" y="92"/>
                            <a:pt x="314" y="91"/>
                            <a:pt x="313" y="92"/>
                          </a:cubicBezTo>
                          <a:cubicBezTo>
                            <a:pt x="313" y="92"/>
                            <a:pt x="315" y="94"/>
                            <a:pt x="315" y="94"/>
                          </a:cubicBezTo>
                          <a:cubicBezTo>
                            <a:pt x="315" y="96"/>
                            <a:pt x="316" y="98"/>
                            <a:pt x="316" y="99"/>
                          </a:cubicBezTo>
                          <a:cubicBezTo>
                            <a:pt x="316" y="100"/>
                            <a:pt x="316" y="100"/>
                            <a:pt x="316" y="101"/>
                          </a:cubicBezTo>
                          <a:cubicBezTo>
                            <a:pt x="316" y="102"/>
                            <a:pt x="315" y="101"/>
                            <a:pt x="315" y="101"/>
                          </a:cubicBezTo>
                          <a:cubicBezTo>
                            <a:pt x="314" y="102"/>
                            <a:pt x="314" y="104"/>
                            <a:pt x="314" y="104"/>
                          </a:cubicBezTo>
                          <a:cubicBezTo>
                            <a:pt x="313" y="105"/>
                            <a:pt x="312" y="106"/>
                            <a:pt x="312" y="107"/>
                          </a:cubicBezTo>
                          <a:cubicBezTo>
                            <a:pt x="311" y="109"/>
                            <a:pt x="311" y="109"/>
                            <a:pt x="312" y="110"/>
                          </a:cubicBezTo>
                          <a:cubicBezTo>
                            <a:pt x="315" y="112"/>
                            <a:pt x="318" y="114"/>
                            <a:pt x="320" y="116"/>
                          </a:cubicBezTo>
                          <a:cubicBezTo>
                            <a:pt x="321" y="119"/>
                            <a:pt x="322" y="124"/>
                            <a:pt x="321" y="127"/>
                          </a:cubicBezTo>
                          <a:cubicBezTo>
                            <a:pt x="319" y="131"/>
                            <a:pt x="313" y="133"/>
                            <a:pt x="310" y="135"/>
                          </a:cubicBezTo>
                          <a:cubicBezTo>
                            <a:pt x="309" y="136"/>
                            <a:pt x="308" y="136"/>
                            <a:pt x="307" y="137"/>
                          </a:cubicBezTo>
                          <a:cubicBezTo>
                            <a:pt x="304" y="138"/>
                            <a:pt x="308" y="141"/>
                            <a:pt x="308" y="143"/>
                          </a:cubicBezTo>
                          <a:cubicBezTo>
                            <a:pt x="308" y="143"/>
                            <a:pt x="309" y="145"/>
                            <a:pt x="309" y="146"/>
                          </a:cubicBezTo>
                          <a:cubicBezTo>
                            <a:pt x="309" y="148"/>
                            <a:pt x="309" y="149"/>
                            <a:pt x="310" y="151"/>
                          </a:cubicBezTo>
                          <a:cubicBezTo>
                            <a:pt x="311" y="153"/>
                            <a:pt x="311" y="154"/>
                            <a:pt x="309" y="156"/>
                          </a:cubicBezTo>
                          <a:cubicBezTo>
                            <a:pt x="309" y="156"/>
                            <a:pt x="310" y="160"/>
                            <a:pt x="309" y="161"/>
                          </a:cubicBezTo>
                          <a:cubicBezTo>
                            <a:pt x="308" y="161"/>
                            <a:pt x="307" y="157"/>
                            <a:pt x="306" y="159"/>
                          </a:cubicBezTo>
                          <a:cubicBezTo>
                            <a:pt x="305" y="161"/>
                            <a:pt x="307" y="164"/>
                            <a:pt x="307" y="164"/>
                          </a:cubicBezTo>
                          <a:cubicBezTo>
                            <a:pt x="307" y="163"/>
                            <a:pt x="301" y="158"/>
                            <a:pt x="298" y="161"/>
                          </a:cubicBezTo>
                          <a:cubicBezTo>
                            <a:pt x="299" y="160"/>
                            <a:pt x="302" y="159"/>
                            <a:pt x="300" y="157"/>
                          </a:cubicBezTo>
                          <a:cubicBezTo>
                            <a:pt x="299" y="156"/>
                            <a:pt x="298" y="155"/>
                            <a:pt x="297" y="155"/>
                          </a:cubicBezTo>
                          <a:cubicBezTo>
                            <a:pt x="297" y="154"/>
                            <a:pt x="295" y="154"/>
                            <a:pt x="294" y="154"/>
                          </a:cubicBezTo>
                          <a:cubicBezTo>
                            <a:pt x="294" y="153"/>
                            <a:pt x="295" y="153"/>
                            <a:pt x="294" y="151"/>
                          </a:cubicBezTo>
                          <a:cubicBezTo>
                            <a:pt x="293" y="150"/>
                            <a:pt x="292" y="148"/>
                            <a:pt x="293" y="146"/>
                          </a:cubicBezTo>
                          <a:cubicBezTo>
                            <a:pt x="294" y="143"/>
                            <a:pt x="291" y="142"/>
                            <a:pt x="291" y="140"/>
                          </a:cubicBezTo>
                          <a:cubicBezTo>
                            <a:pt x="291" y="138"/>
                            <a:pt x="293" y="137"/>
                            <a:pt x="292" y="135"/>
                          </a:cubicBezTo>
                          <a:cubicBezTo>
                            <a:pt x="290" y="133"/>
                            <a:pt x="286" y="133"/>
                            <a:pt x="283" y="133"/>
                          </a:cubicBezTo>
                          <a:cubicBezTo>
                            <a:pt x="282" y="133"/>
                            <a:pt x="281" y="133"/>
                            <a:pt x="279" y="133"/>
                          </a:cubicBezTo>
                          <a:cubicBezTo>
                            <a:pt x="279" y="133"/>
                            <a:pt x="277" y="135"/>
                            <a:pt x="277" y="135"/>
                          </a:cubicBezTo>
                          <a:cubicBezTo>
                            <a:pt x="277" y="134"/>
                            <a:pt x="278" y="134"/>
                            <a:pt x="277" y="133"/>
                          </a:cubicBezTo>
                          <a:cubicBezTo>
                            <a:pt x="277" y="132"/>
                            <a:pt x="276" y="131"/>
                            <a:pt x="275" y="131"/>
                          </a:cubicBezTo>
                          <a:cubicBezTo>
                            <a:pt x="273" y="130"/>
                            <a:pt x="271" y="130"/>
                            <a:pt x="269" y="129"/>
                          </a:cubicBezTo>
                          <a:cubicBezTo>
                            <a:pt x="266" y="128"/>
                            <a:pt x="264" y="125"/>
                            <a:pt x="261" y="123"/>
                          </a:cubicBezTo>
                          <a:cubicBezTo>
                            <a:pt x="259" y="122"/>
                            <a:pt x="257" y="121"/>
                            <a:pt x="256" y="121"/>
                          </a:cubicBezTo>
                          <a:cubicBezTo>
                            <a:pt x="254" y="121"/>
                            <a:pt x="252" y="119"/>
                            <a:pt x="250" y="119"/>
                          </a:cubicBezTo>
                          <a:cubicBezTo>
                            <a:pt x="249" y="119"/>
                            <a:pt x="240" y="121"/>
                            <a:pt x="240" y="121"/>
                          </a:cubicBezTo>
                          <a:cubicBezTo>
                            <a:pt x="240" y="120"/>
                            <a:pt x="241" y="120"/>
                            <a:pt x="242" y="119"/>
                          </a:cubicBezTo>
                          <a:cubicBezTo>
                            <a:pt x="242" y="118"/>
                            <a:pt x="241" y="117"/>
                            <a:pt x="241" y="117"/>
                          </a:cubicBezTo>
                          <a:cubicBezTo>
                            <a:pt x="240" y="114"/>
                            <a:pt x="239" y="112"/>
                            <a:pt x="238" y="110"/>
                          </a:cubicBezTo>
                          <a:cubicBezTo>
                            <a:pt x="237" y="108"/>
                            <a:pt x="236" y="108"/>
                            <a:pt x="234" y="108"/>
                          </a:cubicBezTo>
                          <a:cubicBezTo>
                            <a:pt x="231" y="108"/>
                            <a:pt x="230" y="108"/>
                            <a:pt x="230" y="105"/>
                          </a:cubicBezTo>
                          <a:cubicBezTo>
                            <a:pt x="231" y="103"/>
                            <a:pt x="230" y="100"/>
                            <a:pt x="230" y="98"/>
                          </a:cubicBezTo>
                          <a:cubicBezTo>
                            <a:pt x="231" y="95"/>
                            <a:pt x="233" y="93"/>
                            <a:pt x="234" y="90"/>
                          </a:cubicBezTo>
                          <a:cubicBezTo>
                            <a:pt x="235" y="88"/>
                            <a:pt x="235" y="87"/>
                            <a:pt x="237" y="86"/>
                          </a:cubicBezTo>
                          <a:cubicBezTo>
                            <a:pt x="238" y="86"/>
                            <a:pt x="237" y="85"/>
                            <a:pt x="237" y="84"/>
                          </a:cubicBezTo>
                          <a:cubicBezTo>
                            <a:pt x="238" y="84"/>
                            <a:pt x="240" y="82"/>
                            <a:pt x="240" y="82"/>
                          </a:cubicBezTo>
                          <a:cubicBezTo>
                            <a:pt x="240" y="82"/>
                            <a:pt x="240" y="82"/>
                            <a:pt x="239" y="81"/>
                          </a:cubicBezTo>
                          <a:cubicBezTo>
                            <a:pt x="239" y="81"/>
                            <a:pt x="240" y="81"/>
                            <a:pt x="240" y="81"/>
                          </a:cubicBezTo>
                          <a:cubicBezTo>
                            <a:pt x="240" y="79"/>
                            <a:pt x="242" y="80"/>
                            <a:pt x="243" y="80"/>
                          </a:cubicBezTo>
                          <a:cubicBezTo>
                            <a:pt x="244" y="80"/>
                            <a:pt x="244" y="79"/>
                            <a:pt x="244" y="79"/>
                          </a:cubicBezTo>
                          <a:cubicBezTo>
                            <a:pt x="245" y="77"/>
                            <a:pt x="243" y="78"/>
                            <a:pt x="242" y="77"/>
                          </a:cubicBezTo>
                          <a:cubicBezTo>
                            <a:pt x="242" y="77"/>
                            <a:pt x="244" y="77"/>
                            <a:pt x="244" y="77"/>
                          </a:cubicBezTo>
                          <a:cubicBezTo>
                            <a:pt x="245" y="76"/>
                            <a:pt x="246" y="77"/>
                            <a:pt x="246" y="77"/>
                          </a:cubicBezTo>
                          <a:cubicBezTo>
                            <a:pt x="248" y="79"/>
                            <a:pt x="248" y="77"/>
                            <a:pt x="250" y="76"/>
                          </a:cubicBezTo>
                          <a:cubicBezTo>
                            <a:pt x="252" y="74"/>
                            <a:pt x="248" y="72"/>
                            <a:pt x="246" y="71"/>
                          </a:cubicBezTo>
                          <a:cubicBezTo>
                            <a:pt x="245" y="71"/>
                            <a:pt x="241" y="72"/>
                            <a:pt x="241" y="72"/>
                          </a:cubicBezTo>
                          <a:cubicBezTo>
                            <a:pt x="240" y="70"/>
                            <a:pt x="243" y="70"/>
                            <a:pt x="240" y="69"/>
                          </a:cubicBezTo>
                          <a:cubicBezTo>
                            <a:pt x="239" y="69"/>
                            <a:pt x="234" y="69"/>
                            <a:pt x="234" y="68"/>
                          </a:cubicBezTo>
                          <a:cubicBezTo>
                            <a:pt x="234" y="67"/>
                            <a:pt x="236" y="67"/>
                            <a:pt x="236" y="67"/>
                          </a:cubicBezTo>
                          <a:cubicBezTo>
                            <a:pt x="237" y="66"/>
                            <a:pt x="237" y="67"/>
                            <a:pt x="238" y="67"/>
                          </a:cubicBezTo>
                          <a:cubicBezTo>
                            <a:pt x="237" y="68"/>
                            <a:pt x="240" y="68"/>
                            <a:pt x="240" y="68"/>
                          </a:cubicBezTo>
                          <a:cubicBezTo>
                            <a:pt x="242" y="68"/>
                            <a:pt x="245" y="70"/>
                            <a:pt x="246" y="70"/>
                          </a:cubicBezTo>
                          <a:cubicBezTo>
                            <a:pt x="247" y="70"/>
                            <a:pt x="248" y="71"/>
                            <a:pt x="249" y="71"/>
                          </a:cubicBezTo>
                          <a:cubicBezTo>
                            <a:pt x="251" y="72"/>
                            <a:pt x="250" y="71"/>
                            <a:pt x="251" y="71"/>
                          </a:cubicBezTo>
                          <a:cubicBezTo>
                            <a:pt x="252" y="71"/>
                            <a:pt x="255" y="71"/>
                            <a:pt x="254" y="70"/>
                          </a:cubicBezTo>
                          <a:cubicBezTo>
                            <a:pt x="253" y="69"/>
                            <a:pt x="254" y="67"/>
                            <a:pt x="255" y="66"/>
                          </a:cubicBezTo>
                          <a:cubicBezTo>
                            <a:pt x="255" y="67"/>
                            <a:pt x="258" y="68"/>
                            <a:pt x="258" y="68"/>
                          </a:cubicBezTo>
                          <a:cubicBezTo>
                            <a:pt x="260" y="68"/>
                            <a:pt x="261" y="68"/>
                            <a:pt x="263" y="67"/>
                          </a:cubicBezTo>
                          <a:cubicBezTo>
                            <a:pt x="264" y="66"/>
                            <a:pt x="265" y="64"/>
                            <a:pt x="266" y="63"/>
                          </a:cubicBezTo>
                          <a:cubicBezTo>
                            <a:pt x="267" y="62"/>
                            <a:pt x="269" y="61"/>
                            <a:pt x="268" y="59"/>
                          </a:cubicBezTo>
                          <a:cubicBezTo>
                            <a:pt x="267" y="57"/>
                            <a:pt x="264" y="58"/>
                            <a:pt x="263" y="58"/>
                          </a:cubicBezTo>
                          <a:cubicBezTo>
                            <a:pt x="260" y="58"/>
                            <a:pt x="258" y="57"/>
                            <a:pt x="256" y="56"/>
                          </a:cubicBezTo>
                          <a:cubicBezTo>
                            <a:pt x="255" y="55"/>
                            <a:pt x="254" y="54"/>
                            <a:pt x="252" y="53"/>
                          </a:cubicBezTo>
                          <a:cubicBezTo>
                            <a:pt x="252" y="53"/>
                            <a:pt x="247" y="53"/>
                            <a:pt x="247" y="53"/>
                          </a:cubicBezTo>
                          <a:cubicBezTo>
                            <a:pt x="247" y="52"/>
                            <a:pt x="252" y="53"/>
                            <a:pt x="253" y="53"/>
                          </a:cubicBezTo>
                          <a:cubicBezTo>
                            <a:pt x="255" y="53"/>
                            <a:pt x="255" y="52"/>
                            <a:pt x="257" y="53"/>
                          </a:cubicBezTo>
                          <a:cubicBezTo>
                            <a:pt x="261" y="55"/>
                            <a:pt x="265" y="59"/>
                            <a:pt x="269" y="56"/>
                          </a:cubicBezTo>
                          <a:cubicBezTo>
                            <a:pt x="271" y="54"/>
                            <a:pt x="272" y="53"/>
                            <a:pt x="273" y="51"/>
                          </a:cubicBezTo>
                          <a:cubicBezTo>
                            <a:pt x="274" y="50"/>
                            <a:pt x="268" y="49"/>
                            <a:pt x="271" y="47"/>
                          </a:cubicBezTo>
                          <a:cubicBezTo>
                            <a:pt x="272" y="47"/>
                            <a:pt x="275" y="47"/>
                            <a:pt x="276" y="48"/>
                          </a:cubicBezTo>
                          <a:cubicBezTo>
                            <a:pt x="279" y="48"/>
                            <a:pt x="279" y="50"/>
                            <a:pt x="282" y="48"/>
                          </a:cubicBezTo>
                          <a:cubicBezTo>
                            <a:pt x="282" y="48"/>
                            <a:pt x="285" y="49"/>
                            <a:pt x="284" y="47"/>
                          </a:cubicBezTo>
                          <a:cubicBezTo>
                            <a:pt x="283" y="46"/>
                            <a:pt x="279" y="44"/>
                            <a:pt x="278" y="44"/>
                          </a:cubicBezTo>
                          <a:cubicBezTo>
                            <a:pt x="280" y="43"/>
                            <a:pt x="282" y="45"/>
                            <a:pt x="284" y="45"/>
                          </a:cubicBezTo>
                          <a:cubicBezTo>
                            <a:pt x="285" y="45"/>
                            <a:pt x="287" y="50"/>
                            <a:pt x="289" y="49"/>
                          </a:cubicBezTo>
                          <a:cubicBezTo>
                            <a:pt x="289" y="49"/>
                            <a:pt x="288" y="48"/>
                            <a:pt x="288" y="48"/>
                          </a:cubicBezTo>
                          <a:cubicBezTo>
                            <a:pt x="289" y="47"/>
                            <a:pt x="290" y="47"/>
                            <a:pt x="292" y="46"/>
                          </a:cubicBezTo>
                          <a:cubicBezTo>
                            <a:pt x="293" y="45"/>
                            <a:pt x="296" y="42"/>
                            <a:pt x="297" y="41"/>
                          </a:cubicBezTo>
                          <a:cubicBezTo>
                            <a:pt x="297" y="38"/>
                            <a:pt x="295" y="38"/>
                            <a:pt x="293" y="36"/>
                          </a:cubicBezTo>
                          <a:cubicBezTo>
                            <a:pt x="293" y="36"/>
                            <a:pt x="290" y="30"/>
                            <a:pt x="290" y="31"/>
                          </a:cubicBezTo>
                          <a:cubicBezTo>
                            <a:pt x="291" y="30"/>
                            <a:pt x="295" y="30"/>
                            <a:pt x="296" y="30"/>
                          </a:cubicBezTo>
                          <a:cubicBezTo>
                            <a:pt x="299" y="29"/>
                            <a:pt x="294" y="28"/>
                            <a:pt x="294" y="27"/>
                          </a:cubicBezTo>
                          <a:cubicBezTo>
                            <a:pt x="293" y="26"/>
                            <a:pt x="297" y="26"/>
                            <a:pt x="297" y="25"/>
                          </a:cubicBezTo>
                          <a:cubicBezTo>
                            <a:pt x="297" y="25"/>
                            <a:pt x="287" y="21"/>
                            <a:pt x="287" y="21"/>
                          </a:cubicBezTo>
                          <a:cubicBezTo>
                            <a:pt x="288" y="21"/>
                            <a:pt x="290" y="20"/>
                            <a:pt x="291" y="20"/>
                          </a:cubicBezTo>
                          <a:cubicBezTo>
                            <a:pt x="288" y="20"/>
                            <a:pt x="285" y="19"/>
                            <a:pt x="282" y="19"/>
                          </a:cubicBezTo>
                          <a:cubicBezTo>
                            <a:pt x="280" y="19"/>
                            <a:pt x="277" y="20"/>
                            <a:pt x="276" y="19"/>
                          </a:cubicBezTo>
                          <a:cubicBezTo>
                            <a:pt x="278" y="20"/>
                            <a:pt x="275" y="21"/>
                            <a:pt x="276" y="23"/>
                          </a:cubicBezTo>
                          <a:cubicBezTo>
                            <a:pt x="277" y="24"/>
                            <a:pt x="280" y="25"/>
                            <a:pt x="280" y="26"/>
                          </a:cubicBezTo>
                          <a:cubicBezTo>
                            <a:pt x="280" y="26"/>
                            <a:pt x="278" y="27"/>
                            <a:pt x="278" y="27"/>
                          </a:cubicBezTo>
                          <a:cubicBezTo>
                            <a:pt x="278" y="27"/>
                            <a:pt x="280" y="28"/>
                            <a:pt x="279" y="28"/>
                          </a:cubicBezTo>
                          <a:cubicBezTo>
                            <a:pt x="277" y="29"/>
                            <a:pt x="276" y="27"/>
                            <a:pt x="275" y="31"/>
                          </a:cubicBezTo>
                          <a:cubicBezTo>
                            <a:pt x="274" y="33"/>
                            <a:pt x="274" y="35"/>
                            <a:pt x="273" y="37"/>
                          </a:cubicBezTo>
                          <a:cubicBezTo>
                            <a:pt x="272" y="37"/>
                            <a:pt x="271" y="38"/>
                            <a:pt x="271" y="39"/>
                          </a:cubicBezTo>
                          <a:cubicBezTo>
                            <a:pt x="271" y="40"/>
                            <a:pt x="270" y="40"/>
                            <a:pt x="270" y="41"/>
                          </a:cubicBezTo>
                          <a:cubicBezTo>
                            <a:pt x="267" y="42"/>
                            <a:pt x="268" y="43"/>
                            <a:pt x="266" y="40"/>
                          </a:cubicBezTo>
                          <a:cubicBezTo>
                            <a:pt x="265" y="39"/>
                            <a:pt x="262" y="37"/>
                            <a:pt x="262" y="35"/>
                          </a:cubicBezTo>
                          <a:cubicBezTo>
                            <a:pt x="262" y="35"/>
                            <a:pt x="262" y="32"/>
                            <a:pt x="263" y="32"/>
                          </a:cubicBezTo>
                          <a:cubicBezTo>
                            <a:pt x="263" y="32"/>
                            <a:pt x="265" y="33"/>
                            <a:pt x="265" y="31"/>
                          </a:cubicBezTo>
                          <a:cubicBezTo>
                            <a:pt x="264" y="29"/>
                            <a:pt x="264" y="28"/>
                            <a:pt x="262" y="26"/>
                          </a:cubicBezTo>
                          <a:cubicBezTo>
                            <a:pt x="260" y="25"/>
                            <a:pt x="258" y="23"/>
                            <a:pt x="256" y="25"/>
                          </a:cubicBezTo>
                          <a:cubicBezTo>
                            <a:pt x="255" y="26"/>
                            <a:pt x="255" y="28"/>
                            <a:pt x="255" y="30"/>
                          </a:cubicBezTo>
                          <a:cubicBezTo>
                            <a:pt x="255" y="31"/>
                            <a:pt x="251" y="31"/>
                            <a:pt x="251" y="30"/>
                          </a:cubicBezTo>
                          <a:cubicBezTo>
                            <a:pt x="251" y="29"/>
                            <a:pt x="251" y="26"/>
                            <a:pt x="250" y="25"/>
                          </a:cubicBezTo>
                          <a:cubicBezTo>
                            <a:pt x="246" y="22"/>
                            <a:pt x="251" y="25"/>
                            <a:pt x="251" y="24"/>
                          </a:cubicBezTo>
                          <a:cubicBezTo>
                            <a:pt x="252" y="24"/>
                            <a:pt x="253" y="23"/>
                            <a:pt x="252" y="23"/>
                          </a:cubicBezTo>
                          <a:cubicBezTo>
                            <a:pt x="252" y="22"/>
                            <a:pt x="251" y="21"/>
                            <a:pt x="250" y="22"/>
                          </a:cubicBezTo>
                          <a:cubicBezTo>
                            <a:pt x="249" y="23"/>
                            <a:pt x="249" y="21"/>
                            <a:pt x="248" y="21"/>
                          </a:cubicBezTo>
                          <a:cubicBezTo>
                            <a:pt x="247" y="20"/>
                            <a:pt x="246" y="22"/>
                            <a:pt x="245" y="21"/>
                          </a:cubicBezTo>
                          <a:cubicBezTo>
                            <a:pt x="243" y="20"/>
                            <a:pt x="242" y="21"/>
                            <a:pt x="243" y="18"/>
                          </a:cubicBezTo>
                          <a:cubicBezTo>
                            <a:pt x="243" y="18"/>
                            <a:pt x="243" y="18"/>
                            <a:pt x="244" y="18"/>
                          </a:cubicBezTo>
                          <a:cubicBezTo>
                            <a:pt x="244" y="17"/>
                            <a:pt x="244" y="17"/>
                            <a:pt x="244" y="16"/>
                          </a:cubicBezTo>
                          <a:cubicBezTo>
                            <a:pt x="245" y="16"/>
                            <a:pt x="245" y="16"/>
                            <a:pt x="246" y="16"/>
                          </a:cubicBezTo>
                          <a:cubicBezTo>
                            <a:pt x="245" y="16"/>
                            <a:pt x="244" y="13"/>
                            <a:pt x="244" y="13"/>
                          </a:cubicBezTo>
                          <a:cubicBezTo>
                            <a:pt x="243" y="11"/>
                            <a:pt x="241" y="11"/>
                            <a:pt x="241" y="10"/>
                          </a:cubicBezTo>
                          <a:cubicBezTo>
                            <a:pt x="239" y="9"/>
                            <a:pt x="240" y="9"/>
                            <a:pt x="239" y="7"/>
                          </a:cubicBezTo>
                          <a:cubicBezTo>
                            <a:pt x="239" y="5"/>
                            <a:pt x="237" y="4"/>
                            <a:pt x="237" y="3"/>
                          </a:cubicBezTo>
                          <a:cubicBezTo>
                            <a:pt x="236" y="1"/>
                            <a:pt x="234" y="1"/>
                            <a:pt x="232" y="1"/>
                          </a:cubicBezTo>
                          <a:cubicBezTo>
                            <a:pt x="231" y="1"/>
                            <a:pt x="232" y="0"/>
                            <a:pt x="230" y="0"/>
                          </a:cubicBezTo>
                          <a:cubicBezTo>
                            <a:pt x="229" y="0"/>
                            <a:pt x="228" y="0"/>
                            <a:pt x="228" y="2"/>
                          </a:cubicBezTo>
                          <a:cubicBezTo>
                            <a:pt x="228" y="2"/>
                            <a:pt x="225" y="3"/>
                            <a:pt x="225" y="3"/>
                          </a:cubicBezTo>
                          <a:cubicBezTo>
                            <a:pt x="226" y="3"/>
                            <a:pt x="228" y="3"/>
                            <a:pt x="228" y="4"/>
                          </a:cubicBezTo>
                          <a:cubicBezTo>
                            <a:pt x="228" y="4"/>
                            <a:pt x="226" y="5"/>
                            <a:pt x="226" y="5"/>
                          </a:cubicBezTo>
                          <a:cubicBezTo>
                            <a:pt x="225" y="6"/>
                            <a:pt x="224" y="4"/>
                            <a:pt x="223" y="6"/>
                          </a:cubicBezTo>
                          <a:cubicBezTo>
                            <a:pt x="222" y="6"/>
                            <a:pt x="221" y="9"/>
                            <a:pt x="221" y="10"/>
                          </a:cubicBezTo>
                          <a:cubicBezTo>
                            <a:pt x="222" y="10"/>
                            <a:pt x="224" y="10"/>
                            <a:pt x="225" y="11"/>
                          </a:cubicBezTo>
                          <a:cubicBezTo>
                            <a:pt x="224" y="10"/>
                            <a:pt x="222" y="14"/>
                            <a:pt x="222" y="15"/>
                          </a:cubicBezTo>
                          <a:cubicBezTo>
                            <a:pt x="222" y="16"/>
                            <a:pt x="224" y="18"/>
                            <a:pt x="225" y="19"/>
                          </a:cubicBezTo>
                          <a:cubicBezTo>
                            <a:pt x="226" y="19"/>
                            <a:pt x="228" y="21"/>
                            <a:pt x="229" y="21"/>
                          </a:cubicBezTo>
                          <a:cubicBezTo>
                            <a:pt x="231" y="20"/>
                            <a:pt x="231" y="20"/>
                            <a:pt x="232" y="21"/>
                          </a:cubicBezTo>
                          <a:cubicBezTo>
                            <a:pt x="233" y="21"/>
                            <a:pt x="235" y="23"/>
                            <a:pt x="235" y="23"/>
                          </a:cubicBezTo>
                          <a:cubicBezTo>
                            <a:pt x="234" y="24"/>
                            <a:pt x="233" y="22"/>
                            <a:pt x="233" y="24"/>
                          </a:cubicBezTo>
                          <a:cubicBezTo>
                            <a:pt x="233" y="26"/>
                            <a:pt x="232" y="26"/>
                            <a:pt x="232" y="27"/>
                          </a:cubicBezTo>
                          <a:cubicBezTo>
                            <a:pt x="231" y="29"/>
                            <a:pt x="233" y="29"/>
                            <a:pt x="234" y="28"/>
                          </a:cubicBezTo>
                          <a:cubicBezTo>
                            <a:pt x="234" y="28"/>
                            <a:pt x="236" y="25"/>
                            <a:pt x="236" y="26"/>
                          </a:cubicBezTo>
                          <a:cubicBezTo>
                            <a:pt x="237" y="27"/>
                            <a:pt x="236" y="29"/>
                            <a:pt x="236" y="30"/>
                          </a:cubicBezTo>
                          <a:cubicBezTo>
                            <a:pt x="235" y="31"/>
                            <a:pt x="234" y="31"/>
                            <a:pt x="233" y="31"/>
                          </a:cubicBezTo>
                          <a:cubicBezTo>
                            <a:pt x="233" y="32"/>
                            <a:pt x="233" y="33"/>
                            <a:pt x="232" y="34"/>
                          </a:cubicBezTo>
                          <a:cubicBezTo>
                            <a:pt x="231" y="34"/>
                            <a:pt x="229" y="34"/>
                            <a:pt x="228" y="35"/>
                          </a:cubicBezTo>
                          <a:cubicBezTo>
                            <a:pt x="227" y="35"/>
                            <a:pt x="226" y="37"/>
                            <a:pt x="226" y="37"/>
                          </a:cubicBezTo>
                          <a:cubicBezTo>
                            <a:pt x="227" y="38"/>
                            <a:pt x="228" y="39"/>
                            <a:pt x="228" y="41"/>
                          </a:cubicBezTo>
                          <a:cubicBezTo>
                            <a:pt x="228" y="42"/>
                            <a:pt x="227" y="41"/>
                            <a:pt x="226" y="40"/>
                          </a:cubicBezTo>
                          <a:cubicBezTo>
                            <a:pt x="226" y="40"/>
                            <a:pt x="225" y="40"/>
                            <a:pt x="225" y="41"/>
                          </a:cubicBezTo>
                          <a:cubicBezTo>
                            <a:pt x="224" y="41"/>
                            <a:pt x="222" y="40"/>
                            <a:pt x="222" y="39"/>
                          </a:cubicBezTo>
                          <a:cubicBezTo>
                            <a:pt x="222" y="38"/>
                            <a:pt x="224" y="35"/>
                            <a:pt x="224" y="34"/>
                          </a:cubicBezTo>
                          <a:cubicBezTo>
                            <a:pt x="225" y="32"/>
                            <a:pt x="222" y="34"/>
                            <a:pt x="222" y="34"/>
                          </a:cubicBezTo>
                          <a:cubicBezTo>
                            <a:pt x="221" y="34"/>
                            <a:pt x="218" y="32"/>
                            <a:pt x="217" y="31"/>
                          </a:cubicBezTo>
                          <a:cubicBezTo>
                            <a:pt x="215" y="30"/>
                            <a:pt x="216" y="32"/>
                            <a:pt x="214" y="32"/>
                          </a:cubicBezTo>
                          <a:cubicBezTo>
                            <a:pt x="213" y="32"/>
                            <a:pt x="210" y="31"/>
                            <a:pt x="212" y="33"/>
                          </a:cubicBezTo>
                          <a:cubicBezTo>
                            <a:pt x="213" y="34"/>
                            <a:pt x="213" y="35"/>
                            <a:pt x="215" y="35"/>
                          </a:cubicBezTo>
                          <a:cubicBezTo>
                            <a:pt x="216" y="35"/>
                            <a:pt x="218" y="35"/>
                            <a:pt x="218" y="37"/>
                          </a:cubicBezTo>
                          <a:cubicBezTo>
                            <a:pt x="220" y="41"/>
                            <a:pt x="214" y="36"/>
                            <a:pt x="213" y="35"/>
                          </a:cubicBezTo>
                          <a:cubicBezTo>
                            <a:pt x="211" y="35"/>
                            <a:pt x="211" y="37"/>
                            <a:pt x="209" y="37"/>
                          </a:cubicBezTo>
                          <a:cubicBezTo>
                            <a:pt x="207" y="37"/>
                            <a:pt x="206" y="36"/>
                            <a:pt x="204" y="36"/>
                          </a:cubicBezTo>
                          <a:cubicBezTo>
                            <a:pt x="200" y="37"/>
                            <a:pt x="197" y="37"/>
                            <a:pt x="193" y="37"/>
                          </a:cubicBezTo>
                          <a:cubicBezTo>
                            <a:pt x="190" y="36"/>
                            <a:pt x="186" y="34"/>
                            <a:pt x="182" y="33"/>
                          </a:cubicBezTo>
                          <a:cubicBezTo>
                            <a:pt x="181" y="33"/>
                            <a:pt x="179" y="33"/>
                            <a:pt x="178" y="32"/>
                          </a:cubicBezTo>
                          <a:cubicBezTo>
                            <a:pt x="177" y="30"/>
                            <a:pt x="177" y="28"/>
                            <a:pt x="176" y="28"/>
                          </a:cubicBezTo>
                          <a:cubicBezTo>
                            <a:pt x="174" y="27"/>
                            <a:pt x="172" y="28"/>
                            <a:pt x="171" y="28"/>
                          </a:cubicBezTo>
                          <a:cubicBezTo>
                            <a:pt x="168" y="29"/>
                            <a:pt x="166" y="29"/>
                            <a:pt x="164" y="29"/>
                          </a:cubicBezTo>
                          <a:cubicBezTo>
                            <a:pt x="163" y="30"/>
                            <a:pt x="161" y="31"/>
                            <a:pt x="161" y="32"/>
                          </a:cubicBezTo>
                          <a:cubicBezTo>
                            <a:pt x="161" y="32"/>
                            <a:pt x="165" y="34"/>
                            <a:pt x="166" y="34"/>
                          </a:cubicBezTo>
                          <a:cubicBezTo>
                            <a:pt x="166" y="34"/>
                            <a:pt x="165" y="31"/>
                            <a:pt x="167" y="32"/>
                          </a:cubicBezTo>
                          <a:cubicBezTo>
                            <a:pt x="168" y="32"/>
                            <a:pt x="168" y="33"/>
                            <a:pt x="169" y="32"/>
                          </a:cubicBezTo>
                          <a:cubicBezTo>
                            <a:pt x="170" y="32"/>
                            <a:pt x="176" y="28"/>
                            <a:pt x="176" y="30"/>
                          </a:cubicBezTo>
                          <a:cubicBezTo>
                            <a:pt x="176" y="31"/>
                            <a:pt x="173" y="32"/>
                            <a:pt x="172" y="33"/>
                          </a:cubicBezTo>
                          <a:cubicBezTo>
                            <a:pt x="171" y="34"/>
                            <a:pt x="169" y="34"/>
                            <a:pt x="167" y="34"/>
                          </a:cubicBezTo>
                          <a:cubicBezTo>
                            <a:pt x="166" y="35"/>
                            <a:pt x="163" y="37"/>
                            <a:pt x="165" y="38"/>
                          </a:cubicBezTo>
                          <a:cubicBezTo>
                            <a:pt x="167" y="38"/>
                            <a:pt x="167" y="39"/>
                            <a:pt x="166" y="41"/>
                          </a:cubicBezTo>
                          <a:cubicBezTo>
                            <a:pt x="166" y="42"/>
                            <a:pt x="168" y="42"/>
                            <a:pt x="168" y="43"/>
                          </a:cubicBezTo>
                          <a:cubicBezTo>
                            <a:pt x="169" y="44"/>
                            <a:pt x="169" y="46"/>
                            <a:pt x="167" y="44"/>
                          </a:cubicBezTo>
                          <a:cubicBezTo>
                            <a:pt x="165" y="42"/>
                            <a:pt x="167" y="46"/>
                            <a:pt x="166" y="45"/>
                          </a:cubicBezTo>
                          <a:cubicBezTo>
                            <a:pt x="165" y="45"/>
                            <a:pt x="163" y="42"/>
                            <a:pt x="162" y="43"/>
                          </a:cubicBezTo>
                          <a:cubicBezTo>
                            <a:pt x="164" y="42"/>
                            <a:pt x="167" y="43"/>
                            <a:pt x="164" y="41"/>
                          </a:cubicBezTo>
                          <a:cubicBezTo>
                            <a:pt x="165" y="41"/>
                            <a:pt x="166" y="40"/>
                            <a:pt x="164" y="39"/>
                          </a:cubicBezTo>
                          <a:cubicBezTo>
                            <a:pt x="166" y="40"/>
                            <a:pt x="161" y="40"/>
                            <a:pt x="162" y="40"/>
                          </a:cubicBezTo>
                          <a:cubicBezTo>
                            <a:pt x="162" y="39"/>
                            <a:pt x="162" y="39"/>
                            <a:pt x="163" y="39"/>
                          </a:cubicBezTo>
                          <a:cubicBezTo>
                            <a:pt x="163" y="38"/>
                            <a:pt x="160" y="40"/>
                            <a:pt x="160" y="40"/>
                          </a:cubicBezTo>
                          <a:cubicBezTo>
                            <a:pt x="159" y="40"/>
                            <a:pt x="160" y="38"/>
                            <a:pt x="159" y="37"/>
                          </a:cubicBezTo>
                          <a:cubicBezTo>
                            <a:pt x="159" y="37"/>
                            <a:pt x="157" y="37"/>
                            <a:pt x="157" y="37"/>
                          </a:cubicBezTo>
                          <a:cubicBezTo>
                            <a:pt x="155" y="37"/>
                            <a:pt x="155" y="34"/>
                            <a:pt x="153" y="35"/>
                          </a:cubicBezTo>
                          <a:cubicBezTo>
                            <a:pt x="151" y="37"/>
                            <a:pt x="150" y="37"/>
                            <a:pt x="147" y="37"/>
                          </a:cubicBezTo>
                          <a:cubicBezTo>
                            <a:pt x="143" y="37"/>
                            <a:pt x="140" y="37"/>
                            <a:pt x="136" y="37"/>
                          </a:cubicBezTo>
                          <a:cubicBezTo>
                            <a:pt x="135" y="37"/>
                            <a:pt x="128" y="37"/>
                            <a:pt x="128" y="36"/>
                          </a:cubicBezTo>
                          <a:cubicBezTo>
                            <a:pt x="127" y="36"/>
                            <a:pt x="130" y="34"/>
                            <a:pt x="131" y="33"/>
                          </a:cubicBezTo>
                          <a:cubicBezTo>
                            <a:pt x="132" y="32"/>
                            <a:pt x="133" y="33"/>
                            <a:pt x="135" y="33"/>
                          </a:cubicBezTo>
                          <a:cubicBezTo>
                            <a:pt x="136" y="32"/>
                            <a:pt x="133" y="30"/>
                            <a:pt x="133" y="30"/>
                          </a:cubicBezTo>
                          <a:cubicBezTo>
                            <a:pt x="131" y="28"/>
                            <a:pt x="130" y="28"/>
                            <a:pt x="128" y="27"/>
                          </a:cubicBezTo>
                          <a:cubicBezTo>
                            <a:pt x="127" y="27"/>
                            <a:pt x="126" y="26"/>
                            <a:pt x="125" y="27"/>
                          </a:cubicBezTo>
                          <a:cubicBezTo>
                            <a:pt x="124" y="28"/>
                            <a:pt x="123" y="29"/>
                            <a:pt x="122" y="28"/>
                          </a:cubicBezTo>
                          <a:cubicBezTo>
                            <a:pt x="119" y="26"/>
                            <a:pt x="116" y="26"/>
                            <a:pt x="113" y="25"/>
                          </a:cubicBezTo>
                          <a:cubicBezTo>
                            <a:pt x="109" y="24"/>
                            <a:pt x="106" y="24"/>
                            <a:pt x="102" y="22"/>
                          </a:cubicBezTo>
                          <a:cubicBezTo>
                            <a:pt x="99" y="20"/>
                            <a:pt x="97" y="19"/>
                            <a:pt x="93" y="19"/>
                          </a:cubicBezTo>
                          <a:cubicBezTo>
                            <a:pt x="92" y="19"/>
                            <a:pt x="91" y="19"/>
                            <a:pt x="90" y="20"/>
                          </a:cubicBezTo>
                          <a:cubicBezTo>
                            <a:pt x="89" y="21"/>
                            <a:pt x="88" y="23"/>
                            <a:pt x="87" y="23"/>
                          </a:cubicBezTo>
                          <a:cubicBezTo>
                            <a:pt x="86" y="23"/>
                            <a:pt x="83" y="24"/>
                            <a:pt x="83" y="23"/>
                          </a:cubicBezTo>
                          <a:cubicBezTo>
                            <a:pt x="83" y="22"/>
                            <a:pt x="85" y="21"/>
                            <a:pt x="85" y="20"/>
                          </a:cubicBezTo>
                          <a:cubicBezTo>
                            <a:pt x="85" y="20"/>
                            <a:pt x="82" y="21"/>
                            <a:pt x="82" y="20"/>
                          </a:cubicBezTo>
                          <a:cubicBezTo>
                            <a:pt x="83" y="19"/>
                            <a:pt x="83" y="18"/>
                            <a:pt x="82" y="17"/>
                          </a:cubicBezTo>
                          <a:cubicBezTo>
                            <a:pt x="82" y="15"/>
                            <a:pt x="78" y="17"/>
                            <a:pt x="78" y="18"/>
                          </a:cubicBezTo>
                          <a:cubicBezTo>
                            <a:pt x="78" y="18"/>
                            <a:pt x="80" y="17"/>
                            <a:pt x="80" y="18"/>
                          </a:cubicBezTo>
                          <a:cubicBezTo>
                            <a:pt x="81" y="18"/>
                            <a:pt x="77" y="20"/>
                            <a:pt x="80" y="20"/>
                          </a:cubicBezTo>
                          <a:cubicBezTo>
                            <a:pt x="79" y="20"/>
                            <a:pt x="78" y="20"/>
                            <a:pt x="78" y="22"/>
                          </a:cubicBezTo>
                          <a:cubicBezTo>
                            <a:pt x="78" y="23"/>
                            <a:pt x="77" y="24"/>
                            <a:pt x="76" y="23"/>
                          </a:cubicBezTo>
                          <a:cubicBezTo>
                            <a:pt x="73" y="22"/>
                            <a:pt x="72" y="21"/>
                            <a:pt x="71" y="18"/>
                          </a:cubicBezTo>
                          <a:cubicBezTo>
                            <a:pt x="70" y="16"/>
                            <a:pt x="68" y="15"/>
                            <a:pt x="66" y="13"/>
                          </a:cubicBezTo>
                          <a:cubicBezTo>
                            <a:pt x="65" y="13"/>
                            <a:pt x="64" y="11"/>
                            <a:pt x="63" y="12"/>
                          </a:cubicBezTo>
                          <a:cubicBezTo>
                            <a:pt x="63" y="14"/>
                            <a:pt x="66" y="15"/>
                            <a:pt x="67" y="16"/>
                          </a:cubicBezTo>
                          <a:cubicBezTo>
                            <a:pt x="67" y="15"/>
                            <a:pt x="63" y="16"/>
                            <a:pt x="63" y="17"/>
                          </a:cubicBezTo>
                          <a:cubicBezTo>
                            <a:pt x="62" y="18"/>
                            <a:pt x="63" y="18"/>
                            <a:pt x="62" y="19"/>
                          </a:cubicBezTo>
                          <a:cubicBezTo>
                            <a:pt x="61" y="19"/>
                            <a:pt x="60" y="21"/>
                            <a:pt x="59" y="20"/>
                          </a:cubicBezTo>
                          <a:cubicBezTo>
                            <a:pt x="59" y="20"/>
                            <a:pt x="59" y="19"/>
                            <a:pt x="59" y="19"/>
                          </a:cubicBezTo>
                          <a:cubicBezTo>
                            <a:pt x="59" y="18"/>
                            <a:pt x="54" y="20"/>
                            <a:pt x="54" y="21"/>
                          </a:cubicBezTo>
                          <a:cubicBezTo>
                            <a:pt x="53" y="22"/>
                            <a:pt x="52" y="23"/>
                            <a:pt x="50" y="24"/>
                          </a:cubicBezTo>
                          <a:cubicBezTo>
                            <a:pt x="49" y="25"/>
                            <a:pt x="50" y="22"/>
                            <a:pt x="49" y="22"/>
                          </a:cubicBezTo>
                          <a:cubicBezTo>
                            <a:pt x="48" y="22"/>
                            <a:pt x="47" y="23"/>
                            <a:pt x="46" y="23"/>
                          </a:cubicBezTo>
                          <a:cubicBezTo>
                            <a:pt x="45" y="23"/>
                            <a:pt x="45" y="25"/>
                            <a:pt x="44" y="25"/>
                          </a:cubicBezTo>
                          <a:cubicBezTo>
                            <a:pt x="43" y="25"/>
                            <a:pt x="40" y="27"/>
                            <a:pt x="41" y="27"/>
                          </a:cubicBezTo>
                          <a:cubicBezTo>
                            <a:pt x="41" y="28"/>
                            <a:pt x="43" y="28"/>
                            <a:pt x="40" y="29"/>
                          </a:cubicBezTo>
                          <a:cubicBezTo>
                            <a:pt x="40" y="29"/>
                            <a:pt x="37" y="29"/>
                            <a:pt x="37" y="28"/>
                          </a:cubicBezTo>
                          <a:cubicBezTo>
                            <a:pt x="37" y="27"/>
                            <a:pt x="40" y="26"/>
                            <a:pt x="40" y="26"/>
                          </a:cubicBezTo>
                          <a:cubicBezTo>
                            <a:pt x="41" y="24"/>
                            <a:pt x="43" y="23"/>
                            <a:pt x="44" y="22"/>
                          </a:cubicBezTo>
                          <a:cubicBezTo>
                            <a:pt x="46" y="21"/>
                            <a:pt x="47" y="21"/>
                            <a:pt x="49" y="22"/>
                          </a:cubicBezTo>
                          <a:cubicBezTo>
                            <a:pt x="48" y="22"/>
                            <a:pt x="56" y="18"/>
                            <a:pt x="56" y="18"/>
                          </a:cubicBezTo>
                          <a:cubicBezTo>
                            <a:pt x="58" y="17"/>
                            <a:pt x="57" y="16"/>
                            <a:pt x="56" y="16"/>
                          </a:cubicBezTo>
                          <a:cubicBezTo>
                            <a:pt x="54" y="16"/>
                            <a:pt x="52" y="16"/>
                            <a:pt x="50" y="17"/>
                          </a:cubicBezTo>
                          <a:cubicBezTo>
                            <a:pt x="49" y="17"/>
                            <a:pt x="49" y="19"/>
                            <a:pt x="47" y="19"/>
                          </a:cubicBezTo>
                          <a:cubicBezTo>
                            <a:pt x="46" y="19"/>
                            <a:pt x="44" y="20"/>
                            <a:pt x="43" y="20"/>
                          </a:cubicBezTo>
                          <a:cubicBezTo>
                            <a:pt x="41" y="20"/>
                            <a:pt x="36" y="25"/>
                            <a:pt x="35" y="24"/>
                          </a:cubicBezTo>
                          <a:cubicBezTo>
                            <a:pt x="34" y="24"/>
                            <a:pt x="36" y="23"/>
                            <a:pt x="36" y="22"/>
                          </a:cubicBezTo>
                          <a:cubicBezTo>
                            <a:pt x="36" y="22"/>
                            <a:pt x="33" y="21"/>
                            <a:pt x="33" y="21"/>
                          </a:cubicBezTo>
                          <a:cubicBezTo>
                            <a:pt x="33" y="21"/>
                            <a:pt x="30" y="23"/>
                            <a:pt x="29" y="23"/>
                          </a:cubicBezTo>
                          <a:cubicBezTo>
                            <a:pt x="28" y="23"/>
                            <a:pt x="26" y="24"/>
                            <a:pt x="25" y="25"/>
                          </a:cubicBezTo>
                          <a:cubicBezTo>
                            <a:pt x="24" y="25"/>
                            <a:pt x="26" y="26"/>
                            <a:pt x="26" y="26"/>
                          </a:cubicBezTo>
                          <a:cubicBezTo>
                            <a:pt x="27" y="26"/>
                            <a:pt x="26" y="27"/>
                            <a:pt x="26" y="27"/>
                          </a:cubicBezTo>
                          <a:cubicBezTo>
                            <a:pt x="26" y="28"/>
                            <a:pt x="30" y="27"/>
                            <a:pt x="30" y="27"/>
                          </a:cubicBezTo>
                          <a:cubicBezTo>
                            <a:pt x="31" y="26"/>
                            <a:pt x="33" y="25"/>
                            <a:pt x="34" y="24"/>
                          </a:cubicBezTo>
                          <a:cubicBezTo>
                            <a:pt x="29" y="26"/>
                            <a:pt x="34" y="27"/>
                            <a:pt x="33" y="29"/>
                          </a:cubicBezTo>
                          <a:cubicBezTo>
                            <a:pt x="33" y="29"/>
                            <a:pt x="32" y="28"/>
                            <a:pt x="32" y="28"/>
                          </a:cubicBezTo>
                          <a:cubicBezTo>
                            <a:pt x="30" y="27"/>
                            <a:pt x="29" y="28"/>
                            <a:pt x="28" y="29"/>
                          </a:cubicBezTo>
                          <a:cubicBezTo>
                            <a:pt x="27" y="29"/>
                            <a:pt x="23" y="28"/>
                            <a:pt x="21" y="28"/>
                          </a:cubicBezTo>
                          <a:cubicBezTo>
                            <a:pt x="19" y="28"/>
                            <a:pt x="16" y="26"/>
                            <a:pt x="14" y="25"/>
                          </a:cubicBezTo>
                          <a:cubicBezTo>
                            <a:pt x="13" y="25"/>
                            <a:pt x="12" y="24"/>
                            <a:pt x="11" y="24"/>
                          </a:cubicBezTo>
                          <a:cubicBezTo>
                            <a:pt x="10" y="23"/>
                            <a:pt x="9" y="21"/>
                            <a:pt x="10" y="21"/>
                          </a:cubicBezTo>
                          <a:cubicBezTo>
                            <a:pt x="9" y="21"/>
                            <a:pt x="7" y="21"/>
                            <a:pt x="6" y="22"/>
                          </a:cubicBezTo>
                          <a:cubicBezTo>
                            <a:pt x="4" y="22"/>
                            <a:pt x="2" y="22"/>
                            <a:pt x="0" y="21"/>
                          </a:cubicBezTo>
                          <a:cubicBezTo>
                            <a:pt x="0" y="41"/>
                            <a:pt x="0" y="61"/>
                            <a:pt x="0" y="80"/>
                          </a:cubicBezTo>
                          <a:cubicBezTo>
                            <a:pt x="0" y="85"/>
                            <a:pt x="0" y="89"/>
                            <a:pt x="0" y="94"/>
                          </a:cubicBezTo>
                          <a:cubicBezTo>
                            <a:pt x="0" y="95"/>
                            <a:pt x="0" y="96"/>
                            <a:pt x="0" y="97"/>
                          </a:cubicBezTo>
                          <a:cubicBezTo>
                            <a:pt x="0" y="99"/>
                            <a:pt x="2" y="97"/>
                            <a:pt x="3" y="97"/>
                          </a:cubicBezTo>
                          <a:cubicBezTo>
                            <a:pt x="5" y="98"/>
                            <a:pt x="5" y="97"/>
                            <a:pt x="7" y="97"/>
                          </a:cubicBezTo>
                          <a:cubicBezTo>
                            <a:pt x="9" y="97"/>
                            <a:pt x="9" y="98"/>
                            <a:pt x="10" y="99"/>
                          </a:cubicBezTo>
                          <a:cubicBezTo>
                            <a:pt x="11" y="101"/>
                            <a:pt x="16" y="107"/>
                            <a:pt x="18" y="107"/>
                          </a:cubicBezTo>
                          <a:cubicBezTo>
                            <a:pt x="19" y="107"/>
                            <a:pt x="21" y="106"/>
                            <a:pt x="22" y="105"/>
                          </a:cubicBezTo>
                          <a:cubicBezTo>
                            <a:pt x="23" y="104"/>
                            <a:pt x="22" y="103"/>
                            <a:pt x="23" y="102"/>
                          </a:cubicBezTo>
                          <a:cubicBezTo>
                            <a:pt x="24" y="102"/>
                            <a:pt x="28" y="101"/>
                            <a:pt x="28" y="102"/>
                          </a:cubicBezTo>
                          <a:cubicBezTo>
                            <a:pt x="30" y="104"/>
                            <a:pt x="32" y="105"/>
                            <a:pt x="33" y="107"/>
                          </a:cubicBezTo>
                          <a:cubicBezTo>
                            <a:pt x="35" y="109"/>
                            <a:pt x="37" y="110"/>
                            <a:pt x="38" y="112"/>
                          </a:cubicBezTo>
                          <a:cubicBezTo>
                            <a:pt x="39" y="113"/>
                            <a:pt x="39" y="114"/>
                            <a:pt x="40" y="116"/>
                          </a:cubicBezTo>
                          <a:cubicBezTo>
                            <a:pt x="42" y="118"/>
                            <a:pt x="43" y="122"/>
                            <a:pt x="46" y="124"/>
                          </a:cubicBezTo>
                          <a:cubicBezTo>
                            <a:pt x="48" y="126"/>
                            <a:pt x="52" y="127"/>
                            <a:pt x="54" y="128"/>
                          </a:cubicBezTo>
                          <a:cubicBezTo>
                            <a:pt x="56" y="129"/>
                            <a:pt x="53" y="130"/>
                            <a:pt x="54" y="132"/>
                          </a:cubicBezTo>
                          <a:cubicBezTo>
                            <a:pt x="55" y="132"/>
                            <a:pt x="56" y="132"/>
                            <a:pt x="56" y="133"/>
                          </a:cubicBezTo>
                          <a:cubicBezTo>
                            <a:pt x="56" y="133"/>
                            <a:pt x="55" y="136"/>
                            <a:pt x="56" y="135"/>
                          </a:cubicBezTo>
                          <a:cubicBezTo>
                            <a:pt x="55" y="136"/>
                            <a:pt x="53" y="136"/>
                            <a:pt x="53" y="138"/>
                          </a:cubicBezTo>
                          <a:cubicBezTo>
                            <a:pt x="52" y="139"/>
                            <a:pt x="55" y="141"/>
                            <a:pt x="56" y="141"/>
                          </a:cubicBezTo>
                          <a:cubicBezTo>
                            <a:pt x="56" y="141"/>
                            <a:pt x="54" y="143"/>
                            <a:pt x="54" y="143"/>
                          </a:cubicBezTo>
                          <a:cubicBezTo>
                            <a:pt x="54" y="143"/>
                            <a:pt x="53" y="142"/>
                            <a:pt x="53" y="141"/>
                          </a:cubicBezTo>
                          <a:cubicBezTo>
                            <a:pt x="52" y="141"/>
                            <a:pt x="53" y="143"/>
                            <a:pt x="53" y="143"/>
                          </a:cubicBezTo>
                          <a:cubicBezTo>
                            <a:pt x="54" y="144"/>
                            <a:pt x="53" y="145"/>
                            <a:pt x="54" y="146"/>
                          </a:cubicBezTo>
                          <a:cubicBezTo>
                            <a:pt x="55" y="148"/>
                            <a:pt x="55" y="148"/>
                            <a:pt x="57" y="147"/>
                          </a:cubicBezTo>
                          <a:cubicBezTo>
                            <a:pt x="57" y="147"/>
                            <a:pt x="58" y="147"/>
                            <a:pt x="58" y="147"/>
                          </a:cubicBezTo>
                          <a:cubicBezTo>
                            <a:pt x="59" y="147"/>
                            <a:pt x="59" y="145"/>
                            <a:pt x="59" y="145"/>
                          </a:cubicBezTo>
                          <a:cubicBezTo>
                            <a:pt x="59" y="145"/>
                            <a:pt x="60" y="147"/>
                            <a:pt x="61" y="147"/>
                          </a:cubicBezTo>
                          <a:cubicBezTo>
                            <a:pt x="61" y="147"/>
                            <a:pt x="60" y="149"/>
                            <a:pt x="60" y="150"/>
                          </a:cubicBezTo>
                          <a:cubicBezTo>
                            <a:pt x="59" y="151"/>
                            <a:pt x="59" y="152"/>
                            <a:pt x="61" y="151"/>
                          </a:cubicBezTo>
                          <a:cubicBezTo>
                            <a:pt x="61" y="150"/>
                            <a:pt x="62" y="150"/>
                            <a:pt x="62" y="150"/>
                          </a:cubicBezTo>
                          <a:cubicBezTo>
                            <a:pt x="63" y="150"/>
                            <a:pt x="63" y="149"/>
                            <a:pt x="63" y="149"/>
                          </a:cubicBezTo>
                          <a:cubicBezTo>
                            <a:pt x="65" y="148"/>
                            <a:pt x="64" y="151"/>
                            <a:pt x="64" y="152"/>
                          </a:cubicBezTo>
                          <a:cubicBezTo>
                            <a:pt x="64" y="153"/>
                            <a:pt x="65" y="154"/>
                            <a:pt x="66" y="154"/>
                          </a:cubicBezTo>
                          <a:cubicBezTo>
                            <a:pt x="67" y="154"/>
                            <a:pt x="68" y="152"/>
                            <a:pt x="69" y="152"/>
                          </a:cubicBezTo>
                          <a:cubicBezTo>
                            <a:pt x="69" y="152"/>
                            <a:pt x="68" y="153"/>
                            <a:pt x="68" y="153"/>
                          </a:cubicBezTo>
                          <a:cubicBezTo>
                            <a:pt x="68" y="153"/>
                            <a:pt x="70" y="154"/>
                            <a:pt x="70" y="154"/>
                          </a:cubicBezTo>
                          <a:cubicBezTo>
                            <a:pt x="70" y="154"/>
                            <a:pt x="63" y="156"/>
                            <a:pt x="66" y="158"/>
                          </a:cubicBezTo>
                          <a:cubicBezTo>
                            <a:pt x="66" y="158"/>
                            <a:pt x="72" y="157"/>
                            <a:pt x="71" y="158"/>
                          </a:cubicBezTo>
                          <a:cubicBezTo>
                            <a:pt x="71" y="158"/>
                            <a:pt x="66" y="158"/>
                            <a:pt x="67" y="160"/>
                          </a:cubicBezTo>
                          <a:cubicBezTo>
                            <a:pt x="67" y="160"/>
                            <a:pt x="69" y="160"/>
                            <a:pt x="69" y="160"/>
                          </a:cubicBezTo>
                          <a:cubicBezTo>
                            <a:pt x="68" y="161"/>
                            <a:pt x="66" y="161"/>
                            <a:pt x="67" y="162"/>
                          </a:cubicBezTo>
                          <a:cubicBezTo>
                            <a:pt x="69" y="163"/>
                            <a:pt x="71" y="163"/>
                            <a:pt x="72" y="163"/>
                          </a:cubicBezTo>
                          <a:cubicBezTo>
                            <a:pt x="74" y="163"/>
                            <a:pt x="73" y="164"/>
                            <a:pt x="74" y="164"/>
                          </a:cubicBezTo>
                          <a:cubicBezTo>
                            <a:pt x="76" y="165"/>
                            <a:pt x="76" y="162"/>
                            <a:pt x="77" y="162"/>
                          </a:cubicBezTo>
                          <a:cubicBezTo>
                            <a:pt x="78" y="162"/>
                            <a:pt x="77" y="164"/>
                            <a:pt x="77" y="164"/>
                          </a:cubicBezTo>
                          <a:cubicBezTo>
                            <a:pt x="76" y="165"/>
                            <a:pt x="76" y="165"/>
                            <a:pt x="77" y="166"/>
                          </a:cubicBezTo>
                          <a:cubicBezTo>
                            <a:pt x="80" y="168"/>
                            <a:pt x="81" y="163"/>
                            <a:pt x="81" y="163"/>
                          </a:cubicBezTo>
                          <a:cubicBezTo>
                            <a:pt x="81" y="163"/>
                            <a:pt x="81" y="166"/>
                            <a:pt x="80" y="166"/>
                          </a:cubicBezTo>
                          <a:cubicBezTo>
                            <a:pt x="80" y="167"/>
                            <a:pt x="82" y="166"/>
                            <a:pt x="83" y="166"/>
                          </a:cubicBezTo>
                          <a:cubicBezTo>
                            <a:pt x="82" y="168"/>
                            <a:pt x="81" y="169"/>
                            <a:pt x="83" y="170"/>
                          </a:cubicBezTo>
                          <a:cubicBezTo>
                            <a:pt x="85" y="171"/>
                            <a:pt x="86" y="168"/>
                            <a:pt x="86" y="168"/>
                          </a:cubicBezTo>
                          <a:cubicBezTo>
                            <a:pt x="86" y="168"/>
                            <a:pt x="86" y="169"/>
                            <a:pt x="86" y="170"/>
                          </a:cubicBezTo>
                          <a:cubicBezTo>
                            <a:pt x="87" y="172"/>
                            <a:pt x="86" y="171"/>
                            <a:pt x="85" y="171"/>
                          </a:cubicBezTo>
                          <a:cubicBezTo>
                            <a:pt x="84" y="172"/>
                            <a:pt x="90" y="173"/>
                            <a:pt x="89" y="171"/>
                          </a:cubicBezTo>
                          <a:cubicBezTo>
                            <a:pt x="91" y="174"/>
                            <a:pt x="90" y="176"/>
                            <a:pt x="94" y="176"/>
                          </a:cubicBezTo>
                          <a:cubicBezTo>
                            <a:pt x="97" y="176"/>
                            <a:pt x="99" y="176"/>
                            <a:pt x="102" y="176"/>
                          </a:cubicBezTo>
                          <a:cubicBezTo>
                            <a:pt x="113" y="176"/>
                            <a:pt x="123" y="176"/>
                            <a:pt x="133" y="176"/>
                          </a:cubicBezTo>
                          <a:cubicBezTo>
                            <a:pt x="158" y="176"/>
                            <a:pt x="183" y="176"/>
                            <a:pt x="208" y="176"/>
                          </a:cubicBezTo>
                          <a:cubicBezTo>
                            <a:pt x="213" y="176"/>
                            <a:pt x="218" y="176"/>
                            <a:pt x="223" y="176"/>
                          </a:cubicBezTo>
                          <a:cubicBezTo>
                            <a:pt x="224" y="176"/>
                            <a:pt x="229" y="177"/>
                            <a:pt x="229" y="174"/>
                          </a:cubicBezTo>
                          <a:close/>
                          <a:moveTo>
                            <a:pt x="112" y="54"/>
                          </a:moveTo>
                          <a:cubicBezTo>
                            <a:pt x="110" y="54"/>
                            <a:pt x="108" y="53"/>
                            <a:pt x="106" y="54"/>
                          </a:cubicBezTo>
                          <a:cubicBezTo>
                            <a:pt x="104" y="57"/>
                            <a:pt x="108" y="56"/>
                            <a:pt x="108" y="57"/>
                          </a:cubicBezTo>
                          <a:cubicBezTo>
                            <a:pt x="108" y="56"/>
                            <a:pt x="100" y="60"/>
                            <a:pt x="100" y="60"/>
                          </a:cubicBezTo>
                          <a:cubicBezTo>
                            <a:pt x="98" y="59"/>
                            <a:pt x="107" y="53"/>
                            <a:pt x="99" y="56"/>
                          </a:cubicBezTo>
                          <a:cubicBezTo>
                            <a:pt x="98" y="56"/>
                            <a:pt x="97" y="57"/>
                            <a:pt x="97" y="57"/>
                          </a:cubicBezTo>
                          <a:cubicBezTo>
                            <a:pt x="96" y="58"/>
                            <a:pt x="97" y="59"/>
                            <a:pt x="96" y="60"/>
                          </a:cubicBezTo>
                          <a:cubicBezTo>
                            <a:pt x="95" y="60"/>
                            <a:pt x="88" y="59"/>
                            <a:pt x="88" y="59"/>
                          </a:cubicBezTo>
                          <a:cubicBezTo>
                            <a:pt x="88" y="58"/>
                            <a:pt x="91" y="59"/>
                            <a:pt x="91" y="58"/>
                          </a:cubicBezTo>
                          <a:cubicBezTo>
                            <a:pt x="92" y="57"/>
                            <a:pt x="91" y="57"/>
                            <a:pt x="92" y="56"/>
                          </a:cubicBezTo>
                          <a:cubicBezTo>
                            <a:pt x="92" y="55"/>
                            <a:pt x="94" y="54"/>
                            <a:pt x="94" y="54"/>
                          </a:cubicBezTo>
                          <a:cubicBezTo>
                            <a:pt x="94" y="53"/>
                            <a:pt x="91" y="52"/>
                            <a:pt x="94" y="52"/>
                          </a:cubicBezTo>
                          <a:cubicBezTo>
                            <a:pt x="94" y="52"/>
                            <a:pt x="98" y="53"/>
                            <a:pt x="98" y="52"/>
                          </a:cubicBezTo>
                          <a:cubicBezTo>
                            <a:pt x="98" y="51"/>
                            <a:pt x="93" y="50"/>
                            <a:pt x="92" y="50"/>
                          </a:cubicBezTo>
                          <a:cubicBezTo>
                            <a:pt x="91" y="50"/>
                            <a:pt x="89" y="51"/>
                            <a:pt x="87" y="51"/>
                          </a:cubicBezTo>
                          <a:cubicBezTo>
                            <a:pt x="86" y="51"/>
                            <a:pt x="84" y="50"/>
                            <a:pt x="82" y="51"/>
                          </a:cubicBezTo>
                          <a:cubicBezTo>
                            <a:pt x="81" y="51"/>
                            <a:pt x="79" y="53"/>
                            <a:pt x="80" y="51"/>
                          </a:cubicBezTo>
                          <a:cubicBezTo>
                            <a:pt x="81" y="49"/>
                            <a:pt x="83" y="50"/>
                            <a:pt x="84" y="49"/>
                          </a:cubicBezTo>
                          <a:cubicBezTo>
                            <a:pt x="86" y="49"/>
                            <a:pt x="89" y="48"/>
                            <a:pt x="91" y="47"/>
                          </a:cubicBezTo>
                          <a:cubicBezTo>
                            <a:pt x="95" y="46"/>
                            <a:pt x="99" y="46"/>
                            <a:pt x="102" y="44"/>
                          </a:cubicBezTo>
                          <a:cubicBezTo>
                            <a:pt x="104" y="44"/>
                            <a:pt x="107" y="43"/>
                            <a:pt x="108" y="45"/>
                          </a:cubicBezTo>
                          <a:cubicBezTo>
                            <a:pt x="109" y="46"/>
                            <a:pt x="105" y="47"/>
                            <a:pt x="104" y="48"/>
                          </a:cubicBezTo>
                          <a:cubicBezTo>
                            <a:pt x="102" y="49"/>
                            <a:pt x="110" y="49"/>
                            <a:pt x="111" y="49"/>
                          </a:cubicBezTo>
                          <a:cubicBezTo>
                            <a:pt x="111" y="49"/>
                            <a:pt x="113" y="49"/>
                            <a:pt x="113" y="49"/>
                          </a:cubicBezTo>
                          <a:cubicBezTo>
                            <a:pt x="114" y="48"/>
                            <a:pt x="116" y="46"/>
                            <a:pt x="117" y="47"/>
                          </a:cubicBezTo>
                          <a:cubicBezTo>
                            <a:pt x="118" y="48"/>
                            <a:pt x="113" y="54"/>
                            <a:pt x="112" y="54"/>
                          </a:cubicBezTo>
                          <a:cubicBezTo>
                            <a:pt x="110" y="54"/>
                            <a:pt x="114" y="54"/>
                            <a:pt x="112" y="54"/>
                          </a:cubicBezTo>
                          <a:close/>
                          <a:moveTo>
                            <a:pt x="157" y="78"/>
                          </a:moveTo>
                          <a:cubicBezTo>
                            <a:pt x="157" y="78"/>
                            <a:pt x="152" y="78"/>
                            <a:pt x="153" y="78"/>
                          </a:cubicBezTo>
                          <a:cubicBezTo>
                            <a:pt x="153" y="79"/>
                            <a:pt x="155" y="78"/>
                            <a:pt x="155" y="79"/>
                          </a:cubicBezTo>
                          <a:cubicBezTo>
                            <a:pt x="155" y="80"/>
                            <a:pt x="151" y="81"/>
                            <a:pt x="150" y="81"/>
                          </a:cubicBezTo>
                          <a:cubicBezTo>
                            <a:pt x="148" y="81"/>
                            <a:pt x="147" y="83"/>
                            <a:pt x="145" y="84"/>
                          </a:cubicBezTo>
                          <a:cubicBezTo>
                            <a:pt x="145" y="84"/>
                            <a:pt x="141" y="84"/>
                            <a:pt x="142" y="85"/>
                          </a:cubicBezTo>
                          <a:cubicBezTo>
                            <a:pt x="142" y="86"/>
                            <a:pt x="145" y="86"/>
                            <a:pt x="142" y="88"/>
                          </a:cubicBezTo>
                          <a:cubicBezTo>
                            <a:pt x="141" y="88"/>
                            <a:pt x="137" y="88"/>
                            <a:pt x="137" y="89"/>
                          </a:cubicBezTo>
                          <a:cubicBezTo>
                            <a:pt x="136" y="89"/>
                            <a:pt x="137" y="90"/>
                            <a:pt x="137" y="90"/>
                          </a:cubicBezTo>
                          <a:cubicBezTo>
                            <a:pt x="137" y="92"/>
                            <a:pt x="135" y="92"/>
                            <a:pt x="134" y="92"/>
                          </a:cubicBezTo>
                          <a:cubicBezTo>
                            <a:pt x="131" y="93"/>
                            <a:pt x="128" y="93"/>
                            <a:pt x="125" y="93"/>
                          </a:cubicBezTo>
                          <a:cubicBezTo>
                            <a:pt x="125" y="93"/>
                            <a:pt x="120" y="90"/>
                            <a:pt x="120" y="90"/>
                          </a:cubicBezTo>
                          <a:cubicBezTo>
                            <a:pt x="122" y="89"/>
                            <a:pt x="125" y="90"/>
                            <a:pt x="126" y="89"/>
                          </a:cubicBezTo>
                          <a:cubicBezTo>
                            <a:pt x="127" y="89"/>
                            <a:pt x="126" y="87"/>
                            <a:pt x="127" y="87"/>
                          </a:cubicBezTo>
                          <a:cubicBezTo>
                            <a:pt x="128" y="85"/>
                            <a:pt x="130" y="86"/>
                            <a:pt x="131" y="85"/>
                          </a:cubicBezTo>
                          <a:cubicBezTo>
                            <a:pt x="132" y="85"/>
                            <a:pt x="130" y="83"/>
                            <a:pt x="130" y="83"/>
                          </a:cubicBezTo>
                          <a:cubicBezTo>
                            <a:pt x="128" y="82"/>
                            <a:pt x="128" y="82"/>
                            <a:pt x="128" y="81"/>
                          </a:cubicBezTo>
                          <a:cubicBezTo>
                            <a:pt x="128" y="79"/>
                            <a:pt x="126" y="80"/>
                            <a:pt x="126" y="79"/>
                          </a:cubicBezTo>
                          <a:cubicBezTo>
                            <a:pt x="125" y="78"/>
                            <a:pt x="128" y="79"/>
                            <a:pt x="128" y="79"/>
                          </a:cubicBezTo>
                          <a:cubicBezTo>
                            <a:pt x="131" y="80"/>
                            <a:pt x="134" y="81"/>
                            <a:pt x="136" y="82"/>
                          </a:cubicBezTo>
                          <a:cubicBezTo>
                            <a:pt x="138" y="84"/>
                            <a:pt x="142" y="83"/>
                            <a:pt x="144" y="82"/>
                          </a:cubicBezTo>
                          <a:cubicBezTo>
                            <a:pt x="147" y="81"/>
                            <a:pt x="148" y="78"/>
                            <a:pt x="152" y="77"/>
                          </a:cubicBezTo>
                          <a:cubicBezTo>
                            <a:pt x="153" y="76"/>
                            <a:pt x="155" y="76"/>
                            <a:pt x="157" y="77"/>
                          </a:cubicBezTo>
                          <a:cubicBezTo>
                            <a:pt x="157" y="77"/>
                            <a:pt x="160" y="78"/>
                            <a:pt x="160" y="78"/>
                          </a:cubicBezTo>
                          <a:cubicBezTo>
                            <a:pt x="160" y="78"/>
                            <a:pt x="158" y="78"/>
                            <a:pt x="157" y="78"/>
                          </a:cubicBezTo>
                          <a:close/>
                          <a:moveTo>
                            <a:pt x="222" y="165"/>
                          </a:moveTo>
                          <a:cubicBezTo>
                            <a:pt x="221" y="167"/>
                            <a:pt x="219" y="163"/>
                            <a:pt x="219" y="162"/>
                          </a:cubicBezTo>
                          <a:cubicBezTo>
                            <a:pt x="219" y="160"/>
                            <a:pt x="221" y="159"/>
                            <a:pt x="221" y="157"/>
                          </a:cubicBezTo>
                          <a:cubicBezTo>
                            <a:pt x="220" y="156"/>
                            <a:pt x="219" y="159"/>
                            <a:pt x="218" y="158"/>
                          </a:cubicBezTo>
                          <a:cubicBezTo>
                            <a:pt x="218" y="157"/>
                            <a:pt x="218" y="154"/>
                            <a:pt x="216" y="154"/>
                          </a:cubicBezTo>
                          <a:cubicBezTo>
                            <a:pt x="216" y="154"/>
                            <a:pt x="216" y="156"/>
                            <a:pt x="215" y="156"/>
                          </a:cubicBezTo>
                          <a:cubicBezTo>
                            <a:pt x="214" y="155"/>
                            <a:pt x="214" y="154"/>
                            <a:pt x="213" y="153"/>
                          </a:cubicBezTo>
                          <a:cubicBezTo>
                            <a:pt x="212" y="152"/>
                            <a:pt x="211" y="151"/>
                            <a:pt x="210" y="150"/>
                          </a:cubicBezTo>
                          <a:cubicBezTo>
                            <a:pt x="209" y="149"/>
                            <a:pt x="212" y="149"/>
                            <a:pt x="212" y="148"/>
                          </a:cubicBezTo>
                          <a:cubicBezTo>
                            <a:pt x="211" y="147"/>
                            <a:pt x="209" y="148"/>
                            <a:pt x="209" y="147"/>
                          </a:cubicBezTo>
                          <a:cubicBezTo>
                            <a:pt x="209" y="146"/>
                            <a:pt x="210" y="143"/>
                            <a:pt x="210" y="142"/>
                          </a:cubicBezTo>
                          <a:cubicBezTo>
                            <a:pt x="212" y="140"/>
                            <a:pt x="217" y="147"/>
                            <a:pt x="217" y="148"/>
                          </a:cubicBezTo>
                          <a:cubicBezTo>
                            <a:pt x="218" y="150"/>
                            <a:pt x="219" y="151"/>
                            <a:pt x="219" y="153"/>
                          </a:cubicBezTo>
                          <a:cubicBezTo>
                            <a:pt x="220" y="155"/>
                            <a:pt x="220" y="154"/>
                            <a:pt x="221" y="156"/>
                          </a:cubicBezTo>
                          <a:cubicBezTo>
                            <a:pt x="221" y="157"/>
                            <a:pt x="222" y="158"/>
                            <a:pt x="222" y="159"/>
                          </a:cubicBezTo>
                          <a:cubicBezTo>
                            <a:pt x="223" y="161"/>
                            <a:pt x="222" y="163"/>
                            <a:pt x="222" y="165"/>
                          </a:cubicBezTo>
                          <a:cubicBezTo>
                            <a:pt x="221" y="166"/>
                            <a:pt x="222" y="164"/>
                            <a:pt x="222" y="165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17" name="Freeform 777">
                      <a:extLst>
                        <a:ext uri="{FF2B5EF4-FFF2-40B4-BE49-F238E27FC236}">
                          <a16:creationId xmlns:a16="http://schemas.microsoft.com/office/drawing/2014/main" id="{534BDB48-6C53-0F45-B085-0998A903E5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862421" y="3612683"/>
                      <a:ext cx="163794" cy="121701"/>
                    </a:xfrm>
                    <a:custGeom>
                      <a:avLst/>
                      <a:gdLst>
                        <a:gd name="T0" fmla="*/ 16 w 16"/>
                        <a:gd name="T1" fmla="*/ 6 h 11"/>
                        <a:gd name="T2" fmla="*/ 11 w 16"/>
                        <a:gd name="T3" fmla="*/ 3 h 11"/>
                        <a:gd name="T4" fmla="*/ 5 w 16"/>
                        <a:gd name="T5" fmla="*/ 1 h 11"/>
                        <a:gd name="T6" fmla="*/ 1 w 16"/>
                        <a:gd name="T7" fmla="*/ 1 h 11"/>
                        <a:gd name="T8" fmla="*/ 3 w 16"/>
                        <a:gd name="T9" fmla="*/ 3 h 11"/>
                        <a:gd name="T10" fmla="*/ 1 w 16"/>
                        <a:gd name="T11" fmla="*/ 7 h 11"/>
                        <a:gd name="T12" fmla="*/ 5 w 16"/>
                        <a:gd name="T13" fmla="*/ 7 h 11"/>
                        <a:gd name="T14" fmla="*/ 5 w 16"/>
                        <a:gd name="T15" fmla="*/ 9 h 11"/>
                        <a:gd name="T16" fmla="*/ 16 w 16"/>
                        <a:gd name="T17" fmla="*/ 6 h 11"/>
                        <a:gd name="T18" fmla="*/ 16 w 16"/>
                        <a:gd name="T19" fmla="*/ 6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6" h="11">
                          <a:moveTo>
                            <a:pt x="16" y="6"/>
                          </a:moveTo>
                          <a:cubicBezTo>
                            <a:pt x="15" y="5"/>
                            <a:pt x="11" y="3"/>
                            <a:pt x="11" y="3"/>
                          </a:cubicBezTo>
                          <a:cubicBezTo>
                            <a:pt x="9" y="2"/>
                            <a:pt x="7" y="1"/>
                            <a:pt x="5" y="1"/>
                          </a:cubicBezTo>
                          <a:cubicBezTo>
                            <a:pt x="4" y="1"/>
                            <a:pt x="2" y="0"/>
                            <a:pt x="1" y="1"/>
                          </a:cubicBezTo>
                          <a:cubicBezTo>
                            <a:pt x="0" y="2"/>
                            <a:pt x="3" y="3"/>
                            <a:pt x="3" y="3"/>
                          </a:cubicBezTo>
                          <a:cubicBezTo>
                            <a:pt x="2" y="3"/>
                            <a:pt x="0" y="6"/>
                            <a:pt x="1" y="7"/>
                          </a:cubicBezTo>
                          <a:cubicBezTo>
                            <a:pt x="2" y="7"/>
                            <a:pt x="4" y="6"/>
                            <a:pt x="5" y="7"/>
                          </a:cubicBezTo>
                          <a:cubicBezTo>
                            <a:pt x="7" y="8"/>
                            <a:pt x="5" y="8"/>
                            <a:pt x="5" y="9"/>
                          </a:cubicBezTo>
                          <a:cubicBezTo>
                            <a:pt x="5" y="11"/>
                            <a:pt x="16" y="8"/>
                            <a:pt x="16" y="6"/>
                          </a:cubicBezTo>
                          <a:cubicBezTo>
                            <a:pt x="15" y="5"/>
                            <a:pt x="16" y="7"/>
                            <a:pt x="16" y="6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18" name="Freeform 778">
                      <a:extLst>
                        <a:ext uri="{FF2B5EF4-FFF2-40B4-BE49-F238E27FC236}">
                          <a16:creationId xmlns:a16="http://schemas.microsoft.com/office/drawing/2014/main" id="{79E7892B-C7AD-5646-86C1-36576F56E51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914698" y="3527861"/>
                      <a:ext cx="41820" cy="22128"/>
                    </a:xfrm>
                    <a:custGeom>
                      <a:avLst/>
                      <a:gdLst>
                        <a:gd name="T0" fmla="*/ 2 w 4"/>
                        <a:gd name="T1" fmla="*/ 2 h 2"/>
                        <a:gd name="T2" fmla="*/ 2 w 4"/>
                        <a:gd name="T3" fmla="*/ 0 h 2"/>
                        <a:gd name="T4" fmla="*/ 2 w 4"/>
                        <a:gd name="T5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" h="2">
                          <a:moveTo>
                            <a:pt x="2" y="2"/>
                          </a:moveTo>
                          <a:cubicBezTo>
                            <a:pt x="0" y="2"/>
                            <a:pt x="1" y="0"/>
                            <a:pt x="2" y="0"/>
                          </a:cubicBezTo>
                          <a:cubicBezTo>
                            <a:pt x="3" y="0"/>
                            <a:pt x="4" y="2"/>
                            <a:pt x="2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19" name="Freeform 779">
                      <a:extLst>
                        <a:ext uri="{FF2B5EF4-FFF2-40B4-BE49-F238E27FC236}">
                          <a16:creationId xmlns:a16="http://schemas.microsoft.com/office/drawing/2014/main" id="{14AE04F5-F55A-4646-9F82-FF35992CD32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946062" y="2248174"/>
                      <a:ext cx="111517" cy="66379"/>
                    </a:xfrm>
                    <a:custGeom>
                      <a:avLst/>
                      <a:gdLst>
                        <a:gd name="T0" fmla="*/ 9 w 11"/>
                        <a:gd name="T1" fmla="*/ 4 h 6"/>
                        <a:gd name="T2" fmla="*/ 9 w 11"/>
                        <a:gd name="T3" fmla="*/ 5 h 6"/>
                        <a:gd name="T4" fmla="*/ 3 w 11"/>
                        <a:gd name="T5" fmla="*/ 4 h 6"/>
                        <a:gd name="T6" fmla="*/ 2 w 11"/>
                        <a:gd name="T7" fmla="*/ 1 h 6"/>
                        <a:gd name="T8" fmla="*/ 9 w 11"/>
                        <a:gd name="T9" fmla="*/ 4 h 6"/>
                        <a:gd name="T10" fmla="*/ 9 w 11"/>
                        <a:gd name="T11" fmla="*/ 4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" h="6">
                          <a:moveTo>
                            <a:pt x="9" y="4"/>
                          </a:moveTo>
                          <a:cubicBezTo>
                            <a:pt x="11" y="5"/>
                            <a:pt x="11" y="6"/>
                            <a:pt x="9" y="5"/>
                          </a:cubicBezTo>
                          <a:cubicBezTo>
                            <a:pt x="7" y="5"/>
                            <a:pt x="4" y="4"/>
                            <a:pt x="3" y="4"/>
                          </a:cubicBezTo>
                          <a:cubicBezTo>
                            <a:pt x="2" y="3"/>
                            <a:pt x="0" y="0"/>
                            <a:pt x="2" y="1"/>
                          </a:cubicBezTo>
                          <a:cubicBezTo>
                            <a:pt x="4" y="2"/>
                            <a:pt x="7" y="3"/>
                            <a:pt x="9" y="4"/>
                          </a:cubicBezTo>
                          <a:cubicBezTo>
                            <a:pt x="11" y="5"/>
                            <a:pt x="7" y="3"/>
                            <a:pt x="9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20" name="Freeform 780">
                      <a:extLst>
                        <a:ext uri="{FF2B5EF4-FFF2-40B4-BE49-F238E27FC236}">
                          <a16:creationId xmlns:a16="http://schemas.microsoft.com/office/drawing/2014/main" id="{786B0EA1-8D61-4E42-B574-CCA8D9F9E5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291073" y="2152285"/>
                      <a:ext cx="83638" cy="51630"/>
                    </a:xfrm>
                    <a:custGeom>
                      <a:avLst/>
                      <a:gdLst>
                        <a:gd name="T0" fmla="*/ 8 w 8"/>
                        <a:gd name="T1" fmla="*/ 3 h 5"/>
                        <a:gd name="T2" fmla="*/ 0 w 8"/>
                        <a:gd name="T3" fmla="*/ 2 h 5"/>
                        <a:gd name="T4" fmla="*/ 8 w 8"/>
                        <a:gd name="T5" fmla="*/ 3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8" h="5">
                          <a:moveTo>
                            <a:pt x="8" y="3"/>
                          </a:moveTo>
                          <a:cubicBezTo>
                            <a:pt x="8" y="5"/>
                            <a:pt x="0" y="4"/>
                            <a:pt x="0" y="2"/>
                          </a:cubicBezTo>
                          <a:cubicBezTo>
                            <a:pt x="0" y="0"/>
                            <a:pt x="8" y="1"/>
                            <a:pt x="8" y="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21" name="Freeform 782">
                      <a:extLst>
                        <a:ext uri="{FF2B5EF4-FFF2-40B4-BE49-F238E27FC236}">
                          <a16:creationId xmlns:a16="http://schemas.microsoft.com/office/drawing/2014/main" id="{817C2610-EB00-C549-ABE2-A775AC5983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611877" y="2292429"/>
                      <a:ext cx="59247" cy="44255"/>
                    </a:xfrm>
                    <a:custGeom>
                      <a:avLst/>
                      <a:gdLst>
                        <a:gd name="T0" fmla="*/ 5 w 6"/>
                        <a:gd name="T1" fmla="*/ 3 h 4"/>
                        <a:gd name="T2" fmla="*/ 1 w 6"/>
                        <a:gd name="T3" fmla="*/ 0 h 4"/>
                        <a:gd name="T4" fmla="*/ 5 w 6"/>
                        <a:gd name="T5" fmla="*/ 3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" h="4">
                          <a:moveTo>
                            <a:pt x="5" y="3"/>
                          </a:moveTo>
                          <a:cubicBezTo>
                            <a:pt x="4" y="4"/>
                            <a:pt x="0" y="0"/>
                            <a:pt x="1" y="0"/>
                          </a:cubicBezTo>
                          <a:cubicBezTo>
                            <a:pt x="2" y="0"/>
                            <a:pt x="6" y="2"/>
                            <a:pt x="5" y="3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22" name="Freeform 783">
                      <a:extLst>
                        <a:ext uri="{FF2B5EF4-FFF2-40B4-BE49-F238E27FC236}">
                          <a16:creationId xmlns:a16="http://schemas.microsoft.com/office/drawing/2014/main" id="{0C087839-8349-A54D-86C6-49AC914FB4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692033" y="2336680"/>
                      <a:ext cx="52274" cy="11065"/>
                    </a:xfrm>
                    <a:custGeom>
                      <a:avLst/>
                      <a:gdLst>
                        <a:gd name="T0" fmla="*/ 4 w 5"/>
                        <a:gd name="T1" fmla="*/ 1 h 1"/>
                        <a:gd name="T2" fmla="*/ 2 w 5"/>
                        <a:gd name="T3" fmla="*/ 0 h 1"/>
                        <a:gd name="T4" fmla="*/ 4 w 5"/>
                        <a:gd name="T5" fmla="*/ 1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" h="1">
                          <a:moveTo>
                            <a:pt x="4" y="1"/>
                          </a:moveTo>
                          <a:cubicBezTo>
                            <a:pt x="2" y="1"/>
                            <a:pt x="0" y="0"/>
                            <a:pt x="2" y="0"/>
                          </a:cubicBezTo>
                          <a:cubicBezTo>
                            <a:pt x="3" y="0"/>
                            <a:pt x="5" y="1"/>
                            <a:pt x="4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23" name="Freeform 784">
                      <a:extLst>
                        <a:ext uri="{FF2B5EF4-FFF2-40B4-BE49-F238E27FC236}">
                          <a16:creationId xmlns:a16="http://schemas.microsoft.com/office/drawing/2014/main" id="{2B27E518-1A42-D94C-907D-9863B27AEA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692033" y="2952554"/>
                      <a:ext cx="41820" cy="77445"/>
                    </a:xfrm>
                    <a:custGeom>
                      <a:avLst/>
                      <a:gdLst>
                        <a:gd name="T0" fmla="*/ 2 w 4"/>
                        <a:gd name="T1" fmla="*/ 0 h 7"/>
                        <a:gd name="T2" fmla="*/ 4 w 4"/>
                        <a:gd name="T3" fmla="*/ 7 h 7"/>
                        <a:gd name="T4" fmla="*/ 2 w 4"/>
                        <a:gd name="T5" fmla="*/ 0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" h="7">
                          <a:moveTo>
                            <a:pt x="2" y="0"/>
                          </a:moveTo>
                          <a:cubicBezTo>
                            <a:pt x="0" y="0"/>
                            <a:pt x="3" y="7"/>
                            <a:pt x="4" y="7"/>
                          </a:cubicBezTo>
                          <a:cubicBezTo>
                            <a:pt x="4" y="7"/>
                            <a:pt x="3" y="0"/>
                            <a:pt x="2" y="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24" name="Freeform 785">
                      <a:extLst>
                        <a:ext uri="{FF2B5EF4-FFF2-40B4-BE49-F238E27FC236}">
                          <a16:creationId xmlns:a16="http://schemas.microsoft.com/office/drawing/2014/main" id="{0764F4CF-2DF4-554A-9B37-E6BFEFA1655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12941" y="3092689"/>
                      <a:ext cx="69700" cy="44255"/>
                    </a:xfrm>
                    <a:custGeom>
                      <a:avLst/>
                      <a:gdLst>
                        <a:gd name="T0" fmla="*/ 1 w 7"/>
                        <a:gd name="T1" fmla="*/ 0 h 4"/>
                        <a:gd name="T2" fmla="*/ 1 w 7"/>
                        <a:gd name="T3" fmla="*/ 4 h 4"/>
                        <a:gd name="T4" fmla="*/ 5 w 7"/>
                        <a:gd name="T5" fmla="*/ 4 h 4"/>
                        <a:gd name="T6" fmla="*/ 1 w 7"/>
                        <a:gd name="T7" fmla="*/ 0 h 4"/>
                        <a:gd name="T8" fmla="*/ 1 w 7"/>
                        <a:gd name="T9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" h="4">
                          <a:moveTo>
                            <a:pt x="1" y="0"/>
                          </a:moveTo>
                          <a:cubicBezTo>
                            <a:pt x="0" y="1"/>
                            <a:pt x="0" y="3"/>
                            <a:pt x="1" y="4"/>
                          </a:cubicBezTo>
                          <a:cubicBezTo>
                            <a:pt x="2" y="4"/>
                            <a:pt x="3" y="4"/>
                            <a:pt x="5" y="4"/>
                          </a:cubicBezTo>
                          <a:cubicBezTo>
                            <a:pt x="7" y="4"/>
                            <a:pt x="1" y="0"/>
                            <a:pt x="1" y="0"/>
                          </a:cubicBezTo>
                          <a:cubicBezTo>
                            <a:pt x="0" y="1"/>
                            <a:pt x="1" y="0"/>
                            <a:pt x="1" y="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25" name="Freeform 786">
                      <a:extLst>
                        <a:ext uri="{FF2B5EF4-FFF2-40B4-BE49-F238E27FC236}">
                          <a16:creationId xmlns:a16="http://schemas.microsoft.com/office/drawing/2014/main" id="{B64089CB-D014-344A-8BEB-A4AADAC49F0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427171" y="3332402"/>
                      <a:ext cx="174248" cy="106947"/>
                    </a:xfrm>
                    <a:custGeom>
                      <a:avLst/>
                      <a:gdLst>
                        <a:gd name="T0" fmla="*/ 0 w 17"/>
                        <a:gd name="T1" fmla="*/ 4 h 10"/>
                        <a:gd name="T2" fmla="*/ 10 w 17"/>
                        <a:gd name="T3" fmla="*/ 2 h 10"/>
                        <a:gd name="T4" fmla="*/ 8 w 17"/>
                        <a:gd name="T5" fmla="*/ 4 h 10"/>
                        <a:gd name="T6" fmla="*/ 12 w 17"/>
                        <a:gd name="T7" fmla="*/ 7 h 10"/>
                        <a:gd name="T8" fmla="*/ 9 w 17"/>
                        <a:gd name="T9" fmla="*/ 7 h 10"/>
                        <a:gd name="T10" fmla="*/ 11 w 17"/>
                        <a:gd name="T11" fmla="*/ 10 h 10"/>
                        <a:gd name="T12" fmla="*/ 8 w 17"/>
                        <a:gd name="T13" fmla="*/ 9 h 10"/>
                        <a:gd name="T14" fmla="*/ 0 w 17"/>
                        <a:gd name="T15" fmla="*/ 4 h 10"/>
                        <a:gd name="T16" fmla="*/ 0 w 17"/>
                        <a:gd name="T17" fmla="*/ 4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7" h="10">
                          <a:moveTo>
                            <a:pt x="0" y="4"/>
                          </a:moveTo>
                          <a:cubicBezTo>
                            <a:pt x="1" y="0"/>
                            <a:pt x="7" y="2"/>
                            <a:pt x="10" y="2"/>
                          </a:cubicBezTo>
                          <a:cubicBezTo>
                            <a:pt x="17" y="3"/>
                            <a:pt x="8" y="4"/>
                            <a:pt x="8" y="4"/>
                          </a:cubicBezTo>
                          <a:cubicBezTo>
                            <a:pt x="8" y="6"/>
                            <a:pt x="12" y="5"/>
                            <a:pt x="12" y="7"/>
                          </a:cubicBezTo>
                          <a:cubicBezTo>
                            <a:pt x="12" y="7"/>
                            <a:pt x="10" y="6"/>
                            <a:pt x="9" y="7"/>
                          </a:cubicBezTo>
                          <a:cubicBezTo>
                            <a:pt x="9" y="7"/>
                            <a:pt x="12" y="10"/>
                            <a:pt x="11" y="10"/>
                          </a:cubicBezTo>
                          <a:cubicBezTo>
                            <a:pt x="10" y="10"/>
                            <a:pt x="9" y="9"/>
                            <a:pt x="8" y="9"/>
                          </a:cubicBezTo>
                          <a:cubicBezTo>
                            <a:pt x="6" y="8"/>
                            <a:pt x="0" y="7"/>
                            <a:pt x="0" y="4"/>
                          </a:cubicBezTo>
                          <a:cubicBezTo>
                            <a:pt x="0" y="3"/>
                            <a:pt x="0" y="7"/>
                            <a:pt x="0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26" name="Freeform 787">
                      <a:extLst>
                        <a:ext uri="{FF2B5EF4-FFF2-40B4-BE49-F238E27FC236}">
                          <a16:creationId xmlns:a16="http://schemas.microsoft.com/office/drawing/2014/main" id="{C20F864C-BEA9-4344-BA34-C91C2E152B1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395809" y="3310277"/>
                      <a:ext cx="90610" cy="33193"/>
                    </a:xfrm>
                    <a:custGeom>
                      <a:avLst/>
                      <a:gdLst>
                        <a:gd name="T0" fmla="*/ 8 w 9"/>
                        <a:gd name="T1" fmla="*/ 1 h 3"/>
                        <a:gd name="T2" fmla="*/ 5 w 9"/>
                        <a:gd name="T3" fmla="*/ 0 h 3"/>
                        <a:gd name="T4" fmla="*/ 0 w 9"/>
                        <a:gd name="T5" fmla="*/ 0 h 3"/>
                        <a:gd name="T6" fmla="*/ 8 w 9"/>
                        <a:gd name="T7" fmla="*/ 1 h 3"/>
                        <a:gd name="T8" fmla="*/ 8 w 9"/>
                        <a:gd name="T9" fmla="*/ 1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" h="3">
                          <a:moveTo>
                            <a:pt x="8" y="1"/>
                          </a:moveTo>
                          <a:cubicBezTo>
                            <a:pt x="9" y="1"/>
                            <a:pt x="5" y="0"/>
                            <a:pt x="5" y="0"/>
                          </a:cubicBezTo>
                          <a:cubicBezTo>
                            <a:pt x="3" y="0"/>
                            <a:pt x="1" y="0"/>
                            <a:pt x="0" y="0"/>
                          </a:cubicBezTo>
                          <a:cubicBezTo>
                            <a:pt x="2" y="0"/>
                            <a:pt x="6" y="3"/>
                            <a:pt x="8" y="1"/>
                          </a:cubicBezTo>
                          <a:cubicBezTo>
                            <a:pt x="9" y="1"/>
                            <a:pt x="7" y="2"/>
                            <a:pt x="8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27" name="Freeform 788">
                      <a:extLst>
                        <a:ext uri="{FF2B5EF4-FFF2-40B4-BE49-F238E27FC236}">
                          <a16:creationId xmlns:a16="http://schemas.microsoft.com/office/drawing/2014/main" id="{F4C8F118-11A7-8240-BCC8-3CC4A1F16C9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252926" y="3538923"/>
                      <a:ext cx="132428" cy="73757"/>
                    </a:xfrm>
                    <a:custGeom>
                      <a:avLst/>
                      <a:gdLst>
                        <a:gd name="T0" fmla="*/ 12 w 13"/>
                        <a:gd name="T1" fmla="*/ 4 h 7"/>
                        <a:gd name="T2" fmla="*/ 12 w 13"/>
                        <a:gd name="T3" fmla="*/ 1 h 7"/>
                        <a:gd name="T4" fmla="*/ 7 w 13"/>
                        <a:gd name="T5" fmla="*/ 2 h 7"/>
                        <a:gd name="T6" fmla="*/ 3 w 13"/>
                        <a:gd name="T7" fmla="*/ 3 h 7"/>
                        <a:gd name="T8" fmla="*/ 0 w 13"/>
                        <a:gd name="T9" fmla="*/ 5 h 7"/>
                        <a:gd name="T10" fmla="*/ 12 w 13"/>
                        <a:gd name="T11" fmla="*/ 4 h 7"/>
                        <a:gd name="T12" fmla="*/ 12 w 13"/>
                        <a:gd name="T13" fmla="*/ 4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" h="7">
                          <a:moveTo>
                            <a:pt x="12" y="4"/>
                          </a:moveTo>
                          <a:cubicBezTo>
                            <a:pt x="13" y="3"/>
                            <a:pt x="13" y="2"/>
                            <a:pt x="12" y="1"/>
                          </a:cubicBezTo>
                          <a:cubicBezTo>
                            <a:pt x="11" y="0"/>
                            <a:pt x="8" y="1"/>
                            <a:pt x="7" y="2"/>
                          </a:cubicBezTo>
                          <a:cubicBezTo>
                            <a:pt x="6" y="2"/>
                            <a:pt x="4" y="2"/>
                            <a:pt x="3" y="3"/>
                          </a:cubicBezTo>
                          <a:cubicBezTo>
                            <a:pt x="3" y="3"/>
                            <a:pt x="0" y="5"/>
                            <a:pt x="0" y="5"/>
                          </a:cubicBezTo>
                          <a:cubicBezTo>
                            <a:pt x="3" y="7"/>
                            <a:pt x="10" y="6"/>
                            <a:pt x="12" y="4"/>
                          </a:cubicBezTo>
                          <a:cubicBezTo>
                            <a:pt x="13" y="3"/>
                            <a:pt x="9" y="6"/>
                            <a:pt x="12" y="4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28" name="Freeform 789">
                      <a:extLst>
                        <a:ext uri="{FF2B5EF4-FFF2-40B4-BE49-F238E27FC236}">
                          <a16:creationId xmlns:a16="http://schemas.microsoft.com/office/drawing/2014/main" id="{B2BEC1E1-E094-884E-8885-8923B5643D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047126" y="3645872"/>
                      <a:ext cx="41820" cy="66379"/>
                    </a:xfrm>
                    <a:custGeom>
                      <a:avLst/>
                      <a:gdLst>
                        <a:gd name="T0" fmla="*/ 3 w 4"/>
                        <a:gd name="T1" fmla="*/ 2 h 6"/>
                        <a:gd name="T2" fmla="*/ 1 w 4"/>
                        <a:gd name="T3" fmla="*/ 3 h 6"/>
                        <a:gd name="T4" fmla="*/ 3 w 4"/>
                        <a:gd name="T5" fmla="*/ 2 h 6"/>
                        <a:gd name="T6" fmla="*/ 3 w 4"/>
                        <a:gd name="T7" fmla="*/ 2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" h="6">
                          <a:moveTo>
                            <a:pt x="3" y="2"/>
                          </a:moveTo>
                          <a:cubicBezTo>
                            <a:pt x="2" y="0"/>
                            <a:pt x="1" y="1"/>
                            <a:pt x="1" y="3"/>
                          </a:cubicBezTo>
                          <a:cubicBezTo>
                            <a:pt x="0" y="6"/>
                            <a:pt x="4" y="4"/>
                            <a:pt x="3" y="2"/>
                          </a:cubicBezTo>
                          <a:cubicBezTo>
                            <a:pt x="3" y="2"/>
                            <a:pt x="4" y="3"/>
                            <a:pt x="3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29" name="Freeform 790">
                      <a:extLst>
                        <a:ext uri="{FF2B5EF4-FFF2-40B4-BE49-F238E27FC236}">
                          <a16:creationId xmlns:a16="http://schemas.microsoft.com/office/drawing/2014/main" id="{56C14E2E-BBF3-BC42-A3DB-709718BEC05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956516" y="3505733"/>
                      <a:ext cx="38336" cy="44255"/>
                    </a:xfrm>
                    <a:custGeom>
                      <a:avLst/>
                      <a:gdLst>
                        <a:gd name="T0" fmla="*/ 4 w 4"/>
                        <a:gd name="T1" fmla="*/ 2 h 4"/>
                        <a:gd name="T2" fmla="*/ 1 w 4"/>
                        <a:gd name="T3" fmla="*/ 1 h 4"/>
                        <a:gd name="T4" fmla="*/ 4 w 4"/>
                        <a:gd name="T5" fmla="*/ 2 h 4"/>
                        <a:gd name="T6" fmla="*/ 4 w 4"/>
                        <a:gd name="T7" fmla="*/ 2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4" y="2"/>
                          </a:moveTo>
                          <a:cubicBezTo>
                            <a:pt x="3" y="2"/>
                            <a:pt x="1" y="0"/>
                            <a:pt x="1" y="1"/>
                          </a:cubicBezTo>
                          <a:cubicBezTo>
                            <a:pt x="0" y="4"/>
                            <a:pt x="4" y="2"/>
                            <a:pt x="4" y="2"/>
                          </a:cubicBezTo>
                          <a:cubicBezTo>
                            <a:pt x="3" y="2"/>
                            <a:pt x="4" y="2"/>
                            <a:pt x="4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30" name="Freeform 791">
                      <a:extLst>
                        <a:ext uri="{FF2B5EF4-FFF2-40B4-BE49-F238E27FC236}">
                          <a16:creationId xmlns:a16="http://schemas.microsoft.com/office/drawing/2014/main" id="{EADCD175-0061-4E4C-9881-8EC526D9B2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54759" y="2812415"/>
                      <a:ext cx="20911" cy="22128"/>
                    </a:xfrm>
                    <a:custGeom>
                      <a:avLst/>
                      <a:gdLst>
                        <a:gd name="T0" fmla="*/ 2 w 2"/>
                        <a:gd name="T1" fmla="*/ 1 h 2"/>
                        <a:gd name="T2" fmla="*/ 0 w 2"/>
                        <a:gd name="T3" fmla="*/ 2 h 2"/>
                        <a:gd name="T4" fmla="*/ 2 w 2"/>
                        <a:gd name="T5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2" y="1"/>
                          </a:moveTo>
                          <a:cubicBezTo>
                            <a:pt x="2" y="0"/>
                            <a:pt x="0" y="1"/>
                            <a:pt x="0" y="2"/>
                          </a:cubicBezTo>
                          <a:cubicBezTo>
                            <a:pt x="1" y="2"/>
                            <a:pt x="2" y="2"/>
                            <a:pt x="2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31" name="Freeform 792">
                      <a:extLst>
                        <a:ext uri="{FF2B5EF4-FFF2-40B4-BE49-F238E27FC236}">
                          <a16:creationId xmlns:a16="http://schemas.microsoft.com/office/drawing/2014/main" id="{213B553D-32B4-3E4D-AF5A-37C5194189B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671121" y="2694404"/>
                      <a:ext cx="31366" cy="18440"/>
                    </a:xfrm>
                    <a:custGeom>
                      <a:avLst/>
                      <a:gdLst>
                        <a:gd name="T0" fmla="*/ 2 w 3"/>
                        <a:gd name="T1" fmla="*/ 0 h 2"/>
                        <a:gd name="T2" fmla="*/ 1 w 3"/>
                        <a:gd name="T3" fmla="*/ 1 h 2"/>
                        <a:gd name="T4" fmla="*/ 2 w 3"/>
                        <a:gd name="T5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" h="2">
                          <a:moveTo>
                            <a:pt x="2" y="0"/>
                          </a:moveTo>
                          <a:cubicBezTo>
                            <a:pt x="1" y="0"/>
                            <a:pt x="0" y="1"/>
                            <a:pt x="1" y="1"/>
                          </a:cubicBezTo>
                          <a:cubicBezTo>
                            <a:pt x="2" y="2"/>
                            <a:pt x="3" y="1"/>
                            <a:pt x="2" y="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32" name="Freeform 793">
                      <a:extLst>
                        <a:ext uri="{FF2B5EF4-FFF2-40B4-BE49-F238E27FC236}">
                          <a16:creationId xmlns:a16="http://schemas.microsoft.com/office/drawing/2014/main" id="{2151DB42-612B-F547-86EA-A6F9ED6B6E1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54759" y="2650148"/>
                      <a:ext cx="27879" cy="33193"/>
                    </a:xfrm>
                    <a:custGeom>
                      <a:avLst/>
                      <a:gdLst>
                        <a:gd name="T0" fmla="*/ 2 w 3"/>
                        <a:gd name="T1" fmla="*/ 1 h 3"/>
                        <a:gd name="T2" fmla="*/ 1 w 3"/>
                        <a:gd name="T3" fmla="*/ 2 h 3"/>
                        <a:gd name="T4" fmla="*/ 2 w 3"/>
                        <a:gd name="T5" fmla="*/ 1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" h="3">
                          <a:moveTo>
                            <a:pt x="2" y="1"/>
                          </a:moveTo>
                          <a:cubicBezTo>
                            <a:pt x="2" y="0"/>
                            <a:pt x="0" y="1"/>
                            <a:pt x="1" y="2"/>
                          </a:cubicBezTo>
                          <a:cubicBezTo>
                            <a:pt x="1" y="3"/>
                            <a:pt x="3" y="1"/>
                            <a:pt x="2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33" name="Freeform 794">
                      <a:extLst>
                        <a:ext uri="{FF2B5EF4-FFF2-40B4-BE49-F238E27FC236}">
                          <a16:creationId xmlns:a16="http://schemas.microsoft.com/office/drawing/2014/main" id="{FA42A82C-E16E-3A41-9062-07A302F3CD6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963300" y="2867732"/>
                      <a:ext cx="52274" cy="7374"/>
                    </a:xfrm>
                    <a:custGeom>
                      <a:avLst/>
                      <a:gdLst>
                        <a:gd name="T0" fmla="*/ 5 w 5"/>
                        <a:gd name="T1" fmla="*/ 1 h 1"/>
                        <a:gd name="T2" fmla="*/ 1 w 5"/>
                        <a:gd name="T3" fmla="*/ 0 h 1"/>
                        <a:gd name="T4" fmla="*/ 5 w 5"/>
                        <a:gd name="T5" fmla="*/ 1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" h="1">
                          <a:moveTo>
                            <a:pt x="5" y="1"/>
                          </a:moveTo>
                          <a:cubicBezTo>
                            <a:pt x="4" y="0"/>
                            <a:pt x="0" y="0"/>
                            <a:pt x="1" y="0"/>
                          </a:cubicBezTo>
                          <a:cubicBezTo>
                            <a:pt x="2" y="1"/>
                            <a:pt x="5" y="1"/>
                            <a:pt x="5" y="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34" name="Freeform 795">
                      <a:extLst>
                        <a:ext uri="{FF2B5EF4-FFF2-40B4-BE49-F238E27FC236}">
                          <a16:creationId xmlns:a16="http://schemas.microsoft.com/office/drawing/2014/main" id="{DC77E0A5-E55D-3C45-98B8-DB61005A846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026027" y="2867732"/>
                      <a:ext cx="62727" cy="0"/>
                    </a:xfrm>
                    <a:custGeom>
                      <a:avLst/>
                      <a:gdLst>
                        <a:gd name="T0" fmla="*/ 5 w 6"/>
                        <a:gd name="T1" fmla="*/ 1 w 6"/>
                        <a:gd name="T2" fmla="*/ 5 w 6"/>
                      </a:gdLst>
                      <a:ahLst/>
                      <a:cxnLst>
                        <a:cxn ang="0">
                          <a:pos x="T0" y="0"/>
                        </a:cxn>
                        <a:cxn ang="0">
                          <a:pos x="T1" y="0"/>
                        </a:cxn>
                        <a:cxn ang="0">
                          <a:pos x="T2" y="0"/>
                        </a:cxn>
                      </a:cxnLst>
                      <a:rect l="0" t="0" r="r" b="b"/>
                      <a:pathLst>
                        <a:path w="6">
                          <a:moveTo>
                            <a:pt x="5" y="0"/>
                          </a:moveTo>
                          <a:cubicBezTo>
                            <a:pt x="4" y="0"/>
                            <a:pt x="0" y="0"/>
                            <a:pt x="1" y="0"/>
                          </a:cubicBezTo>
                          <a:cubicBezTo>
                            <a:pt x="2" y="0"/>
                            <a:pt x="6" y="0"/>
                            <a:pt x="5" y="0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35" name="Freeform 796">
                      <a:extLst>
                        <a:ext uri="{FF2B5EF4-FFF2-40B4-BE49-F238E27FC236}">
                          <a16:creationId xmlns:a16="http://schemas.microsoft.com/office/drawing/2014/main" id="{3F1A69E7-D04A-444E-8EAE-CBE1B76763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200466" y="2181793"/>
                      <a:ext cx="41820" cy="22128"/>
                    </a:xfrm>
                    <a:custGeom>
                      <a:avLst/>
                      <a:gdLst>
                        <a:gd name="T0" fmla="*/ 3 w 4"/>
                        <a:gd name="T1" fmla="*/ 2 h 2"/>
                        <a:gd name="T2" fmla="*/ 2 w 4"/>
                        <a:gd name="T3" fmla="*/ 0 h 2"/>
                        <a:gd name="T4" fmla="*/ 3 w 4"/>
                        <a:gd name="T5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" h="2">
                          <a:moveTo>
                            <a:pt x="3" y="2"/>
                          </a:moveTo>
                          <a:cubicBezTo>
                            <a:pt x="1" y="2"/>
                            <a:pt x="0" y="0"/>
                            <a:pt x="2" y="0"/>
                          </a:cubicBezTo>
                          <a:cubicBezTo>
                            <a:pt x="3" y="0"/>
                            <a:pt x="4" y="2"/>
                            <a:pt x="3" y="2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  <p:sp>
                  <p:nvSpPr>
                    <p:cNvPr id="236" name="Freeform 797">
                      <a:extLst>
                        <a:ext uri="{FF2B5EF4-FFF2-40B4-BE49-F238E27FC236}">
                          <a16:creationId xmlns:a16="http://schemas.microsoft.com/office/drawing/2014/main" id="{3D89B3FF-61D3-4D4B-A5F4-E081348C4A6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847732" y="4825952"/>
                      <a:ext cx="94095" cy="129075"/>
                    </a:xfrm>
                    <a:custGeom>
                      <a:avLst/>
                      <a:gdLst>
                        <a:gd name="T0" fmla="*/ 9 w 9"/>
                        <a:gd name="T1" fmla="*/ 11 h 12"/>
                        <a:gd name="T2" fmla="*/ 5 w 9"/>
                        <a:gd name="T3" fmla="*/ 2 h 12"/>
                        <a:gd name="T4" fmla="*/ 2 w 9"/>
                        <a:gd name="T5" fmla="*/ 2 h 12"/>
                        <a:gd name="T6" fmla="*/ 0 w 9"/>
                        <a:gd name="T7" fmla="*/ 3 h 12"/>
                        <a:gd name="T8" fmla="*/ 3 w 9"/>
                        <a:gd name="T9" fmla="*/ 5 h 12"/>
                        <a:gd name="T10" fmla="*/ 3 w 9"/>
                        <a:gd name="T11" fmla="*/ 7 h 12"/>
                        <a:gd name="T12" fmla="*/ 4 w 9"/>
                        <a:gd name="T13" fmla="*/ 7 h 12"/>
                        <a:gd name="T14" fmla="*/ 3 w 9"/>
                        <a:gd name="T15" fmla="*/ 8 h 12"/>
                        <a:gd name="T16" fmla="*/ 6 w 9"/>
                        <a:gd name="T17" fmla="*/ 11 h 12"/>
                        <a:gd name="T18" fmla="*/ 6 w 9"/>
                        <a:gd name="T19" fmla="*/ 9 h 12"/>
                        <a:gd name="T20" fmla="*/ 9 w 9"/>
                        <a:gd name="T21" fmla="*/ 11 h 12"/>
                        <a:gd name="T22" fmla="*/ 9 w 9"/>
                        <a:gd name="T23" fmla="*/ 11 h 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9" h="12">
                          <a:moveTo>
                            <a:pt x="9" y="11"/>
                          </a:moveTo>
                          <a:cubicBezTo>
                            <a:pt x="8" y="8"/>
                            <a:pt x="7" y="4"/>
                            <a:pt x="5" y="2"/>
                          </a:cubicBezTo>
                          <a:cubicBezTo>
                            <a:pt x="4" y="1"/>
                            <a:pt x="3" y="0"/>
                            <a:pt x="2" y="2"/>
                          </a:cubicBezTo>
                          <a:cubicBezTo>
                            <a:pt x="2" y="2"/>
                            <a:pt x="0" y="2"/>
                            <a:pt x="0" y="3"/>
                          </a:cubicBezTo>
                          <a:cubicBezTo>
                            <a:pt x="1" y="4"/>
                            <a:pt x="3" y="3"/>
                            <a:pt x="3" y="5"/>
                          </a:cubicBezTo>
                          <a:cubicBezTo>
                            <a:pt x="3" y="6"/>
                            <a:pt x="3" y="6"/>
                            <a:pt x="3" y="7"/>
                          </a:cubicBezTo>
                          <a:cubicBezTo>
                            <a:pt x="3" y="8"/>
                            <a:pt x="4" y="7"/>
                            <a:pt x="4" y="7"/>
                          </a:cubicBezTo>
                          <a:cubicBezTo>
                            <a:pt x="5" y="8"/>
                            <a:pt x="3" y="8"/>
                            <a:pt x="3" y="8"/>
                          </a:cubicBezTo>
                          <a:cubicBezTo>
                            <a:pt x="3" y="9"/>
                            <a:pt x="5" y="11"/>
                            <a:pt x="6" y="11"/>
                          </a:cubicBezTo>
                          <a:cubicBezTo>
                            <a:pt x="6" y="11"/>
                            <a:pt x="2" y="7"/>
                            <a:pt x="6" y="9"/>
                          </a:cubicBezTo>
                          <a:cubicBezTo>
                            <a:pt x="7" y="9"/>
                            <a:pt x="9" y="12"/>
                            <a:pt x="9" y="11"/>
                          </a:cubicBezTo>
                          <a:cubicBezTo>
                            <a:pt x="8" y="10"/>
                            <a:pt x="9" y="12"/>
                            <a:pt x="9" y="11"/>
                          </a:cubicBezTo>
                          <a:close/>
                        </a:path>
                      </a:pathLst>
                    </a:custGeom>
                    <a:grpFill/>
                    <a:ln w="6350" cap="flat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sz="2800" dirty="0">
                        <a:latin typeface="Lato Regular" charset="0"/>
                      </a:endParaRPr>
                    </a:p>
                  </p:txBody>
                </p:sp>
              </p:grpSp>
            </p:grpSp>
          </p:grp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055A92F-6DC9-C24A-922E-9CAECB9C0F90}"/>
                  </a:ext>
                </a:extLst>
              </p:cNvPr>
              <p:cNvSpPr/>
              <p:nvPr/>
            </p:nvSpPr>
            <p:spPr>
              <a:xfrm>
                <a:off x="5282759" y="5263374"/>
                <a:ext cx="1416683" cy="141668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3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70CF54E-5818-B642-83C3-60BD5D64B40C}"/>
                  </a:ext>
                </a:extLst>
              </p:cNvPr>
              <p:cNvSpPr/>
              <p:nvPr/>
            </p:nvSpPr>
            <p:spPr>
              <a:xfrm>
                <a:off x="11491289" y="7386779"/>
                <a:ext cx="1395069" cy="13950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3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BF41116-2B90-A14A-8056-F8D1FE4AAEB6}"/>
                  </a:ext>
                </a:extLst>
              </p:cNvPr>
              <p:cNvSpPr/>
              <p:nvPr/>
            </p:nvSpPr>
            <p:spPr>
              <a:xfrm>
                <a:off x="11313692" y="3515710"/>
                <a:ext cx="2905963" cy="29059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3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BB5D7F4-CD4F-E441-A155-DCF4E1704AE9}"/>
                  </a:ext>
                </a:extLst>
              </p:cNvPr>
              <p:cNvSpPr/>
              <p:nvPr/>
            </p:nvSpPr>
            <p:spPr>
              <a:xfrm>
                <a:off x="17550293" y="5009845"/>
                <a:ext cx="1781900" cy="178189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3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79" name="CuadroTexto 395">
                <a:extLst>
                  <a:ext uri="{FF2B5EF4-FFF2-40B4-BE49-F238E27FC236}">
                    <a16:creationId xmlns:a16="http://schemas.microsoft.com/office/drawing/2014/main" id="{A136AFFA-D34F-194B-A6E6-DD8659FC41C7}"/>
                  </a:ext>
                </a:extLst>
              </p:cNvPr>
              <p:cNvSpPr txBox="1"/>
              <p:nvPr/>
            </p:nvSpPr>
            <p:spPr>
              <a:xfrm>
                <a:off x="4854782" y="5689017"/>
                <a:ext cx="2356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Poppins ExtraBold" pitchFamily="2" charset="77"/>
                    <a:ea typeface="Roboto Slab" pitchFamily="2" charset="0"/>
                    <a:cs typeface="Poppins ExtraBold" pitchFamily="2" charset="77"/>
                  </a:rPr>
                  <a:t>42%</a:t>
                </a:r>
              </a:p>
            </p:txBody>
          </p:sp>
          <p:sp>
            <p:nvSpPr>
              <p:cNvPr id="80" name="CuadroTexto 395">
                <a:extLst>
                  <a:ext uri="{FF2B5EF4-FFF2-40B4-BE49-F238E27FC236}">
                    <a16:creationId xmlns:a16="http://schemas.microsoft.com/office/drawing/2014/main" id="{520674CE-DB0E-D54D-A0B4-8B6240CBEFF6}"/>
                  </a:ext>
                </a:extLst>
              </p:cNvPr>
              <p:cNvSpPr txBox="1"/>
              <p:nvPr/>
            </p:nvSpPr>
            <p:spPr>
              <a:xfrm>
                <a:off x="11010498" y="7822954"/>
                <a:ext cx="2356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Poppins ExtraBold" pitchFamily="2" charset="77"/>
                    <a:ea typeface="Roboto Slab" pitchFamily="2" charset="0"/>
                    <a:cs typeface="Poppins ExtraBold" pitchFamily="2" charset="77"/>
                  </a:rPr>
                  <a:t>7%</a:t>
                </a:r>
              </a:p>
            </p:txBody>
          </p:sp>
          <p:sp>
            <p:nvSpPr>
              <p:cNvPr id="81" name="CuadroTexto 395">
                <a:extLst>
                  <a:ext uri="{FF2B5EF4-FFF2-40B4-BE49-F238E27FC236}">
                    <a16:creationId xmlns:a16="http://schemas.microsoft.com/office/drawing/2014/main" id="{AE02F271-5C55-E24D-A323-2BEE2063692D}"/>
                  </a:ext>
                </a:extLst>
              </p:cNvPr>
              <p:cNvSpPr txBox="1"/>
              <p:nvPr/>
            </p:nvSpPr>
            <p:spPr>
              <a:xfrm>
                <a:off x="11588353" y="4594346"/>
                <a:ext cx="2356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Poppins ExtraBold" pitchFamily="2" charset="77"/>
                    <a:ea typeface="Roboto Slab" pitchFamily="2" charset="0"/>
                    <a:cs typeface="Poppins ExtraBold" pitchFamily="2" charset="77"/>
                  </a:rPr>
                  <a:t>85%</a:t>
                </a:r>
              </a:p>
            </p:txBody>
          </p:sp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77D5E05D-1EBB-D34E-B5AB-8D0210B87F82}"/>
                  </a:ext>
                </a:extLst>
              </p:cNvPr>
              <p:cNvSpPr txBox="1"/>
              <p:nvPr/>
            </p:nvSpPr>
            <p:spPr>
              <a:xfrm>
                <a:off x="17293425" y="5660442"/>
                <a:ext cx="2356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Poppins ExtraBold" pitchFamily="2" charset="77"/>
                    <a:ea typeface="Roboto Slab" pitchFamily="2" charset="0"/>
                    <a:cs typeface="Poppins ExtraBold" pitchFamily="2" charset="77"/>
                  </a:rPr>
                  <a:t>76%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6AB4130-CF88-784C-AE5C-9F3EE1BFE62D}"/>
                </a:ext>
              </a:extLst>
            </p:cNvPr>
            <p:cNvGrpSpPr/>
            <p:nvPr/>
          </p:nvGrpSpPr>
          <p:grpSpPr>
            <a:xfrm>
              <a:off x="2693366" y="11560065"/>
              <a:ext cx="18990914" cy="830999"/>
              <a:chOff x="-1095197" y="13587648"/>
              <a:chExt cx="18990914" cy="830999"/>
            </a:xfrm>
          </p:grpSpPr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93F8492C-E0DB-9A40-B3A8-A61A315C3C5C}"/>
                  </a:ext>
                </a:extLst>
              </p:cNvPr>
              <p:cNvSpPr txBox="1"/>
              <p:nvPr/>
            </p:nvSpPr>
            <p:spPr>
              <a:xfrm>
                <a:off x="-1095197" y="13587650"/>
                <a:ext cx="43789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Poppins ExtraBold" pitchFamily="2" charset="77"/>
                    <a:ea typeface="Lato Light" panose="020F0502020204030203" pitchFamily="34" charset="0"/>
                    <a:cs typeface="Poppins ExtraBold" pitchFamily="2" charset="77"/>
                  </a:rPr>
                  <a:t>42%, </a:t>
                </a:r>
                <a:r>
                  <a:rPr lang="en-US" sz="2400" dirty="0">
                    <a:solidFill>
                      <a:schemeClr val="tx2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There are people who have a significant number.</a:t>
                </a: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0AEF5C0D-1557-9B4B-8CE5-0CE37E45EB3A}"/>
                  </a:ext>
                </a:extLst>
              </p:cNvPr>
              <p:cNvSpPr txBox="1"/>
              <p:nvPr/>
            </p:nvSpPr>
            <p:spPr>
              <a:xfrm>
                <a:off x="13516768" y="13587648"/>
                <a:ext cx="43789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Poppins ExtraBold" pitchFamily="2" charset="77"/>
                    <a:ea typeface="Lato Light" panose="020F0502020204030203" pitchFamily="34" charset="0"/>
                    <a:cs typeface="Poppins ExtraBold" pitchFamily="2" charset="77"/>
                  </a:rPr>
                  <a:t>85%, </a:t>
                </a:r>
                <a:r>
                  <a:rPr lang="en-US" sz="2400" dirty="0">
                    <a:solidFill>
                      <a:schemeClr val="tx2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There are people who have a significant number.</a:t>
                </a:r>
              </a:p>
            </p:txBody>
          </p:sp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C143CE7C-142D-E146-8282-F7469AD73BD9}"/>
                  </a:ext>
                </a:extLst>
              </p:cNvPr>
              <p:cNvSpPr txBox="1"/>
              <p:nvPr/>
            </p:nvSpPr>
            <p:spPr>
              <a:xfrm>
                <a:off x="8646113" y="13587649"/>
                <a:ext cx="43789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Poppins ExtraBold" pitchFamily="2" charset="77"/>
                    <a:ea typeface="Lato Light" panose="020F0502020204030203" pitchFamily="34" charset="0"/>
                    <a:cs typeface="Poppins ExtraBold" pitchFamily="2" charset="77"/>
                  </a:rPr>
                  <a:t>7%, </a:t>
                </a:r>
                <a:r>
                  <a:rPr lang="en-US" sz="2400" dirty="0">
                    <a:solidFill>
                      <a:schemeClr val="tx2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There are people who have a significant number.</a:t>
                </a: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8ED6E35D-641E-0745-841C-06E436331D9D}"/>
                  </a:ext>
                </a:extLst>
              </p:cNvPr>
              <p:cNvSpPr txBox="1"/>
              <p:nvPr/>
            </p:nvSpPr>
            <p:spPr>
              <a:xfrm>
                <a:off x="3775458" y="13587649"/>
                <a:ext cx="43789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Poppins ExtraBold" pitchFamily="2" charset="77"/>
                    <a:ea typeface="Lato Light" panose="020F0502020204030203" pitchFamily="34" charset="0"/>
                    <a:cs typeface="Poppins ExtraBold" pitchFamily="2" charset="77"/>
                  </a:rPr>
                  <a:t>76%, </a:t>
                </a:r>
                <a:r>
                  <a:rPr lang="en-US" sz="2400" dirty="0">
                    <a:solidFill>
                      <a:schemeClr val="tx2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5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3437890" y="941671"/>
            <a:ext cx="175018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SYMPTOMS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E6D91F0-92CA-2840-8593-B63C778AB58C}"/>
              </a:ext>
            </a:extLst>
          </p:cNvPr>
          <p:cNvSpPr/>
          <p:nvPr/>
        </p:nvSpPr>
        <p:spPr>
          <a:xfrm>
            <a:off x="2021305" y="3948497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6FC02A8-7E9C-414B-9729-D305F2DD2B06}"/>
              </a:ext>
            </a:extLst>
          </p:cNvPr>
          <p:cNvSpPr/>
          <p:nvPr/>
        </p:nvSpPr>
        <p:spPr>
          <a:xfrm>
            <a:off x="1155031" y="6715760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16E0A17-5B69-6D43-953E-0D12317D63C3}"/>
              </a:ext>
            </a:extLst>
          </p:cNvPr>
          <p:cNvSpPr/>
          <p:nvPr/>
        </p:nvSpPr>
        <p:spPr>
          <a:xfrm>
            <a:off x="2021305" y="9483023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74A8AEA-B948-7848-BEA9-D88CA8815359}"/>
              </a:ext>
            </a:extLst>
          </p:cNvPr>
          <p:cNvSpPr/>
          <p:nvPr/>
        </p:nvSpPr>
        <p:spPr>
          <a:xfrm>
            <a:off x="14915409" y="3948497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DCDEB25-58A0-384E-988C-6FCEE471A1B7}"/>
              </a:ext>
            </a:extLst>
          </p:cNvPr>
          <p:cNvSpPr/>
          <p:nvPr/>
        </p:nvSpPr>
        <p:spPr>
          <a:xfrm>
            <a:off x="14915409" y="9483023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AE06BDB-58A3-3E49-A851-B7C0764EC614}"/>
              </a:ext>
            </a:extLst>
          </p:cNvPr>
          <p:cNvSpPr/>
          <p:nvPr/>
        </p:nvSpPr>
        <p:spPr>
          <a:xfrm>
            <a:off x="15781685" y="6715760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1CF547-F6BF-C04E-A8C9-C8386EAEFECF}"/>
              </a:ext>
            </a:extLst>
          </p:cNvPr>
          <p:cNvSpPr/>
          <p:nvPr/>
        </p:nvSpPr>
        <p:spPr>
          <a:xfrm>
            <a:off x="7542342" y="4257103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0BDEEC-8E35-444F-BE33-108975210274}"/>
              </a:ext>
            </a:extLst>
          </p:cNvPr>
          <p:cNvSpPr txBox="1"/>
          <p:nvPr/>
        </p:nvSpPr>
        <p:spPr>
          <a:xfrm>
            <a:off x="7561392" y="4668073"/>
            <a:ext cx="15003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Poppins ExtraBold" pitchFamily="2" charset="77"/>
                <a:ea typeface="Roboto Medium" panose="02000000000000000000" pitchFamily="2" charset="0"/>
                <a:cs typeface="Poppins ExtraBold" pitchFamily="2" charset="77"/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727690-FB8B-6A48-98BB-06DD9AD1F79B}"/>
              </a:ext>
            </a:extLst>
          </p:cNvPr>
          <p:cNvSpPr/>
          <p:nvPr/>
        </p:nvSpPr>
        <p:spPr>
          <a:xfrm>
            <a:off x="6690857" y="7023163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B6ABA7-BCEB-F844-B1F0-288830E12074}"/>
              </a:ext>
            </a:extLst>
          </p:cNvPr>
          <p:cNvSpPr txBox="1"/>
          <p:nvPr/>
        </p:nvSpPr>
        <p:spPr>
          <a:xfrm>
            <a:off x="6709907" y="7434133"/>
            <a:ext cx="15003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Poppins ExtraBold" pitchFamily="2" charset="77"/>
                <a:ea typeface="Roboto Medium" panose="02000000000000000000" pitchFamily="2" charset="0"/>
                <a:cs typeface="Poppins ExtraBold" pitchFamily="2" charset="77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179F98-EB11-EA47-B0E7-A693C426F698}"/>
              </a:ext>
            </a:extLst>
          </p:cNvPr>
          <p:cNvSpPr/>
          <p:nvPr/>
        </p:nvSpPr>
        <p:spPr>
          <a:xfrm>
            <a:off x="7542342" y="9791629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37192A-E9D0-E740-A38D-7126AF2B0C9F}"/>
              </a:ext>
            </a:extLst>
          </p:cNvPr>
          <p:cNvSpPr txBox="1"/>
          <p:nvPr/>
        </p:nvSpPr>
        <p:spPr>
          <a:xfrm>
            <a:off x="7561392" y="10202599"/>
            <a:ext cx="15003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Poppins ExtraBold" pitchFamily="2" charset="77"/>
                <a:ea typeface="Roboto Medium" panose="02000000000000000000" pitchFamily="2" charset="0"/>
                <a:cs typeface="Poppins ExtraBold" pitchFamily="2" charset="77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DEA867A-7F71-7C45-9C4F-D1D9D514C5E8}"/>
              </a:ext>
            </a:extLst>
          </p:cNvPr>
          <p:cNvSpPr/>
          <p:nvPr/>
        </p:nvSpPr>
        <p:spPr>
          <a:xfrm>
            <a:off x="15318835" y="4257103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704DF7-9CED-BA43-8FBA-EBBB60192BC1}"/>
              </a:ext>
            </a:extLst>
          </p:cNvPr>
          <p:cNvSpPr txBox="1"/>
          <p:nvPr/>
        </p:nvSpPr>
        <p:spPr>
          <a:xfrm>
            <a:off x="15337885" y="4725223"/>
            <a:ext cx="15003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Poppins ExtraBold" pitchFamily="2" charset="77"/>
                <a:ea typeface="Roboto Medium" panose="02000000000000000000" pitchFamily="2" charset="0"/>
                <a:cs typeface="Poppins ExtraBold" pitchFamily="2" charset="77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E6EF91A-4AF9-1D47-A1EA-CF4E1D604F9B}"/>
              </a:ext>
            </a:extLst>
          </p:cNvPr>
          <p:cNvSpPr/>
          <p:nvPr/>
        </p:nvSpPr>
        <p:spPr>
          <a:xfrm>
            <a:off x="15318835" y="9791629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2AC157-CD8E-1E42-A508-6DB898472E72}"/>
              </a:ext>
            </a:extLst>
          </p:cNvPr>
          <p:cNvSpPr txBox="1"/>
          <p:nvPr/>
        </p:nvSpPr>
        <p:spPr>
          <a:xfrm>
            <a:off x="15337885" y="10259749"/>
            <a:ext cx="15003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Poppins ExtraBold" pitchFamily="2" charset="77"/>
                <a:ea typeface="Roboto Medium" panose="02000000000000000000" pitchFamily="2" charset="0"/>
                <a:cs typeface="Poppins ExtraBold" pitchFamily="2" charset="77"/>
              </a:rPr>
              <a:t>6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1E813A-7DAB-FD4B-8339-EB81F4A24514}"/>
              </a:ext>
            </a:extLst>
          </p:cNvPr>
          <p:cNvSpPr/>
          <p:nvPr/>
        </p:nvSpPr>
        <p:spPr>
          <a:xfrm>
            <a:off x="16137589" y="7023163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FF4832-3B2B-5B47-8EB5-F52EB8678E5B}"/>
              </a:ext>
            </a:extLst>
          </p:cNvPr>
          <p:cNvSpPr txBox="1"/>
          <p:nvPr/>
        </p:nvSpPr>
        <p:spPr>
          <a:xfrm>
            <a:off x="16156639" y="7491283"/>
            <a:ext cx="15003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Poppins ExtraBold" pitchFamily="2" charset="77"/>
                <a:ea typeface="Roboto Medium" panose="02000000000000000000" pitchFamily="2" charset="0"/>
                <a:cs typeface="Poppins ExtraBold" pitchFamily="2" charset="77"/>
              </a:rPr>
              <a:t>5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D84A160-7093-FB46-A127-646D33047419}"/>
              </a:ext>
            </a:extLst>
          </p:cNvPr>
          <p:cNvGrpSpPr/>
          <p:nvPr/>
        </p:nvGrpSpPr>
        <p:grpSpPr>
          <a:xfrm>
            <a:off x="8886712" y="5757449"/>
            <a:ext cx="1780617" cy="4187213"/>
            <a:chOff x="8886712" y="5899689"/>
            <a:chExt cx="1780617" cy="4187213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2B0E0C1-FD1F-E94A-9C9B-45E8CDABB6DF}"/>
                </a:ext>
              </a:extLst>
            </p:cNvPr>
            <p:cNvCxnSpPr/>
            <p:nvPr/>
          </p:nvCxnSpPr>
          <p:spPr>
            <a:xfrm>
              <a:off x="9669780" y="5899689"/>
              <a:ext cx="853211" cy="72971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3B5791-F1A4-D24F-AD0C-F18003BC63BC}"/>
                </a:ext>
              </a:extLst>
            </p:cNvPr>
            <p:cNvCxnSpPr>
              <a:cxnSpLocks/>
            </p:cNvCxnSpPr>
            <p:nvPr/>
          </p:nvCxnSpPr>
          <p:spPr>
            <a:xfrm>
              <a:off x="8886712" y="7911859"/>
              <a:ext cx="1233429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7D5B013-024E-2E4B-A0A6-71957CCBB1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9780" y="9391913"/>
              <a:ext cx="997549" cy="69498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37B0DB-4722-5C48-AF87-7E3F4D158EFF}"/>
              </a:ext>
            </a:extLst>
          </p:cNvPr>
          <p:cNvGrpSpPr/>
          <p:nvPr/>
        </p:nvGrpSpPr>
        <p:grpSpPr>
          <a:xfrm flipH="1">
            <a:off x="13641794" y="5757449"/>
            <a:ext cx="1780617" cy="4187213"/>
            <a:chOff x="8886712" y="5899689"/>
            <a:chExt cx="1780617" cy="4187213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95D71C6-1A71-4B44-8361-9958BB142856}"/>
                </a:ext>
              </a:extLst>
            </p:cNvPr>
            <p:cNvCxnSpPr/>
            <p:nvPr/>
          </p:nvCxnSpPr>
          <p:spPr>
            <a:xfrm>
              <a:off x="9669780" y="5899689"/>
              <a:ext cx="853211" cy="72971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54F7B40-2892-A84D-83D8-C0F9B5647C70}"/>
                </a:ext>
              </a:extLst>
            </p:cNvPr>
            <p:cNvCxnSpPr>
              <a:cxnSpLocks/>
            </p:cNvCxnSpPr>
            <p:nvPr/>
          </p:nvCxnSpPr>
          <p:spPr>
            <a:xfrm>
              <a:off x="8886712" y="7911859"/>
              <a:ext cx="1233429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6ACC7D0-5E01-604A-8CBF-66434D511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9780" y="9391913"/>
              <a:ext cx="997549" cy="69498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F9C600-631A-DA48-9C7B-28BF1D3E4F4B}"/>
              </a:ext>
            </a:extLst>
          </p:cNvPr>
          <p:cNvGrpSpPr/>
          <p:nvPr/>
        </p:nvGrpSpPr>
        <p:grpSpPr>
          <a:xfrm>
            <a:off x="17062527" y="4530223"/>
            <a:ext cx="6179144" cy="6919520"/>
            <a:chOff x="17399381" y="5038223"/>
            <a:chExt cx="5155303" cy="691952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7F5A39A-6B45-214E-A3B9-CBA28729F43D}"/>
                </a:ext>
              </a:extLst>
            </p:cNvPr>
            <p:cNvSpPr txBox="1"/>
            <p:nvPr/>
          </p:nvSpPr>
          <p:spPr>
            <a:xfrm flipH="1">
              <a:off x="17399381" y="5038223"/>
              <a:ext cx="44087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Most businesses already know that social media.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B08E690-7996-6F45-A330-603CA4A0DB21}"/>
                </a:ext>
              </a:extLst>
            </p:cNvPr>
            <p:cNvSpPr txBox="1"/>
            <p:nvPr/>
          </p:nvSpPr>
          <p:spPr>
            <a:xfrm flipH="1">
              <a:off x="17399381" y="10572748"/>
              <a:ext cx="44087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Most businesses already know that social media.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F612E5-F916-BC44-891A-03D11B43E96A}"/>
                </a:ext>
              </a:extLst>
            </p:cNvPr>
            <p:cNvSpPr txBox="1"/>
            <p:nvPr/>
          </p:nvSpPr>
          <p:spPr>
            <a:xfrm flipH="1">
              <a:off x="18145944" y="7828382"/>
              <a:ext cx="44087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Most businesses already know that social media.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65413C7-70A9-DC4D-AAAE-67B9DD5A28E7}"/>
              </a:ext>
            </a:extLst>
          </p:cNvPr>
          <p:cNvGrpSpPr/>
          <p:nvPr/>
        </p:nvGrpSpPr>
        <p:grpSpPr>
          <a:xfrm flipH="1">
            <a:off x="1064839" y="4564090"/>
            <a:ext cx="6321143" cy="6919520"/>
            <a:chOff x="17399381" y="5038223"/>
            <a:chExt cx="5155303" cy="691952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F436E0A-5F49-E64C-8307-917A31BD9142}"/>
                </a:ext>
              </a:extLst>
            </p:cNvPr>
            <p:cNvSpPr txBox="1"/>
            <p:nvPr/>
          </p:nvSpPr>
          <p:spPr>
            <a:xfrm flipH="1">
              <a:off x="17399381" y="5038223"/>
              <a:ext cx="44087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Most businesses already know that social media.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EDF015B-C0E3-FA4F-A15E-D793CD877EE4}"/>
                </a:ext>
              </a:extLst>
            </p:cNvPr>
            <p:cNvSpPr txBox="1"/>
            <p:nvPr/>
          </p:nvSpPr>
          <p:spPr>
            <a:xfrm flipH="1">
              <a:off x="17399381" y="10572748"/>
              <a:ext cx="44087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Most businesses already know that social media.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52D511F-E97E-534B-819D-EF5C5B72DC87}"/>
                </a:ext>
              </a:extLst>
            </p:cNvPr>
            <p:cNvSpPr txBox="1"/>
            <p:nvPr/>
          </p:nvSpPr>
          <p:spPr>
            <a:xfrm flipH="1">
              <a:off x="18145944" y="7828382"/>
              <a:ext cx="44087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Most businesses already know that social media.</a:t>
              </a:r>
            </a:p>
          </p:txBody>
        </p:sp>
      </p:grpSp>
      <p:sp>
        <p:nvSpPr>
          <p:cNvPr id="83" name="Freeform 787">
            <a:extLst>
              <a:ext uri="{FF2B5EF4-FFF2-40B4-BE49-F238E27FC236}">
                <a16:creationId xmlns:a16="http://schemas.microsoft.com/office/drawing/2014/main" id="{23872D82-7078-E44E-8582-C36C82A0A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8059" y="5888855"/>
            <a:ext cx="3761532" cy="3761528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A20C9EC-DF12-9642-B358-B66285E5999E}"/>
              </a:ext>
            </a:extLst>
          </p:cNvPr>
          <p:cNvGrpSpPr/>
          <p:nvPr/>
        </p:nvGrpSpPr>
        <p:grpSpPr>
          <a:xfrm>
            <a:off x="11406715" y="6609398"/>
            <a:ext cx="1564218" cy="2425264"/>
            <a:chOff x="4013798" y="17262657"/>
            <a:chExt cx="558811" cy="866417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C719E59-68FE-D84A-911F-F55CAD243679}"/>
                </a:ext>
              </a:extLst>
            </p:cNvPr>
            <p:cNvSpPr/>
            <p:nvPr/>
          </p:nvSpPr>
          <p:spPr>
            <a:xfrm>
              <a:off x="4110545" y="17797290"/>
              <a:ext cx="359899" cy="331784"/>
            </a:xfrm>
            <a:custGeom>
              <a:avLst/>
              <a:gdLst>
                <a:gd name="connsiteX0" fmla="*/ 352345 w 359899"/>
                <a:gd name="connsiteY0" fmla="*/ 220270 h 331784"/>
                <a:gd name="connsiteX1" fmla="*/ 326818 w 359899"/>
                <a:gd name="connsiteY1" fmla="*/ 0 h 331784"/>
                <a:gd name="connsiteX2" fmla="*/ 39067 w 359899"/>
                <a:gd name="connsiteY2" fmla="*/ 0 h 331784"/>
                <a:gd name="connsiteX3" fmla="*/ 8778 w 359899"/>
                <a:gd name="connsiteY3" fmla="*/ 224073 h 331784"/>
                <a:gd name="connsiteX4" fmla="*/ 23237 w 359899"/>
                <a:gd name="connsiteY4" fmla="*/ 296324 h 331784"/>
                <a:gd name="connsiteX5" fmla="*/ 26494 w 359899"/>
                <a:gd name="connsiteY5" fmla="*/ 298321 h 331784"/>
                <a:gd name="connsiteX6" fmla="*/ 179752 w 359899"/>
                <a:gd name="connsiteY6" fmla="*/ 331689 h 331784"/>
                <a:gd name="connsiteX7" fmla="*/ 337009 w 359899"/>
                <a:gd name="connsiteY7" fmla="*/ 289670 h 331784"/>
                <a:gd name="connsiteX8" fmla="*/ 352345 w 359899"/>
                <a:gd name="connsiteY8" fmla="*/ 220270 h 3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899" h="331784">
                  <a:moveTo>
                    <a:pt x="352345" y="220270"/>
                  </a:moveTo>
                  <a:cubicBezTo>
                    <a:pt x="310054" y="155150"/>
                    <a:pt x="326818" y="0"/>
                    <a:pt x="326818" y="0"/>
                  </a:cubicBezTo>
                  <a:lnTo>
                    <a:pt x="39067" y="0"/>
                  </a:lnTo>
                  <a:cubicBezTo>
                    <a:pt x="39067" y="0"/>
                    <a:pt x="53069" y="156766"/>
                    <a:pt x="8778" y="224073"/>
                  </a:cubicBezTo>
                  <a:cubicBezTo>
                    <a:pt x="-7215" y="248011"/>
                    <a:pt x="-747" y="280353"/>
                    <a:pt x="23237" y="296324"/>
                  </a:cubicBezTo>
                  <a:cubicBezTo>
                    <a:pt x="24303" y="297028"/>
                    <a:pt x="25389" y="297693"/>
                    <a:pt x="26494" y="298321"/>
                  </a:cubicBezTo>
                  <a:cubicBezTo>
                    <a:pt x="61832" y="318380"/>
                    <a:pt x="112219" y="333115"/>
                    <a:pt x="179752" y="331689"/>
                  </a:cubicBezTo>
                  <a:cubicBezTo>
                    <a:pt x="254904" y="330168"/>
                    <a:pt x="304434" y="312105"/>
                    <a:pt x="337009" y="289670"/>
                  </a:cubicBezTo>
                  <a:cubicBezTo>
                    <a:pt x="359974" y="274411"/>
                    <a:pt x="366746" y="243762"/>
                    <a:pt x="352345" y="220270"/>
                  </a:cubicBezTo>
                  <a:close/>
                </a:path>
              </a:pathLst>
            </a:custGeom>
            <a:solidFill>
              <a:srgbClr val="EAC5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CD4A1B4-8674-F44D-846C-975501F2D5F4}"/>
                </a:ext>
              </a:extLst>
            </p:cNvPr>
            <p:cNvSpPr/>
            <p:nvPr/>
          </p:nvSpPr>
          <p:spPr>
            <a:xfrm>
              <a:off x="4013798" y="17262657"/>
              <a:ext cx="558811" cy="612587"/>
            </a:xfrm>
            <a:custGeom>
              <a:avLst/>
              <a:gdLst>
                <a:gd name="connsiteX0" fmla="*/ 315551 w 558811"/>
                <a:gd name="connsiteY0" fmla="*/ 612587 h 612587"/>
                <a:gd name="connsiteX1" fmla="*/ 248876 w 558811"/>
                <a:gd name="connsiteY1" fmla="*/ 612587 h 612587"/>
                <a:gd name="connsiteX2" fmla="*/ 7608 w 558811"/>
                <a:gd name="connsiteY2" fmla="*/ 200186 h 612587"/>
                <a:gd name="connsiteX3" fmla="*/ 207633 w 558811"/>
                <a:gd name="connsiteY3" fmla="*/ 51026 h 612587"/>
                <a:gd name="connsiteX4" fmla="*/ 458712 w 558811"/>
                <a:gd name="connsiteY4" fmla="*/ 26118 h 612587"/>
                <a:gd name="connsiteX5" fmla="*/ 549581 w 558811"/>
                <a:gd name="connsiteY5" fmla="*/ 349347 h 612587"/>
                <a:gd name="connsiteX6" fmla="*/ 315551 w 558811"/>
                <a:gd name="connsiteY6" fmla="*/ 612587 h 6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811" h="612587">
                  <a:moveTo>
                    <a:pt x="315551" y="612587"/>
                  </a:moveTo>
                  <a:lnTo>
                    <a:pt x="248876" y="612587"/>
                  </a:lnTo>
                  <a:cubicBezTo>
                    <a:pt x="108097" y="612587"/>
                    <a:pt x="-34873" y="413707"/>
                    <a:pt x="7608" y="200186"/>
                  </a:cubicBezTo>
                  <a:cubicBezTo>
                    <a:pt x="35040" y="62339"/>
                    <a:pt x="129719" y="21745"/>
                    <a:pt x="207633" y="51026"/>
                  </a:cubicBezTo>
                  <a:cubicBezTo>
                    <a:pt x="223349" y="4157"/>
                    <a:pt x="385465" y="-23127"/>
                    <a:pt x="458712" y="26118"/>
                  </a:cubicBezTo>
                  <a:cubicBezTo>
                    <a:pt x="555010" y="90764"/>
                    <a:pt x="573012" y="210834"/>
                    <a:pt x="549581" y="349347"/>
                  </a:cubicBezTo>
                  <a:cubicBezTo>
                    <a:pt x="532531" y="452114"/>
                    <a:pt x="456331" y="612587"/>
                    <a:pt x="315551" y="612587"/>
                  </a:cubicBezTo>
                  <a:close/>
                </a:path>
              </a:pathLst>
            </a:custGeom>
            <a:solidFill>
              <a:srgbClr val="8969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DFEA77C-2BFD-4D42-8BBE-C4E486C2F584}"/>
                </a:ext>
              </a:extLst>
            </p:cNvPr>
            <p:cNvSpPr/>
            <p:nvPr/>
          </p:nvSpPr>
          <p:spPr>
            <a:xfrm>
              <a:off x="4065507" y="17411127"/>
              <a:ext cx="455295" cy="514883"/>
            </a:xfrm>
            <a:custGeom>
              <a:avLst/>
              <a:gdLst>
                <a:gd name="connsiteX0" fmla="*/ 306800 w 455295"/>
                <a:gd name="connsiteY0" fmla="*/ 0 h 514883"/>
                <a:gd name="connsiteX1" fmla="*/ 148495 w 455295"/>
                <a:gd name="connsiteY1" fmla="*/ 0 h 514883"/>
                <a:gd name="connsiteX2" fmla="*/ 0 w 455295"/>
                <a:gd name="connsiteY2" fmla="*/ 148210 h 514883"/>
                <a:gd name="connsiteX3" fmla="*/ 0 w 455295"/>
                <a:gd name="connsiteY3" fmla="*/ 287673 h 514883"/>
                <a:gd name="connsiteX4" fmla="*/ 227648 w 455295"/>
                <a:gd name="connsiteY4" fmla="*/ 514884 h 514883"/>
                <a:gd name="connsiteX5" fmla="*/ 227648 w 455295"/>
                <a:gd name="connsiteY5" fmla="*/ 514884 h 514883"/>
                <a:gd name="connsiteX6" fmla="*/ 455295 w 455295"/>
                <a:gd name="connsiteY6" fmla="*/ 287673 h 514883"/>
                <a:gd name="connsiteX7" fmla="*/ 455295 w 455295"/>
                <a:gd name="connsiteY7" fmla="*/ 148210 h 514883"/>
                <a:gd name="connsiteX8" fmla="*/ 306800 w 455295"/>
                <a:gd name="connsiteY8" fmla="*/ 0 h 51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5295" h="514883">
                  <a:moveTo>
                    <a:pt x="306800" y="0"/>
                  </a:moveTo>
                  <a:lnTo>
                    <a:pt x="148495" y="0"/>
                  </a:lnTo>
                  <a:cubicBezTo>
                    <a:pt x="66589" y="256"/>
                    <a:pt x="257" y="66461"/>
                    <a:pt x="0" y="148210"/>
                  </a:cubicBezTo>
                  <a:lnTo>
                    <a:pt x="0" y="287673"/>
                  </a:lnTo>
                  <a:cubicBezTo>
                    <a:pt x="524" y="412943"/>
                    <a:pt x="102137" y="514361"/>
                    <a:pt x="227648" y="514884"/>
                  </a:cubicBezTo>
                  <a:lnTo>
                    <a:pt x="227648" y="514884"/>
                  </a:lnTo>
                  <a:cubicBezTo>
                    <a:pt x="353158" y="514361"/>
                    <a:pt x="454771" y="412943"/>
                    <a:pt x="455295" y="287673"/>
                  </a:cubicBezTo>
                  <a:lnTo>
                    <a:pt x="455295" y="148210"/>
                  </a:lnTo>
                  <a:cubicBezTo>
                    <a:pt x="455038" y="66461"/>
                    <a:pt x="388706" y="256"/>
                    <a:pt x="306800" y="0"/>
                  </a:cubicBezTo>
                  <a:close/>
                </a:path>
              </a:pathLst>
            </a:custGeom>
            <a:solidFill>
              <a:srgbClr val="EAC5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E259D06-93FB-9843-889A-CFA662B4E66B}"/>
                </a:ext>
              </a:extLst>
            </p:cNvPr>
            <p:cNvSpPr/>
            <p:nvPr/>
          </p:nvSpPr>
          <p:spPr>
            <a:xfrm>
              <a:off x="4110655" y="17594617"/>
              <a:ext cx="131878" cy="32286"/>
            </a:xfrm>
            <a:custGeom>
              <a:avLst/>
              <a:gdLst>
                <a:gd name="connsiteX0" fmla="*/ 6573 w 131878"/>
                <a:gd name="connsiteY0" fmla="*/ 31837 h 32286"/>
                <a:gd name="connsiteX1" fmla="*/ 1 w 131878"/>
                <a:gd name="connsiteY1" fmla="*/ 25087 h 32286"/>
                <a:gd name="connsiteX2" fmla="*/ 2668 w 131878"/>
                <a:gd name="connsiteY2" fmla="*/ 19858 h 32286"/>
                <a:gd name="connsiteX3" fmla="*/ 128969 w 131878"/>
                <a:gd name="connsiteY3" fmla="*/ 19858 h 32286"/>
                <a:gd name="connsiteX4" fmla="*/ 130807 w 131878"/>
                <a:gd name="connsiteY4" fmla="*/ 28814 h 32286"/>
                <a:gd name="connsiteX5" fmla="*/ 130398 w 131878"/>
                <a:gd name="connsiteY5" fmla="*/ 29365 h 32286"/>
                <a:gd name="connsiteX6" fmla="*/ 121282 w 131878"/>
                <a:gd name="connsiteY6" fmla="*/ 31181 h 32286"/>
                <a:gd name="connsiteX7" fmla="*/ 120873 w 131878"/>
                <a:gd name="connsiteY7" fmla="*/ 30886 h 32286"/>
                <a:gd name="connsiteX8" fmla="*/ 10002 w 131878"/>
                <a:gd name="connsiteY8" fmla="*/ 30886 h 32286"/>
                <a:gd name="connsiteX9" fmla="*/ 6573 w 131878"/>
                <a:gd name="connsiteY9" fmla="*/ 31837 h 3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878" h="32286">
                  <a:moveTo>
                    <a:pt x="6573" y="31837"/>
                  </a:moveTo>
                  <a:cubicBezTo>
                    <a:pt x="2887" y="31789"/>
                    <a:pt x="-47" y="28766"/>
                    <a:pt x="1" y="25087"/>
                  </a:cubicBezTo>
                  <a:cubicBezTo>
                    <a:pt x="29" y="23024"/>
                    <a:pt x="1010" y="21094"/>
                    <a:pt x="2668" y="19858"/>
                  </a:cubicBezTo>
                  <a:cubicBezTo>
                    <a:pt x="3334" y="19858"/>
                    <a:pt x="67057" y="-24823"/>
                    <a:pt x="128969" y="19858"/>
                  </a:cubicBezTo>
                  <a:cubicBezTo>
                    <a:pt x="131950" y="21826"/>
                    <a:pt x="132779" y="25838"/>
                    <a:pt x="130807" y="28814"/>
                  </a:cubicBezTo>
                  <a:cubicBezTo>
                    <a:pt x="130684" y="29004"/>
                    <a:pt x="130541" y="29185"/>
                    <a:pt x="130398" y="29365"/>
                  </a:cubicBezTo>
                  <a:cubicBezTo>
                    <a:pt x="128388" y="32379"/>
                    <a:pt x="124302" y="33196"/>
                    <a:pt x="121282" y="31181"/>
                  </a:cubicBezTo>
                  <a:cubicBezTo>
                    <a:pt x="121140" y="31086"/>
                    <a:pt x="121006" y="30991"/>
                    <a:pt x="120873" y="30886"/>
                  </a:cubicBezTo>
                  <a:cubicBezTo>
                    <a:pt x="66580" y="-8377"/>
                    <a:pt x="10573" y="30886"/>
                    <a:pt x="10002" y="30886"/>
                  </a:cubicBezTo>
                  <a:cubicBezTo>
                    <a:pt x="8964" y="31504"/>
                    <a:pt x="7783" y="31837"/>
                    <a:pt x="6573" y="31837"/>
                  </a:cubicBezTo>
                  <a:close/>
                </a:path>
              </a:pathLst>
            </a:custGeom>
            <a:solidFill>
              <a:srgbClr val="8969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FB7A8124-83F8-8243-BA7F-F3650533C36F}"/>
                </a:ext>
              </a:extLst>
            </p:cNvPr>
            <p:cNvSpPr/>
            <p:nvPr/>
          </p:nvSpPr>
          <p:spPr>
            <a:xfrm>
              <a:off x="4151137" y="17599645"/>
              <a:ext cx="50672" cy="50575"/>
            </a:xfrm>
            <a:custGeom>
              <a:avLst/>
              <a:gdLst>
                <a:gd name="connsiteX0" fmla="*/ 50673 w 50672"/>
                <a:gd name="connsiteY0" fmla="*/ 25288 h 50575"/>
                <a:gd name="connsiteX1" fmla="*/ 25336 w 50672"/>
                <a:gd name="connsiteY1" fmla="*/ 50576 h 50575"/>
                <a:gd name="connsiteX2" fmla="*/ 0 w 50672"/>
                <a:gd name="connsiteY2" fmla="*/ 25288 h 50575"/>
                <a:gd name="connsiteX3" fmla="*/ 25336 w 50672"/>
                <a:gd name="connsiteY3" fmla="*/ 0 h 50575"/>
                <a:gd name="connsiteX4" fmla="*/ 50673 w 50672"/>
                <a:gd name="connsiteY4" fmla="*/ 25288 h 5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72" h="50575">
                  <a:moveTo>
                    <a:pt x="50673" y="25288"/>
                  </a:moveTo>
                  <a:cubicBezTo>
                    <a:pt x="50673" y="39254"/>
                    <a:pt x="39329" y="50576"/>
                    <a:pt x="25336" y="50576"/>
                  </a:cubicBezTo>
                  <a:cubicBezTo>
                    <a:pt x="11344" y="50576"/>
                    <a:pt x="0" y="39254"/>
                    <a:pt x="0" y="25288"/>
                  </a:cubicBezTo>
                  <a:cubicBezTo>
                    <a:pt x="0" y="11322"/>
                    <a:pt x="11344" y="0"/>
                    <a:pt x="25336" y="0"/>
                  </a:cubicBezTo>
                  <a:cubicBezTo>
                    <a:pt x="39329" y="0"/>
                    <a:pt x="50673" y="11322"/>
                    <a:pt x="50673" y="25288"/>
                  </a:cubicBezTo>
                  <a:close/>
                </a:path>
              </a:pathLst>
            </a:custGeom>
            <a:solidFill>
              <a:srgbClr val="8969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E202FFAA-5EA4-4241-9C40-5DB9B146412F}"/>
                </a:ext>
              </a:extLst>
            </p:cNvPr>
            <p:cNvSpPr/>
            <p:nvPr/>
          </p:nvSpPr>
          <p:spPr>
            <a:xfrm>
              <a:off x="4347421" y="17594332"/>
              <a:ext cx="132017" cy="32240"/>
            </a:xfrm>
            <a:custGeom>
              <a:avLst/>
              <a:gdLst>
                <a:gd name="connsiteX0" fmla="*/ 6693 w 132017"/>
                <a:gd name="connsiteY0" fmla="*/ 32122 h 32240"/>
                <a:gd name="connsiteX1" fmla="*/ 1360 w 132017"/>
                <a:gd name="connsiteY1" fmla="*/ 29365 h 32240"/>
                <a:gd name="connsiteX2" fmla="*/ 2636 w 132017"/>
                <a:gd name="connsiteY2" fmla="*/ 20039 h 32240"/>
                <a:gd name="connsiteX3" fmla="*/ 2884 w 132017"/>
                <a:gd name="connsiteY3" fmla="*/ 19858 h 32240"/>
                <a:gd name="connsiteX4" fmla="*/ 129090 w 132017"/>
                <a:gd name="connsiteY4" fmla="*/ 19858 h 32240"/>
                <a:gd name="connsiteX5" fmla="*/ 130909 w 132017"/>
                <a:gd name="connsiteY5" fmla="*/ 28956 h 32240"/>
                <a:gd name="connsiteX6" fmla="*/ 130614 w 132017"/>
                <a:gd name="connsiteY6" fmla="*/ 29365 h 32240"/>
                <a:gd name="connsiteX7" fmla="*/ 121336 w 132017"/>
                <a:gd name="connsiteY7" fmla="*/ 31067 h 32240"/>
                <a:gd name="connsiteX8" fmla="*/ 121089 w 132017"/>
                <a:gd name="connsiteY8" fmla="*/ 30886 h 32240"/>
                <a:gd name="connsiteX9" fmla="*/ 10218 w 132017"/>
                <a:gd name="connsiteY9" fmla="*/ 30886 h 32240"/>
                <a:gd name="connsiteX10" fmla="*/ 6693 w 132017"/>
                <a:gd name="connsiteY10" fmla="*/ 32122 h 3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017" h="32240">
                  <a:moveTo>
                    <a:pt x="6693" y="32122"/>
                  </a:moveTo>
                  <a:cubicBezTo>
                    <a:pt x="4569" y="32132"/>
                    <a:pt x="2579" y="31105"/>
                    <a:pt x="1360" y="29365"/>
                  </a:cubicBezTo>
                  <a:cubicBezTo>
                    <a:pt x="-869" y="26437"/>
                    <a:pt x="-298" y="22264"/>
                    <a:pt x="2636" y="20039"/>
                  </a:cubicBezTo>
                  <a:cubicBezTo>
                    <a:pt x="2712" y="19982"/>
                    <a:pt x="2798" y="19916"/>
                    <a:pt x="2884" y="19858"/>
                  </a:cubicBezTo>
                  <a:cubicBezTo>
                    <a:pt x="3550" y="19858"/>
                    <a:pt x="67272" y="-24823"/>
                    <a:pt x="129090" y="19858"/>
                  </a:cubicBezTo>
                  <a:cubicBezTo>
                    <a:pt x="132109" y="21864"/>
                    <a:pt x="132928" y="25943"/>
                    <a:pt x="130909" y="28956"/>
                  </a:cubicBezTo>
                  <a:cubicBezTo>
                    <a:pt x="130814" y="29099"/>
                    <a:pt x="130718" y="29232"/>
                    <a:pt x="130614" y="29365"/>
                  </a:cubicBezTo>
                  <a:cubicBezTo>
                    <a:pt x="128528" y="32388"/>
                    <a:pt x="124375" y="33149"/>
                    <a:pt x="121336" y="31067"/>
                  </a:cubicBezTo>
                  <a:cubicBezTo>
                    <a:pt x="121251" y="31010"/>
                    <a:pt x="121174" y="30953"/>
                    <a:pt x="121089" y="30886"/>
                  </a:cubicBezTo>
                  <a:cubicBezTo>
                    <a:pt x="66796" y="-8377"/>
                    <a:pt x="10789" y="30886"/>
                    <a:pt x="10218" y="30886"/>
                  </a:cubicBezTo>
                  <a:cubicBezTo>
                    <a:pt x="9199" y="31647"/>
                    <a:pt x="7970" y="32075"/>
                    <a:pt x="6693" y="32122"/>
                  </a:cubicBezTo>
                  <a:close/>
                </a:path>
              </a:pathLst>
            </a:custGeom>
            <a:solidFill>
              <a:srgbClr val="8969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1879792-38CB-FE45-884E-E93570B6D730}"/>
                </a:ext>
              </a:extLst>
            </p:cNvPr>
            <p:cNvSpPr/>
            <p:nvPr/>
          </p:nvSpPr>
          <p:spPr>
            <a:xfrm>
              <a:off x="4388405" y="17599645"/>
              <a:ext cx="50672" cy="50575"/>
            </a:xfrm>
            <a:custGeom>
              <a:avLst/>
              <a:gdLst>
                <a:gd name="connsiteX0" fmla="*/ 50673 w 50672"/>
                <a:gd name="connsiteY0" fmla="*/ 25288 h 50575"/>
                <a:gd name="connsiteX1" fmla="*/ 25336 w 50672"/>
                <a:gd name="connsiteY1" fmla="*/ 50576 h 50575"/>
                <a:gd name="connsiteX2" fmla="*/ 0 w 50672"/>
                <a:gd name="connsiteY2" fmla="*/ 25288 h 50575"/>
                <a:gd name="connsiteX3" fmla="*/ 25336 w 50672"/>
                <a:gd name="connsiteY3" fmla="*/ 0 h 50575"/>
                <a:gd name="connsiteX4" fmla="*/ 50673 w 50672"/>
                <a:gd name="connsiteY4" fmla="*/ 25288 h 5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72" h="50575">
                  <a:moveTo>
                    <a:pt x="50673" y="25288"/>
                  </a:moveTo>
                  <a:cubicBezTo>
                    <a:pt x="50673" y="39254"/>
                    <a:pt x="39329" y="50576"/>
                    <a:pt x="25336" y="50576"/>
                  </a:cubicBezTo>
                  <a:cubicBezTo>
                    <a:pt x="11343" y="50576"/>
                    <a:pt x="0" y="39254"/>
                    <a:pt x="0" y="25288"/>
                  </a:cubicBezTo>
                  <a:cubicBezTo>
                    <a:pt x="0" y="11322"/>
                    <a:pt x="11343" y="0"/>
                    <a:pt x="25336" y="0"/>
                  </a:cubicBezTo>
                  <a:cubicBezTo>
                    <a:pt x="39329" y="0"/>
                    <a:pt x="50673" y="11322"/>
                    <a:pt x="50673" y="25288"/>
                  </a:cubicBezTo>
                  <a:close/>
                </a:path>
              </a:pathLst>
            </a:custGeom>
            <a:solidFill>
              <a:srgbClr val="8969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FCF1AA1-5D3E-384F-AAF7-B6FB92CEB62F}"/>
                </a:ext>
              </a:extLst>
            </p:cNvPr>
            <p:cNvSpPr/>
            <p:nvPr/>
          </p:nvSpPr>
          <p:spPr>
            <a:xfrm>
              <a:off x="4054935" y="17651552"/>
              <a:ext cx="106965" cy="84799"/>
            </a:xfrm>
            <a:custGeom>
              <a:avLst/>
              <a:gdLst>
                <a:gd name="connsiteX0" fmla="*/ 15240 w 106965"/>
                <a:gd name="connsiteY0" fmla="*/ 1901 h 84799"/>
                <a:gd name="connsiteX1" fmla="*/ 1905 w 106965"/>
                <a:gd name="connsiteY1" fmla="*/ 3802 h 84799"/>
                <a:gd name="connsiteX2" fmla="*/ 3810 w 106965"/>
                <a:gd name="connsiteY2" fmla="*/ 17112 h 84799"/>
                <a:gd name="connsiteX3" fmla="*/ 91725 w 106965"/>
                <a:gd name="connsiteY3" fmla="*/ 82898 h 84799"/>
                <a:gd name="connsiteX4" fmla="*/ 97440 w 106965"/>
                <a:gd name="connsiteY4" fmla="*/ 84799 h 84799"/>
                <a:gd name="connsiteX5" fmla="*/ 106965 w 106965"/>
                <a:gd name="connsiteY5" fmla="*/ 75293 h 84799"/>
                <a:gd name="connsiteX6" fmla="*/ 103155 w 106965"/>
                <a:gd name="connsiteY6" fmla="*/ 67687 h 8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965" h="84799">
                  <a:moveTo>
                    <a:pt x="15240" y="1901"/>
                  </a:moveTo>
                  <a:cubicBezTo>
                    <a:pt x="11029" y="-1246"/>
                    <a:pt x="5057" y="-400"/>
                    <a:pt x="1905" y="3802"/>
                  </a:cubicBezTo>
                  <a:cubicBezTo>
                    <a:pt x="-1248" y="8004"/>
                    <a:pt x="-401" y="13965"/>
                    <a:pt x="3810" y="17112"/>
                  </a:cubicBezTo>
                  <a:lnTo>
                    <a:pt x="91725" y="82898"/>
                  </a:lnTo>
                  <a:cubicBezTo>
                    <a:pt x="93373" y="84134"/>
                    <a:pt x="95383" y="84799"/>
                    <a:pt x="97440" y="84799"/>
                  </a:cubicBezTo>
                  <a:cubicBezTo>
                    <a:pt x="102698" y="84799"/>
                    <a:pt x="106965" y="80540"/>
                    <a:pt x="106965" y="75293"/>
                  </a:cubicBezTo>
                  <a:cubicBezTo>
                    <a:pt x="106965" y="72298"/>
                    <a:pt x="105556" y="69484"/>
                    <a:pt x="103155" y="67687"/>
                  </a:cubicBezTo>
                  <a:close/>
                </a:path>
              </a:pathLst>
            </a:custGeom>
            <a:solidFill>
              <a:srgbClr val="EE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0E5E2C17-79A7-3341-9B7A-3810B1B5ECD8}"/>
                </a:ext>
              </a:extLst>
            </p:cNvPr>
            <p:cNvSpPr/>
            <p:nvPr/>
          </p:nvSpPr>
          <p:spPr>
            <a:xfrm>
              <a:off x="4061724" y="17719885"/>
              <a:ext cx="81799" cy="143481"/>
            </a:xfrm>
            <a:custGeom>
              <a:avLst/>
              <a:gdLst>
                <a:gd name="connsiteX0" fmla="*/ 18070 w 81799"/>
                <a:gd name="connsiteY0" fmla="*/ 5249 h 143481"/>
                <a:gd name="connsiteX1" fmla="*/ 5259 w 81799"/>
                <a:gd name="connsiteY1" fmla="*/ 1018 h 143481"/>
                <a:gd name="connsiteX2" fmla="*/ 1020 w 81799"/>
                <a:gd name="connsiteY2" fmla="*/ 13805 h 143481"/>
                <a:gd name="connsiteX3" fmla="*/ 63790 w 81799"/>
                <a:gd name="connsiteY3" fmla="*/ 138343 h 143481"/>
                <a:gd name="connsiteX4" fmla="*/ 67981 w 81799"/>
                <a:gd name="connsiteY4" fmla="*/ 142526 h 143481"/>
                <a:gd name="connsiteX5" fmla="*/ 76554 w 81799"/>
                <a:gd name="connsiteY5" fmla="*/ 142526 h 143481"/>
                <a:gd name="connsiteX6" fmla="*/ 80783 w 81799"/>
                <a:gd name="connsiteY6" fmla="*/ 129758 h 143481"/>
                <a:gd name="connsiteX7" fmla="*/ 80745 w 81799"/>
                <a:gd name="connsiteY7" fmla="*/ 129692 h 14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99" h="143481">
                  <a:moveTo>
                    <a:pt x="18070" y="5249"/>
                  </a:moveTo>
                  <a:cubicBezTo>
                    <a:pt x="15698" y="553"/>
                    <a:pt x="9964" y="-1349"/>
                    <a:pt x="5259" y="1018"/>
                  </a:cubicBezTo>
                  <a:cubicBezTo>
                    <a:pt x="554" y="3386"/>
                    <a:pt x="-1351" y="9109"/>
                    <a:pt x="1020" y="13805"/>
                  </a:cubicBezTo>
                  <a:lnTo>
                    <a:pt x="63790" y="138343"/>
                  </a:lnTo>
                  <a:cubicBezTo>
                    <a:pt x="64666" y="140168"/>
                    <a:pt x="66152" y="141651"/>
                    <a:pt x="67981" y="142526"/>
                  </a:cubicBezTo>
                  <a:cubicBezTo>
                    <a:pt x="70696" y="143800"/>
                    <a:pt x="73839" y="143800"/>
                    <a:pt x="76554" y="142526"/>
                  </a:cubicBezTo>
                  <a:cubicBezTo>
                    <a:pt x="81249" y="140168"/>
                    <a:pt x="83145" y="134445"/>
                    <a:pt x="80783" y="129758"/>
                  </a:cubicBezTo>
                  <a:cubicBezTo>
                    <a:pt x="80764" y="129740"/>
                    <a:pt x="80754" y="129711"/>
                    <a:pt x="80745" y="129692"/>
                  </a:cubicBezTo>
                  <a:close/>
                </a:path>
              </a:pathLst>
            </a:custGeom>
            <a:solidFill>
              <a:srgbClr val="EE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6B434D5-AEC5-D647-8890-025C921ED626}"/>
                </a:ext>
              </a:extLst>
            </p:cNvPr>
            <p:cNvSpPr/>
            <p:nvPr/>
          </p:nvSpPr>
          <p:spPr>
            <a:xfrm>
              <a:off x="4422028" y="17648035"/>
              <a:ext cx="106964" cy="84894"/>
            </a:xfrm>
            <a:custGeom>
              <a:avLst/>
              <a:gdLst>
                <a:gd name="connsiteX0" fmla="*/ 105060 w 106964"/>
                <a:gd name="connsiteY0" fmla="*/ 3802 h 84894"/>
                <a:gd name="connsiteX1" fmla="*/ 91725 w 106964"/>
                <a:gd name="connsiteY1" fmla="*/ 1901 h 84894"/>
                <a:gd name="connsiteX2" fmla="*/ 3810 w 106964"/>
                <a:gd name="connsiteY2" fmla="*/ 67782 h 84894"/>
                <a:gd name="connsiteX3" fmla="*/ 1905 w 106964"/>
                <a:gd name="connsiteY3" fmla="*/ 81092 h 84894"/>
                <a:gd name="connsiteX4" fmla="*/ 9525 w 106964"/>
                <a:gd name="connsiteY4" fmla="*/ 84894 h 84894"/>
                <a:gd name="connsiteX5" fmla="*/ 15240 w 106964"/>
                <a:gd name="connsiteY5" fmla="*/ 82993 h 84894"/>
                <a:gd name="connsiteX6" fmla="*/ 103155 w 106964"/>
                <a:gd name="connsiteY6" fmla="*/ 17112 h 84894"/>
                <a:gd name="connsiteX7" fmla="*/ 105060 w 106964"/>
                <a:gd name="connsiteY7" fmla="*/ 3802 h 8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964" h="84894">
                  <a:moveTo>
                    <a:pt x="105060" y="3802"/>
                  </a:moveTo>
                  <a:cubicBezTo>
                    <a:pt x="101907" y="-400"/>
                    <a:pt x="95935" y="-1246"/>
                    <a:pt x="91725" y="1901"/>
                  </a:cubicBezTo>
                  <a:lnTo>
                    <a:pt x="3810" y="67782"/>
                  </a:lnTo>
                  <a:cubicBezTo>
                    <a:pt x="-401" y="70929"/>
                    <a:pt x="-1248" y="76890"/>
                    <a:pt x="1905" y="81092"/>
                  </a:cubicBezTo>
                  <a:cubicBezTo>
                    <a:pt x="3705" y="83488"/>
                    <a:pt x="6524" y="84894"/>
                    <a:pt x="9525" y="84894"/>
                  </a:cubicBezTo>
                  <a:cubicBezTo>
                    <a:pt x="11582" y="84894"/>
                    <a:pt x="13592" y="84229"/>
                    <a:pt x="15240" y="82993"/>
                  </a:cubicBezTo>
                  <a:lnTo>
                    <a:pt x="103155" y="17112"/>
                  </a:lnTo>
                  <a:cubicBezTo>
                    <a:pt x="107365" y="13965"/>
                    <a:pt x="108213" y="8004"/>
                    <a:pt x="105060" y="3802"/>
                  </a:cubicBezTo>
                  <a:close/>
                </a:path>
              </a:pathLst>
            </a:custGeom>
            <a:solidFill>
              <a:srgbClr val="EE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25023F5A-8BB3-5D43-8A9E-844149C4D9CD}"/>
                </a:ext>
              </a:extLst>
            </p:cNvPr>
            <p:cNvSpPr/>
            <p:nvPr/>
          </p:nvSpPr>
          <p:spPr>
            <a:xfrm>
              <a:off x="4430546" y="17728831"/>
              <a:ext cx="95284" cy="135956"/>
            </a:xfrm>
            <a:custGeom>
              <a:avLst/>
              <a:gdLst>
                <a:gd name="connsiteX0" fmla="*/ 90922 w 95284"/>
                <a:gd name="connsiteY0" fmla="*/ 1531 h 135956"/>
                <a:gd name="connsiteX1" fmla="*/ 77778 w 95284"/>
                <a:gd name="connsiteY1" fmla="*/ 4288 h 135956"/>
                <a:gd name="connsiteX2" fmla="*/ 1578 w 95284"/>
                <a:gd name="connsiteY2" fmla="*/ 121221 h 135956"/>
                <a:gd name="connsiteX3" fmla="*/ 4273 w 95284"/>
                <a:gd name="connsiteY3" fmla="*/ 134397 h 135956"/>
                <a:gd name="connsiteX4" fmla="*/ 4340 w 95284"/>
                <a:gd name="connsiteY4" fmla="*/ 134435 h 135956"/>
                <a:gd name="connsiteX5" fmla="*/ 9579 w 95284"/>
                <a:gd name="connsiteY5" fmla="*/ 135956 h 135956"/>
                <a:gd name="connsiteX6" fmla="*/ 12817 w 95284"/>
                <a:gd name="connsiteY6" fmla="*/ 135386 h 135956"/>
                <a:gd name="connsiteX7" fmla="*/ 12817 w 95284"/>
                <a:gd name="connsiteY7" fmla="*/ 135386 h 135956"/>
                <a:gd name="connsiteX8" fmla="*/ 17580 w 95284"/>
                <a:gd name="connsiteY8" fmla="*/ 131583 h 135956"/>
                <a:gd name="connsiteX9" fmla="*/ 93780 w 95284"/>
                <a:gd name="connsiteY9" fmla="*/ 14650 h 135956"/>
                <a:gd name="connsiteX10" fmla="*/ 90922 w 95284"/>
                <a:gd name="connsiteY10" fmla="*/ 1531 h 13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284" h="135956">
                  <a:moveTo>
                    <a:pt x="90922" y="1531"/>
                  </a:moveTo>
                  <a:cubicBezTo>
                    <a:pt x="86531" y="-1311"/>
                    <a:pt x="80654" y="-85"/>
                    <a:pt x="77778" y="4288"/>
                  </a:cubicBezTo>
                  <a:lnTo>
                    <a:pt x="1578" y="121221"/>
                  </a:lnTo>
                  <a:cubicBezTo>
                    <a:pt x="-1318" y="125603"/>
                    <a:pt x="-118" y="131497"/>
                    <a:pt x="4273" y="134397"/>
                  </a:cubicBezTo>
                  <a:cubicBezTo>
                    <a:pt x="4293" y="134406"/>
                    <a:pt x="4321" y="134426"/>
                    <a:pt x="4340" y="134435"/>
                  </a:cubicBezTo>
                  <a:cubicBezTo>
                    <a:pt x="5921" y="135395"/>
                    <a:pt x="7731" y="135918"/>
                    <a:pt x="9579" y="135956"/>
                  </a:cubicBezTo>
                  <a:cubicBezTo>
                    <a:pt x="10684" y="135956"/>
                    <a:pt x="11779" y="135766"/>
                    <a:pt x="12817" y="135386"/>
                  </a:cubicBezTo>
                  <a:lnTo>
                    <a:pt x="12817" y="135386"/>
                  </a:lnTo>
                  <a:cubicBezTo>
                    <a:pt x="14780" y="134673"/>
                    <a:pt x="16456" y="133342"/>
                    <a:pt x="17580" y="131583"/>
                  </a:cubicBezTo>
                  <a:lnTo>
                    <a:pt x="93780" y="14650"/>
                  </a:lnTo>
                  <a:cubicBezTo>
                    <a:pt x="96609" y="10239"/>
                    <a:pt x="95332" y="4374"/>
                    <a:pt x="90922" y="1531"/>
                  </a:cubicBezTo>
                  <a:close/>
                </a:path>
              </a:pathLst>
            </a:custGeom>
            <a:solidFill>
              <a:srgbClr val="EE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B330AAE9-E35E-D144-BB6B-A433A87A72EB}"/>
                </a:ext>
              </a:extLst>
            </p:cNvPr>
            <p:cNvSpPr/>
            <p:nvPr/>
          </p:nvSpPr>
          <p:spPr>
            <a:xfrm>
              <a:off x="4123895" y="17683107"/>
              <a:ext cx="335375" cy="206487"/>
            </a:xfrm>
            <a:custGeom>
              <a:avLst/>
              <a:gdLst>
                <a:gd name="connsiteX0" fmla="*/ 320802 w 335375"/>
                <a:gd name="connsiteY0" fmla="*/ 181110 h 206487"/>
                <a:gd name="connsiteX1" fmla="*/ 160877 w 335375"/>
                <a:gd name="connsiteY1" fmla="*/ 206303 h 206487"/>
                <a:gd name="connsiteX2" fmla="*/ 5334 w 335375"/>
                <a:gd name="connsiteY2" fmla="*/ 181110 h 206487"/>
                <a:gd name="connsiteX3" fmla="*/ 0 w 335375"/>
                <a:gd name="connsiteY3" fmla="*/ 9514 h 206487"/>
                <a:gd name="connsiteX4" fmla="*/ 160877 w 335375"/>
                <a:gd name="connsiteY4" fmla="*/ 7 h 206487"/>
                <a:gd name="connsiteX5" fmla="*/ 335375 w 335375"/>
                <a:gd name="connsiteY5" fmla="*/ 7898 h 20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375" h="206487">
                  <a:moveTo>
                    <a:pt x="320802" y="181110"/>
                  </a:moveTo>
                  <a:cubicBezTo>
                    <a:pt x="269519" y="199335"/>
                    <a:pt x="215294" y="207881"/>
                    <a:pt x="160877" y="206303"/>
                  </a:cubicBezTo>
                  <a:cubicBezTo>
                    <a:pt x="108242" y="203793"/>
                    <a:pt x="56064" y="195342"/>
                    <a:pt x="5334" y="181110"/>
                  </a:cubicBezTo>
                  <a:lnTo>
                    <a:pt x="0" y="9514"/>
                  </a:lnTo>
                  <a:cubicBezTo>
                    <a:pt x="53378" y="3002"/>
                    <a:pt x="107109" y="-173"/>
                    <a:pt x="160877" y="7"/>
                  </a:cubicBezTo>
                  <a:cubicBezTo>
                    <a:pt x="254222" y="1243"/>
                    <a:pt x="335375" y="7898"/>
                    <a:pt x="335375" y="7898"/>
                  </a:cubicBezTo>
                  <a:close/>
                </a:path>
              </a:pathLst>
            </a:custGeom>
            <a:solidFill>
              <a:srgbClr val="EE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2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29F0B3DB-B887-5B40-8582-11F78FAA24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1744556" y="2228446"/>
            <a:ext cx="51642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IMAGE WITH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5A60B1-4802-B14D-93A4-07B4F2BF2EC9}"/>
              </a:ext>
            </a:extLst>
          </p:cNvPr>
          <p:cNvGrpSpPr/>
          <p:nvPr/>
        </p:nvGrpSpPr>
        <p:grpSpPr>
          <a:xfrm>
            <a:off x="1744556" y="5931765"/>
            <a:ext cx="8138320" cy="7519897"/>
            <a:chOff x="1744556" y="5593098"/>
            <a:chExt cx="8138320" cy="751989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A1DC826-0699-084E-ACC5-96B72A74A7BE}"/>
                </a:ext>
              </a:extLst>
            </p:cNvPr>
            <p:cNvGrpSpPr/>
            <p:nvPr/>
          </p:nvGrpSpPr>
          <p:grpSpPr>
            <a:xfrm>
              <a:off x="1744556" y="5593098"/>
              <a:ext cx="8138320" cy="4404164"/>
              <a:chOff x="1744556" y="6304298"/>
              <a:chExt cx="8138320" cy="4404164"/>
            </a:xfrm>
          </p:grpSpPr>
          <p:sp>
            <p:nvSpPr>
              <p:cNvPr id="5" name="Freeform 787">
                <a:extLst>
                  <a:ext uri="{FF2B5EF4-FFF2-40B4-BE49-F238E27FC236}">
                    <a16:creationId xmlns:a16="http://schemas.microsoft.com/office/drawing/2014/main" id="{68C0E64D-2520-4A4D-A4EB-79BED503A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556" y="6304298"/>
                <a:ext cx="2440058" cy="2440056"/>
              </a:xfrm>
              <a:custGeom>
                <a:avLst/>
                <a:gdLst>
                  <a:gd name="T0" fmla="*/ 5000 w 5001"/>
                  <a:gd name="T1" fmla="*/ 2500 h 5000"/>
                  <a:gd name="T2" fmla="*/ 5000 w 5001"/>
                  <a:gd name="T3" fmla="*/ 2500 h 5000"/>
                  <a:gd name="T4" fmla="*/ 2500 w 5001"/>
                  <a:gd name="T5" fmla="*/ 4999 h 5000"/>
                  <a:gd name="T6" fmla="*/ 0 w 5001"/>
                  <a:gd name="T7" fmla="*/ 2500 h 5000"/>
                  <a:gd name="T8" fmla="*/ 2500 w 5001"/>
                  <a:gd name="T9" fmla="*/ 0 h 5000"/>
                  <a:gd name="T10" fmla="*/ 5000 w 5001"/>
                  <a:gd name="T11" fmla="*/ 2500 h 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01" h="5000">
                    <a:moveTo>
                      <a:pt x="5000" y="2500"/>
                    </a:moveTo>
                    <a:lnTo>
                      <a:pt x="5000" y="2500"/>
                    </a:lnTo>
                    <a:cubicBezTo>
                      <a:pt x="5000" y="3879"/>
                      <a:pt x="3879" y="4999"/>
                      <a:pt x="2500" y="4999"/>
                    </a:cubicBezTo>
                    <a:cubicBezTo>
                      <a:pt x="1121" y="4999"/>
                      <a:pt x="0" y="3879"/>
                      <a:pt x="0" y="2500"/>
                    </a:cubicBezTo>
                    <a:cubicBezTo>
                      <a:pt x="0" y="1120"/>
                      <a:pt x="1121" y="0"/>
                      <a:pt x="2500" y="0"/>
                    </a:cubicBezTo>
                    <a:cubicBezTo>
                      <a:pt x="3879" y="0"/>
                      <a:pt x="5000" y="1120"/>
                      <a:pt x="5000" y="2500"/>
                    </a:cubicBezTo>
                  </a:path>
                </a:pathLst>
              </a:custGeom>
              <a:solidFill>
                <a:schemeClr val="bg1">
                  <a:lumMod val="75000"/>
                  <a:alpha val="1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id="{FF03EC35-ED93-BC44-8A2A-83E1D97E1500}"/>
                  </a:ext>
                </a:extLst>
              </p:cNvPr>
              <p:cNvSpPr/>
              <p:nvPr/>
            </p:nvSpPr>
            <p:spPr>
              <a:xfrm>
                <a:off x="3519449" y="7162799"/>
                <a:ext cx="636342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The disease causes respiratory illness with symptoms such as a cough, fever, and in more severe cases, difficulty breathing.</a:t>
                </a:r>
              </a:p>
            </p:txBody>
          </p:sp>
          <p:sp>
            <p:nvSpPr>
              <p:cNvPr id="7" name="Rectángulo 1386">
                <a:extLst>
                  <a:ext uri="{FF2B5EF4-FFF2-40B4-BE49-F238E27FC236}">
                    <a16:creationId xmlns:a16="http://schemas.microsoft.com/office/drawing/2014/main" id="{02F942F7-1BF4-3F4A-B760-9DA643769713}"/>
                  </a:ext>
                </a:extLst>
              </p:cNvPr>
              <p:cNvSpPr/>
              <p:nvPr/>
            </p:nvSpPr>
            <p:spPr>
              <a:xfrm>
                <a:off x="1744556" y="6922810"/>
                <a:ext cx="263525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0" b="1" spc="1500" dirty="0">
                    <a:solidFill>
                      <a:schemeClr val="accent1"/>
                    </a:solidFill>
                    <a:latin typeface="Poppins ExtraBold" pitchFamily="2" charset="77"/>
                    <a:ea typeface="Roboto Slab" pitchFamily="2" charset="0"/>
                    <a:cs typeface="Poppins ExtraBold" pitchFamily="2" charset="77"/>
                  </a:rPr>
                  <a:t>*</a:t>
                </a:r>
              </a:p>
              <a:p>
                <a:pPr algn="ctr"/>
                <a:endParaRPr lang="es-MX" sz="12000" b="1" spc="600" dirty="0">
                  <a:solidFill>
                    <a:schemeClr val="accent1"/>
                  </a:solidFill>
                  <a:latin typeface="Poppins ExtraBold" pitchFamily="2" charset="77"/>
                  <a:ea typeface="Roboto Slab" pitchFamily="2" charset="0"/>
                  <a:cs typeface="Poppins ExtraBold" pitchFamily="2" charset="77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BE2A95-BEE7-7540-A29C-71C51E2F6D41}"/>
                </a:ext>
              </a:extLst>
            </p:cNvPr>
            <p:cNvGrpSpPr/>
            <p:nvPr/>
          </p:nvGrpSpPr>
          <p:grpSpPr>
            <a:xfrm>
              <a:off x="1744556" y="8708831"/>
              <a:ext cx="8138320" cy="4404164"/>
              <a:chOff x="1744556" y="6304298"/>
              <a:chExt cx="8138320" cy="4404164"/>
            </a:xfrm>
          </p:grpSpPr>
          <p:sp>
            <p:nvSpPr>
              <p:cNvPr id="10" name="Freeform 787">
                <a:extLst>
                  <a:ext uri="{FF2B5EF4-FFF2-40B4-BE49-F238E27FC236}">
                    <a16:creationId xmlns:a16="http://schemas.microsoft.com/office/drawing/2014/main" id="{FA3E9D29-A233-0842-9369-66903B8A4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556" y="6304298"/>
                <a:ext cx="2440058" cy="2440056"/>
              </a:xfrm>
              <a:custGeom>
                <a:avLst/>
                <a:gdLst>
                  <a:gd name="T0" fmla="*/ 5000 w 5001"/>
                  <a:gd name="T1" fmla="*/ 2500 h 5000"/>
                  <a:gd name="T2" fmla="*/ 5000 w 5001"/>
                  <a:gd name="T3" fmla="*/ 2500 h 5000"/>
                  <a:gd name="T4" fmla="*/ 2500 w 5001"/>
                  <a:gd name="T5" fmla="*/ 4999 h 5000"/>
                  <a:gd name="T6" fmla="*/ 0 w 5001"/>
                  <a:gd name="T7" fmla="*/ 2500 h 5000"/>
                  <a:gd name="T8" fmla="*/ 2500 w 5001"/>
                  <a:gd name="T9" fmla="*/ 0 h 5000"/>
                  <a:gd name="T10" fmla="*/ 5000 w 5001"/>
                  <a:gd name="T11" fmla="*/ 2500 h 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01" h="5000">
                    <a:moveTo>
                      <a:pt x="5000" y="2500"/>
                    </a:moveTo>
                    <a:lnTo>
                      <a:pt x="5000" y="2500"/>
                    </a:lnTo>
                    <a:cubicBezTo>
                      <a:pt x="5000" y="3879"/>
                      <a:pt x="3879" y="4999"/>
                      <a:pt x="2500" y="4999"/>
                    </a:cubicBezTo>
                    <a:cubicBezTo>
                      <a:pt x="1121" y="4999"/>
                      <a:pt x="0" y="3879"/>
                      <a:pt x="0" y="2500"/>
                    </a:cubicBezTo>
                    <a:cubicBezTo>
                      <a:pt x="0" y="1120"/>
                      <a:pt x="1121" y="0"/>
                      <a:pt x="2500" y="0"/>
                    </a:cubicBezTo>
                    <a:cubicBezTo>
                      <a:pt x="3879" y="0"/>
                      <a:pt x="5000" y="1120"/>
                      <a:pt x="5000" y="2500"/>
                    </a:cubicBezTo>
                  </a:path>
                </a:pathLst>
              </a:custGeom>
              <a:solidFill>
                <a:schemeClr val="bg1">
                  <a:lumMod val="75000"/>
                  <a:alpha val="1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" name="Rectángulo 8">
                <a:extLst>
                  <a:ext uri="{FF2B5EF4-FFF2-40B4-BE49-F238E27FC236}">
                    <a16:creationId xmlns:a16="http://schemas.microsoft.com/office/drawing/2014/main" id="{1FB97F2B-1730-2845-AF2A-BB062C2EEA0F}"/>
                  </a:ext>
                </a:extLst>
              </p:cNvPr>
              <p:cNvSpPr/>
              <p:nvPr/>
            </p:nvSpPr>
            <p:spPr>
              <a:xfrm>
                <a:off x="3519449" y="7162799"/>
                <a:ext cx="636342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The disease causes respiratory illness with symptoms such as a cough, fever, and in more severe cases, difficulty breathing.</a:t>
                </a:r>
              </a:p>
            </p:txBody>
          </p:sp>
          <p:sp>
            <p:nvSpPr>
              <p:cNvPr id="12" name="Rectángulo 1386">
                <a:extLst>
                  <a:ext uri="{FF2B5EF4-FFF2-40B4-BE49-F238E27FC236}">
                    <a16:creationId xmlns:a16="http://schemas.microsoft.com/office/drawing/2014/main" id="{D1C9E954-F20D-8243-93ED-4079B5D9CD63}"/>
                  </a:ext>
                </a:extLst>
              </p:cNvPr>
              <p:cNvSpPr/>
              <p:nvPr/>
            </p:nvSpPr>
            <p:spPr>
              <a:xfrm>
                <a:off x="1744556" y="6922810"/>
                <a:ext cx="263525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0" b="1" spc="1500" dirty="0">
                    <a:solidFill>
                      <a:schemeClr val="accent1"/>
                    </a:solidFill>
                    <a:latin typeface="Poppins ExtraBold" pitchFamily="2" charset="77"/>
                    <a:ea typeface="Roboto Slab" pitchFamily="2" charset="0"/>
                    <a:cs typeface="Poppins ExtraBold" pitchFamily="2" charset="77"/>
                  </a:rPr>
                  <a:t>*</a:t>
                </a:r>
              </a:p>
              <a:p>
                <a:pPr algn="ctr"/>
                <a:endParaRPr lang="es-MX" sz="12000" b="1" spc="600" dirty="0">
                  <a:solidFill>
                    <a:schemeClr val="accent1"/>
                  </a:solidFill>
                  <a:latin typeface="Poppins ExtraBold" pitchFamily="2" charset="77"/>
                  <a:ea typeface="Roboto Slab" pitchFamily="2" charset="0"/>
                  <a:cs typeface="Poppins ExtraBold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62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03D22AE-84F7-3941-8F4B-7E67D7F137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33B5BDE-1999-894C-A5CF-7356AD3669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C5ECB6E0-EF75-C14F-84CC-CC9FBCA140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3437890" y="941671"/>
            <a:ext cx="175018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IMAGE GALLERY</a:t>
            </a:r>
          </a:p>
        </p:txBody>
      </p:sp>
    </p:spTree>
    <p:extLst>
      <p:ext uri="{BB962C8B-B14F-4D97-AF65-F5344CB8AC3E}">
        <p14:creationId xmlns:p14="http://schemas.microsoft.com/office/powerpoint/2010/main" val="102198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3437890" y="941671"/>
            <a:ext cx="175018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TABLE SAMPLE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A04C31-B784-9949-8405-32056E4E2835}"/>
              </a:ext>
            </a:extLst>
          </p:cNvPr>
          <p:cNvSpPr/>
          <p:nvPr/>
        </p:nvSpPr>
        <p:spPr>
          <a:xfrm>
            <a:off x="1949276" y="4335282"/>
            <a:ext cx="4877930" cy="81827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560BC4-ABB3-7446-8343-CF29328E6B54}"/>
              </a:ext>
            </a:extLst>
          </p:cNvPr>
          <p:cNvSpPr/>
          <p:nvPr/>
        </p:nvSpPr>
        <p:spPr>
          <a:xfrm>
            <a:off x="7172558" y="4335282"/>
            <a:ext cx="4877930" cy="81827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D4B603-2B58-E441-8C56-E7E78FDE48EE}"/>
              </a:ext>
            </a:extLst>
          </p:cNvPr>
          <p:cNvSpPr/>
          <p:nvPr/>
        </p:nvSpPr>
        <p:spPr>
          <a:xfrm>
            <a:off x="12302836" y="4335282"/>
            <a:ext cx="4877930" cy="81827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CF2021-4857-684E-A92C-07A670298143}"/>
              </a:ext>
            </a:extLst>
          </p:cNvPr>
          <p:cNvSpPr/>
          <p:nvPr/>
        </p:nvSpPr>
        <p:spPr>
          <a:xfrm>
            <a:off x="17503585" y="4335282"/>
            <a:ext cx="4877930" cy="81827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D87FD2-FD8A-A442-9830-86C5BA565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07393"/>
              </p:ext>
            </p:extLst>
          </p:nvPr>
        </p:nvGraphicFramePr>
        <p:xfrm>
          <a:off x="1831975" y="5902308"/>
          <a:ext cx="20713700" cy="635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5493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Poppins ExtraBold" pitchFamily="2" charset="77"/>
                          <a:ea typeface="Lato" panose="020F0502020204030203" pitchFamily="34" charset="0"/>
                          <a:cs typeface="Poppins ExtraBold" pitchFamily="2" charset="77"/>
                        </a:rPr>
                        <a:t>USA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Poppins ExtraBold" pitchFamily="2" charset="77"/>
                          <a:ea typeface="Lato" panose="020F0502020204030203" pitchFamily="34" charset="0"/>
                          <a:cs typeface="Poppins ExtraBold" pitchFamily="2" charset="77"/>
                        </a:rPr>
                        <a:t>ITALY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Poppins ExtraBold" pitchFamily="2" charset="77"/>
                          <a:ea typeface="Lato" panose="020F0502020204030203" pitchFamily="34" charset="0"/>
                          <a:cs typeface="Poppins ExtraBold" pitchFamily="2" charset="77"/>
                        </a:rPr>
                        <a:t>SPAIN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Poppins ExtraBold" pitchFamily="2" charset="77"/>
                          <a:ea typeface="Lato" panose="020F0502020204030203" pitchFamily="34" charset="0"/>
                          <a:cs typeface="Poppins ExtraBold" pitchFamily="2" charset="77"/>
                        </a:rPr>
                        <a:t>CHINA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41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41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490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41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41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2740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41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869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7250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445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450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740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290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520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6BD4166-DB31-AC49-BF60-262D1D7F7C2A}"/>
              </a:ext>
            </a:extLst>
          </p:cNvPr>
          <p:cNvGrpSpPr/>
          <p:nvPr/>
        </p:nvGrpSpPr>
        <p:grpSpPr>
          <a:xfrm>
            <a:off x="3168212" y="3115254"/>
            <a:ext cx="2440058" cy="2440056"/>
            <a:chOff x="18834069" y="9015733"/>
            <a:chExt cx="2440058" cy="2440056"/>
          </a:xfrm>
        </p:grpSpPr>
        <p:sp>
          <p:nvSpPr>
            <p:cNvPr id="113" name="Freeform 787">
              <a:extLst>
                <a:ext uri="{FF2B5EF4-FFF2-40B4-BE49-F238E27FC236}">
                  <a16:creationId xmlns:a16="http://schemas.microsoft.com/office/drawing/2014/main" id="{0CCE14D0-4CE4-B447-B0CD-78DF07226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4069" y="9015733"/>
              <a:ext cx="2440058" cy="2440056"/>
            </a:xfrm>
            <a:custGeom>
              <a:avLst/>
              <a:gdLst>
                <a:gd name="T0" fmla="*/ 5000 w 5001"/>
                <a:gd name="T1" fmla="*/ 2500 h 5000"/>
                <a:gd name="T2" fmla="*/ 5000 w 5001"/>
                <a:gd name="T3" fmla="*/ 2500 h 5000"/>
                <a:gd name="T4" fmla="*/ 2500 w 5001"/>
                <a:gd name="T5" fmla="*/ 4999 h 5000"/>
                <a:gd name="T6" fmla="*/ 0 w 5001"/>
                <a:gd name="T7" fmla="*/ 2500 h 5000"/>
                <a:gd name="T8" fmla="*/ 2500 w 5001"/>
                <a:gd name="T9" fmla="*/ 0 h 5000"/>
                <a:gd name="T10" fmla="*/ 5000 w 5001"/>
                <a:gd name="T11" fmla="*/ 2500 h 5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1" h="5000">
                  <a:moveTo>
                    <a:pt x="5000" y="2500"/>
                  </a:moveTo>
                  <a:lnTo>
                    <a:pt x="5000" y="2500"/>
                  </a:lnTo>
                  <a:cubicBezTo>
                    <a:pt x="5000" y="3879"/>
                    <a:pt x="3879" y="4999"/>
                    <a:pt x="2500" y="4999"/>
                  </a:cubicBezTo>
                  <a:cubicBezTo>
                    <a:pt x="1121" y="4999"/>
                    <a:pt x="0" y="3879"/>
                    <a:pt x="0" y="2500"/>
                  </a:cubicBezTo>
                  <a:cubicBezTo>
                    <a:pt x="0" y="1120"/>
                    <a:pt x="1121" y="0"/>
                    <a:pt x="2500" y="0"/>
                  </a:cubicBezTo>
                  <a:cubicBezTo>
                    <a:pt x="3879" y="0"/>
                    <a:pt x="5000" y="1120"/>
                    <a:pt x="5000" y="25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C237D30-EB1D-764C-994E-31335540F5CB}"/>
                </a:ext>
              </a:extLst>
            </p:cNvPr>
            <p:cNvGrpSpPr/>
            <p:nvPr/>
          </p:nvGrpSpPr>
          <p:grpSpPr>
            <a:xfrm>
              <a:off x="19413935" y="9535532"/>
              <a:ext cx="1323868" cy="1299858"/>
              <a:chOff x="8543878" y="14024557"/>
              <a:chExt cx="714673" cy="701713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9F768371-B072-C046-B74C-F48193D5357F}"/>
                  </a:ext>
                </a:extLst>
              </p:cNvPr>
              <p:cNvSpPr/>
              <p:nvPr/>
            </p:nvSpPr>
            <p:spPr>
              <a:xfrm>
                <a:off x="8543878" y="14024557"/>
                <a:ext cx="714673" cy="701713"/>
              </a:xfrm>
              <a:custGeom>
                <a:avLst/>
                <a:gdLst>
                  <a:gd name="connsiteX0" fmla="*/ 713707 w 714673"/>
                  <a:gd name="connsiteY0" fmla="*/ 370468 h 701713"/>
                  <a:gd name="connsiteX1" fmla="*/ 676236 w 714673"/>
                  <a:gd name="connsiteY1" fmla="*/ 348399 h 701713"/>
                  <a:gd name="connsiteX2" fmla="*/ 657224 w 714673"/>
                  <a:gd name="connsiteY2" fmla="*/ 362863 h 701713"/>
                  <a:gd name="connsiteX3" fmla="*/ 623410 w 714673"/>
                  <a:gd name="connsiteY3" fmla="*/ 361057 h 701713"/>
                  <a:gd name="connsiteX4" fmla="*/ 593692 w 714673"/>
                  <a:gd name="connsiteY4" fmla="*/ 337765 h 701713"/>
                  <a:gd name="connsiteX5" fmla="*/ 578833 w 714673"/>
                  <a:gd name="connsiteY5" fmla="*/ 288806 h 701713"/>
                  <a:gd name="connsiteX6" fmla="*/ 593692 w 714673"/>
                  <a:gd name="connsiteY6" fmla="*/ 251634 h 701713"/>
                  <a:gd name="connsiteX7" fmla="*/ 631792 w 714673"/>
                  <a:gd name="connsiteY7" fmla="*/ 230149 h 701713"/>
                  <a:gd name="connsiteX8" fmla="*/ 631792 w 714673"/>
                  <a:gd name="connsiteY8" fmla="*/ 230149 h 701713"/>
                  <a:gd name="connsiteX9" fmla="*/ 657319 w 714673"/>
                  <a:gd name="connsiteY9" fmla="*/ 231955 h 701713"/>
                  <a:gd name="connsiteX10" fmla="*/ 670835 w 714673"/>
                  <a:gd name="connsiteY10" fmla="*/ 194946 h 701713"/>
                  <a:gd name="connsiteX11" fmla="*/ 653319 w 714673"/>
                  <a:gd name="connsiteY11" fmla="*/ 179954 h 701713"/>
                  <a:gd name="connsiteX12" fmla="*/ 628744 w 714673"/>
                  <a:gd name="connsiteY12" fmla="*/ 184802 h 701713"/>
                  <a:gd name="connsiteX13" fmla="*/ 618267 w 714673"/>
                  <a:gd name="connsiteY13" fmla="*/ 206477 h 701713"/>
                  <a:gd name="connsiteX14" fmla="*/ 586358 w 714673"/>
                  <a:gd name="connsiteY14" fmla="*/ 224540 h 701713"/>
                  <a:gd name="connsiteX15" fmla="*/ 545972 w 714673"/>
                  <a:gd name="connsiteY15" fmla="*/ 218266 h 701713"/>
                  <a:gd name="connsiteX16" fmla="*/ 497585 w 714673"/>
                  <a:gd name="connsiteY16" fmla="*/ 183851 h 701713"/>
                  <a:gd name="connsiteX17" fmla="*/ 490069 w 714673"/>
                  <a:gd name="connsiteY17" fmla="*/ 166735 h 701713"/>
                  <a:gd name="connsiteX18" fmla="*/ 490727 w 714673"/>
                  <a:gd name="connsiteY18" fmla="*/ 165313 h 701713"/>
                  <a:gd name="connsiteX19" fmla="*/ 508824 w 714673"/>
                  <a:gd name="connsiteY19" fmla="*/ 130994 h 701713"/>
                  <a:gd name="connsiteX20" fmla="*/ 531789 w 714673"/>
                  <a:gd name="connsiteY20" fmla="*/ 104072 h 701713"/>
                  <a:gd name="connsiteX21" fmla="*/ 504814 w 714673"/>
                  <a:gd name="connsiteY21" fmla="*/ 81148 h 701713"/>
                  <a:gd name="connsiteX22" fmla="*/ 481850 w 714673"/>
                  <a:gd name="connsiteY22" fmla="*/ 108071 h 701713"/>
                  <a:gd name="connsiteX23" fmla="*/ 485869 w 714673"/>
                  <a:gd name="connsiteY23" fmla="*/ 119776 h 701713"/>
                  <a:gd name="connsiteX24" fmla="*/ 473105 w 714673"/>
                  <a:gd name="connsiteY24" fmla="*/ 143828 h 701713"/>
                  <a:gd name="connsiteX25" fmla="*/ 433482 w 714673"/>
                  <a:gd name="connsiteY25" fmla="*/ 158564 h 701713"/>
                  <a:gd name="connsiteX26" fmla="*/ 405763 w 714673"/>
                  <a:gd name="connsiteY26" fmla="*/ 147536 h 701713"/>
                  <a:gd name="connsiteX27" fmla="*/ 395191 w 714673"/>
                  <a:gd name="connsiteY27" fmla="*/ 144018 h 701713"/>
                  <a:gd name="connsiteX28" fmla="*/ 370902 w 714673"/>
                  <a:gd name="connsiteY28" fmla="*/ 110840 h 701713"/>
                  <a:gd name="connsiteX29" fmla="*/ 372426 w 714673"/>
                  <a:gd name="connsiteY29" fmla="*/ 50472 h 701713"/>
                  <a:gd name="connsiteX30" fmla="*/ 385570 w 714673"/>
                  <a:gd name="connsiteY30" fmla="*/ 25850 h 701713"/>
                  <a:gd name="connsiteX31" fmla="*/ 365854 w 714673"/>
                  <a:gd name="connsiteY31" fmla="*/ 1132 h 701713"/>
                  <a:gd name="connsiteX32" fmla="*/ 332098 w 714673"/>
                  <a:gd name="connsiteY32" fmla="*/ 19375 h 701713"/>
                  <a:gd name="connsiteX33" fmla="*/ 344708 w 714673"/>
                  <a:gd name="connsiteY33" fmla="*/ 50662 h 701713"/>
                  <a:gd name="connsiteX34" fmla="*/ 343089 w 714673"/>
                  <a:gd name="connsiteY34" fmla="*/ 114833 h 701713"/>
                  <a:gd name="connsiteX35" fmla="*/ 319562 w 714673"/>
                  <a:gd name="connsiteY35" fmla="*/ 145539 h 701713"/>
                  <a:gd name="connsiteX36" fmla="*/ 297941 w 714673"/>
                  <a:gd name="connsiteY36" fmla="*/ 155046 h 701713"/>
                  <a:gd name="connsiteX37" fmla="*/ 281938 w 714673"/>
                  <a:gd name="connsiteY37" fmla="*/ 164553 h 701713"/>
                  <a:gd name="connsiteX38" fmla="*/ 244848 w 714673"/>
                  <a:gd name="connsiteY38" fmla="*/ 154669 h 701713"/>
                  <a:gd name="connsiteX39" fmla="*/ 244791 w 714673"/>
                  <a:gd name="connsiteY39" fmla="*/ 154571 h 701713"/>
                  <a:gd name="connsiteX40" fmla="*/ 231266 w 714673"/>
                  <a:gd name="connsiteY40" fmla="*/ 130424 h 701713"/>
                  <a:gd name="connsiteX41" fmla="*/ 231742 w 714673"/>
                  <a:gd name="connsiteY41" fmla="*/ 108273 h 701713"/>
                  <a:gd name="connsiteX42" fmla="*/ 199652 w 714673"/>
                  <a:gd name="connsiteY42" fmla="*/ 94268 h 701713"/>
                  <a:gd name="connsiteX43" fmla="*/ 184879 w 714673"/>
                  <a:gd name="connsiteY43" fmla="*/ 110460 h 701713"/>
                  <a:gd name="connsiteX44" fmla="*/ 186594 w 714673"/>
                  <a:gd name="connsiteY44" fmla="*/ 126906 h 701713"/>
                  <a:gd name="connsiteX45" fmla="*/ 208882 w 714673"/>
                  <a:gd name="connsiteY45" fmla="*/ 143258 h 701713"/>
                  <a:gd name="connsiteX46" fmla="*/ 222312 w 714673"/>
                  <a:gd name="connsiteY46" fmla="*/ 166644 h 701713"/>
                  <a:gd name="connsiteX47" fmla="*/ 212358 w 714673"/>
                  <a:gd name="connsiteY47" fmla="*/ 203790 h 701713"/>
                  <a:gd name="connsiteX48" fmla="*/ 212311 w 714673"/>
                  <a:gd name="connsiteY48" fmla="*/ 203816 h 701713"/>
                  <a:gd name="connsiteX49" fmla="*/ 176020 w 714673"/>
                  <a:gd name="connsiteY49" fmla="*/ 235378 h 701713"/>
                  <a:gd name="connsiteX50" fmla="*/ 137920 w 714673"/>
                  <a:gd name="connsiteY50" fmla="*/ 240797 h 701713"/>
                  <a:gd name="connsiteX51" fmla="*/ 109345 w 714673"/>
                  <a:gd name="connsiteY51" fmla="*/ 220738 h 701713"/>
                  <a:gd name="connsiteX52" fmla="*/ 95725 w 714673"/>
                  <a:gd name="connsiteY52" fmla="*/ 194974 h 701713"/>
                  <a:gd name="connsiteX53" fmla="*/ 77723 w 714673"/>
                  <a:gd name="connsiteY53" fmla="*/ 190316 h 701713"/>
                  <a:gd name="connsiteX54" fmla="*/ 54710 w 714673"/>
                  <a:gd name="connsiteY54" fmla="*/ 221154 h 701713"/>
                  <a:gd name="connsiteX55" fmla="*/ 69912 w 714673"/>
                  <a:gd name="connsiteY55" fmla="*/ 241747 h 701713"/>
                  <a:gd name="connsiteX56" fmla="*/ 94392 w 714673"/>
                  <a:gd name="connsiteY56" fmla="*/ 241747 h 701713"/>
                  <a:gd name="connsiteX57" fmla="*/ 138683 w 714673"/>
                  <a:gd name="connsiteY57" fmla="*/ 273024 h 701713"/>
                  <a:gd name="connsiteX58" fmla="*/ 150303 w 714673"/>
                  <a:gd name="connsiteY58" fmla="*/ 300404 h 701713"/>
                  <a:gd name="connsiteX59" fmla="*/ 142969 w 714673"/>
                  <a:gd name="connsiteY59" fmla="*/ 346416 h 701713"/>
                  <a:gd name="connsiteX60" fmla="*/ 114394 w 714673"/>
                  <a:gd name="connsiteY60" fmla="*/ 368092 h 701713"/>
                  <a:gd name="connsiteX61" fmla="*/ 51910 w 714673"/>
                  <a:gd name="connsiteY61" fmla="*/ 360581 h 701713"/>
                  <a:gd name="connsiteX62" fmla="*/ 32860 w 714673"/>
                  <a:gd name="connsiteY62" fmla="*/ 345085 h 701713"/>
                  <a:gd name="connsiteX63" fmla="*/ 4285 w 714673"/>
                  <a:gd name="connsiteY63" fmla="*/ 357634 h 701713"/>
                  <a:gd name="connsiteX64" fmla="*/ 12381 w 714673"/>
                  <a:gd name="connsiteY64" fmla="*/ 394814 h 701713"/>
                  <a:gd name="connsiteX65" fmla="*/ 48862 w 714673"/>
                  <a:gd name="connsiteY65" fmla="*/ 387866 h 701713"/>
                  <a:gd name="connsiteX66" fmla="*/ 112965 w 714673"/>
                  <a:gd name="connsiteY66" fmla="*/ 395566 h 701713"/>
                  <a:gd name="connsiteX67" fmla="*/ 135730 w 714673"/>
                  <a:gd name="connsiteY67" fmla="*/ 419428 h 701713"/>
                  <a:gd name="connsiteX68" fmla="*/ 146112 w 714673"/>
                  <a:gd name="connsiteY68" fmla="*/ 459927 h 701713"/>
                  <a:gd name="connsiteX69" fmla="*/ 131348 w 714673"/>
                  <a:gd name="connsiteY69" fmla="*/ 507460 h 701713"/>
                  <a:gd name="connsiteX70" fmla="*/ 90582 w 714673"/>
                  <a:gd name="connsiteY70" fmla="*/ 534174 h 701713"/>
                  <a:gd name="connsiteX71" fmla="*/ 68198 w 714673"/>
                  <a:gd name="connsiteY71" fmla="*/ 534174 h 701713"/>
                  <a:gd name="connsiteX72" fmla="*/ 55787 w 714673"/>
                  <a:gd name="connsiteY72" fmla="*/ 569577 h 701713"/>
                  <a:gd name="connsiteX73" fmla="*/ 91268 w 714673"/>
                  <a:gd name="connsiteY73" fmla="*/ 581964 h 701713"/>
                  <a:gd name="connsiteX74" fmla="*/ 106298 w 714673"/>
                  <a:gd name="connsiteY74" fmla="*/ 557465 h 701713"/>
                  <a:gd name="connsiteX75" fmla="*/ 153923 w 714673"/>
                  <a:gd name="connsiteY75" fmla="*/ 526093 h 701713"/>
                  <a:gd name="connsiteX76" fmla="*/ 204215 w 714673"/>
                  <a:gd name="connsiteY76" fmla="*/ 532273 h 701713"/>
                  <a:gd name="connsiteX77" fmla="*/ 235362 w 714673"/>
                  <a:gd name="connsiteY77" fmla="*/ 565926 h 701713"/>
                  <a:gd name="connsiteX78" fmla="*/ 248506 w 714673"/>
                  <a:gd name="connsiteY78" fmla="*/ 578285 h 701713"/>
                  <a:gd name="connsiteX79" fmla="*/ 258031 w 714673"/>
                  <a:gd name="connsiteY79" fmla="*/ 614221 h 701713"/>
                  <a:gd name="connsiteX80" fmla="*/ 242505 w 714673"/>
                  <a:gd name="connsiteY80" fmla="*/ 648825 h 701713"/>
                  <a:gd name="connsiteX81" fmla="*/ 220503 w 714673"/>
                  <a:gd name="connsiteY81" fmla="*/ 679399 h 701713"/>
                  <a:gd name="connsiteX82" fmla="*/ 251135 w 714673"/>
                  <a:gd name="connsiteY82" fmla="*/ 701359 h 701713"/>
                  <a:gd name="connsiteX83" fmla="*/ 273462 w 714673"/>
                  <a:gd name="connsiteY83" fmla="*/ 676299 h 701713"/>
                  <a:gd name="connsiteX84" fmla="*/ 269366 w 714673"/>
                  <a:gd name="connsiteY84" fmla="*/ 660899 h 701713"/>
                  <a:gd name="connsiteX85" fmla="*/ 286416 w 714673"/>
                  <a:gd name="connsiteY85" fmla="*/ 622872 h 701713"/>
                  <a:gd name="connsiteX86" fmla="*/ 315562 w 714673"/>
                  <a:gd name="connsiteY86" fmla="*/ 605760 h 701713"/>
                  <a:gd name="connsiteX87" fmla="*/ 334612 w 714673"/>
                  <a:gd name="connsiteY87" fmla="*/ 605760 h 701713"/>
                  <a:gd name="connsiteX88" fmla="*/ 402811 w 714673"/>
                  <a:gd name="connsiteY88" fmla="*/ 600816 h 701713"/>
                  <a:gd name="connsiteX89" fmla="*/ 423670 w 714673"/>
                  <a:gd name="connsiteY89" fmla="*/ 616502 h 701713"/>
                  <a:gd name="connsiteX90" fmla="*/ 431196 w 714673"/>
                  <a:gd name="connsiteY90" fmla="*/ 652152 h 701713"/>
                  <a:gd name="connsiteX91" fmla="*/ 422814 w 714673"/>
                  <a:gd name="connsiteY91" fmla="*/ 678581 h 701713"/>
                  <a:gd name="connsiteX92" fmla="*/ 446531 w 714673"/>
                  <a:gd name="connsiteY92" fmla="*/ 700066 h 701713"/>
                  <a:gd name="connsiteX93" fmla="*/ 477478 w 714673"/>
                  <a:gd name="connsiteY93" fmla="*/ 675834 h 701713"/>
                  <a:gd name="connsiteX94" fmla="*/ 458913 w 714673"/>
                  <a:gd name="connsiteY94" fmla="*/ 646258 h 701713"/>
                  <a:gd name="connsiteX95" fmla="*/ 452245 w 714673"/>
                  <a:gd name="connsiteY95" fmla="*/ 614791 h 701713"/>
                  <a:gd name="connsiteX96" fmla="*/ 464819 w 714673"/>
                  <a:gd name="connsiteY96" fmla="*/ 592165 h 701713"/>
                  <a:gd name="connsiteX97" fmla="*/ 526922 w 714673"/>
                  <a:gd name="connsiteY97" fmla="*/ 544631 h 701713"/>
                  <a:gd name="connsiteX98" fmla="*/ 553973 w 714673"/>
                  <a:gd name="connsiteY98" fmla="*/ 539213 h 701713"/>
                  <a:gd name="connsiteX99" fmla="*/ 599598 w 714673"/>
                  <a:gd name="connsiteY99" fmla="*/ 568778 h 701713"/>
                  <a:gd name="connsiteX100" fmla="*/ 627010 w 714673"/>
                  <a:gd name="connsiteY100" fmla="*/ 590967 h 701713"/>
                  <a:gd name="connsiteX101" fmla="*/ 630458 w 714673"/>
                  <a:gd name="connsiteY101" fmla="*/ 590359 h 701713"/>
                  <a:gd name="connsiteX102" fmla="*/ 648079 w 714673"/>
                  <a:gd name="connsiteY102" fmla="*/ 574292 h 701713"/>
                  <a:gd name="connsiteX103" fmla="*/ 632516 w 714673"/>
                  <a:gd name="connsiteY103" fmla="*/ 542530 h 701713"/>
                  <a:gd name="connsiteX104" fmla="*/ 625696 w 714673"/>
                  <a:gd name="connsiteY104" fmla="*/ 541209 h 701713"/>
                  <a:gd name="connsiteX105" fmla="*/ 612551 w 714673"/>
                  <a:gd name="connsiteY105" fmla="*/ 544156 h 701713"/>
                  <a:gd name="connsiteX106" fmla="*/ 570451 w 714673"/>
                  <a:gd name="connsiteY106" fmla="*/ 517062 h 701713"/>
                  <a:gd name="connsiteX107" fmla="*/ 564660 w 714673"/>
                  <a:gd name="connsiteY107" fmla="*/ 489702 h 701713"/>
                  <a:gd name="connsiteX108" fmla="*/ 564926 w 714673"/>
                  <a:gd name="connsiteY108" fmla="*/ 489302 h 701713"/>
                  <a:gd name="connsiteX109" fmla="*/ 583310 w 714673"/>
                  <a:gd name="connsiteY109" fmla="*/ 463159 h 701713"/>
                  <a:gd name="connsiteX110" fmla="*/ 602360 w 714673"/>
                  <a:gd name="connsiteY110" fmla="*/ 418287 h 701713"/>
                  <a:gd name="connsiteX111" fmla="*/ 636173 w 714673"/>
                  <a:gd name="connsiteY111" fmla="*/ 392619 h 701713"/>
                  <a:gd name="connsiteX112" fmla="*/ 657891 w 714673"/>
                  <a:gd name="connsiteY112" fmla="*/ 393760 h 701713"/>
                  <a:gd name="connsiteX113" fmla="*/ 700096 w 714673"/>
                  <a:gd name="connsiteY113" fmla="*/ 403754 h 701713"/>
                  <a:gd name="connsiteX114" fmla="*/ 713707 w 714673"/>
                  <a:gd name="connsiteY114" fmla="*/ 370088 h 701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714673" h="701713">
                    <a:moveTo>
                      <a:pt x="713707" y="370468"/>
                    </a:moveTo>
                    <a:cubicBezTo>
                      <a:pt x="709468" y="354046"/>
                      <a:pt x="692685" y="344166"/>
                      <a:pt x="676236" y="348399"/>
                    </a:cubicBezTo>
                    <a:cubicBezTo>
                      <a:pt x="668206" y="350465"/>
                      <a:pt x="661348" y="355681"/>
                      <a:pt x="657224" y="362863"/>
                    </a:cubicBezTo>
                    <a:lnTo>
                      <a:pt x="623410" y="361057"/>
                    </a:lnTo>
                    <a:cubicBezTo>
                      <a:pt x="609589" y="360294"/>
                      <a:pt x="597712" y="350989"/>
                      <a:pt x="593692" y="337765"/>
                    </a:cubicBezTo>
                    <a:cubicBezTo>
                      <a:pt x="587405" y="316946"/>
                      <a:pt x="578833" y="288806"/>
                      <a:pt x="578833" y="288806"/>
                    </a:cubicBezTo>
                    <a:cubicBezTo>
                      <a:pt x="574471" y="274471"/>
                      <a:pt x="580643" y="259033"/>
                      <a:pt x="593692" y="251634"/>
                    </a:cubicBezTo>
                    <a:lnTo>
                      <a:pt x="631792" y="230149"/>
                    </a:lnTo>
                    <a:lnTo>
                      <a:pt x="631792" y="230149"/>
                    </a:lnTo>
                    <a:cubicBezTo>
                      <a:pt x="639240" y="235606"/>
                      <a:pt x="649175" y="236309"/>
                      <a:pt x="657319" y="231955"/>
                    </a:cubicBezTo>
                    <a:cubicBezTo>
                      <a:pt x="671292" y="225461"/>
                      <a:pt x="677340" y="208892"/>
                      <a:pt x="670835" y="194946"/>
                    </a:cubicBezTo>
                    <a:cubicBezTo>
                      <a:pt x="667435" y="187660"/>
                      <a:pt x="661053" y="182194"/>
                      <a:pt x="653319" y="179954"/>
                    </a:cubicBezTo>
                    <a:cubicBezTo>
                      <a:pt x="644822" y="177492"/>
                      <a:pt x="635659" y="179300"/>
                      <a:pt x="628744" y="184802"/>
                    </a:cubicBezTo>
                    <a:cubicBezTo>
                      <a:pt x="622000" y="189959"/>
                      <a:pt x="618114" y="198002"/>
                      <a:pt x="618267" y="206477"/>
                    </a:cubicBezTo>
                    <a:lnTo>
                      <a:pt x="586358" y="224540"/>
                    </a:lnTo>
                    <a:cubicBezTo>
                      <a:pt x="573108" y="232263"/>
                      <a:pt x="556240" y="229642"/>
                      <a:pt x="545972" y="218266"/>
                    </a:cubicBezTo>
                    <a:cubicBezTo>
                      <a:pt x="532884" y="203045"/>
                      <a:pt x="516273" y="191233"/>
                      <a:pt x="497585" y="183851"/>
                    </a:cubicBezTo>
                    <a:cubicBezTo>
                      <a:pt x="490775" y="181195"/>
                      <a:pt x="487412" y="173532"/>
                      <a:pt x="490069" y="166735"/>
                    </a:cubicBezTo>
                    <a:cubicBezTo>
                      <a:pt x="490260" y="166248"/>
                      <a:pt x="490479" y="165773"/>
                      <a:pt x="490727" y="165313"/>
                    </a:cubicBezTo>
                    <a:lnTo>
                      <a:pt x="508824" y="130994"/>
                    </a:lnTo>
                    <a:cubicBezTo>
                      <a:pt x="522616" y="129890"/>
                      <a:pt x="532894" y="117837"/>
                      <a:pt x="531789" y="104072"/>
                    </a:cubicBezTo>
                    <a:cubicBezTo>
                      <a:pt x="530684" y="90308"/>
                      <a:pt x="518607" y="80045"/>
                      <a:pt x="504814" y="81148"/>
                    </a:cubicBezTo>
                    <a:cubicBezTo>
                      <a:pt x="491032" y="82253"/>
                      <a:pt x="480744" y="94306"/>
                      <a:pt x="481850" y="108071"/>
                    </a:cubicBezTo>
                    <a:cubicBezTo>
                      <a:pt x="482183" y="112247"/>
                      <a:pt x="483564" y="116272"/>
                      <a:pt x="485869" y="119776"/>
                    </a:cubicBezTo>
                    <a:lnTo>
                      <a:pt x="473105" y="143828"/>
                    </a:lnTo>
                    <a:cubicBezTo>
                      <a:pt x="465609" y="158127"/>
                      <a:pt x="448521" y="164483"/>
                      <a:pt x="433482" y="158564"/>
                    </a:cubicBezTo>
                    <a:lnTo>
                      <a:pt x="405763" y="147536"/>
                    </a:lnTo>
                    <a:cubicBezTo>
                      <a:pt x="402239" y="146205"/>
                      <a:pt x="398715" y="144969"/>
                      <a:pt x="395191" y="144018"/>
                    </a:cubicBezTo>
                    <a:cubicBezTo>
                      <a:pt x="380484" y="139748"/>
                      <a:pt x="370512" y="126122"/>
                      <a:pt x="370902" y="110840"/>
                    </a:cubicBezTo>
                    <a:lnTo>
                      <a:pt x="372426" y="50472"/>
                    </a:lnTo>
                    <a:cubicBezTo>
                      <a:pt x="381027" y="45320"/>
                      <a:pt x="386085" y="35851"/>
                      <a:pt x="385570" y="25850"/>
                    </a:cubicBezTo>
                    <a:cubicBezTo>
                      <a:pt x="384875" y="14286"/>
                      <a:pt x="376988" y="4399"/>
                      <a:pt x="365854" y="1132"/>
                    </a:cubicBezTo>
                    <a:cubicBezTo>
                      <a:pt x="351481" y="-3135"/>
                      <a:pt x="336365" y="5032"/>
                      <a:pt x="332098" y="19375"/>
                    </a:cubicBezTo>
                    <a:cubicBezTo>
                      <a:pt x="328487" y="31464"/>
                      <a:pt x="333717" y="44434"/>
                      <a:pt x="344708" y="50662"/>
                    </a:cubicBezTo>
                    <a:lnTo>
                      <a:pt x="343089" y="114833"/>
                    </a:lnTo>
                    <a:cubicBezTo>
                      <a:pt x="342508" y="128991"/>
                      <a:pt x="333098" y="141268"/>
                      <a:pt x="319562" y="145539"/>
                    </a:cubicBezTo>
                    <a:cubicBezTo>
                      <a:pt x="312057" y="147981"/>
                      <a:pt x="304808" y="151165"/>
                      <a:pt x="297941" y="155046"/>
                    </a:cubicBezTo>
                    <a:lnTo>
                      <a:pt x="281938" y="164553"/>
                    </a:lnTo>
                    <a:cubicBezTo>
                      <a:pt x="268965" y="172046"/>
                      <a:pt x="252354" y="167621"/>
                      <a:pt x="244848" y="154669"/>
                    </a:cubicBezTo>
                    <a:cubicBezTo>
                      <a:pt x="244829" y="154635"/>
                      <a:pt x="244810" y="154603"/>
                      <a:pt x="244791" y="154571"/>
                    </a:cubicBezTo>
                    <a:lnTo>
                      <a:pt x="231266" y="130424"/>
                    </a:lnTo>
                    <a:cubicBezTo>
                      <a:pt x="235362" y="123650"/>
                      <a:pt x="235542" y="115216"/>
                      <a:pt x="231742" y="108273"/>
                    </a:cubicBezTo>
                    <a:cubicBezTo>
                      <a:pt x="226760" y="95562"/>
                      <a:pt x="212387" y="89291"/>
                      <a:pt x="199652" y="94268"/>
                    </a:cubicBezTo>
                    <a:cubicBezTo>
                      <a:pt x="192471" y="97074"/>
                      <a:pt x="187013" y="103061"/>
                      <a:pt x="184879" y="110460"/>
                    </a:cubicBezTo>
                    <a:cubicBezTo>
                      <a:pt x="183383" y="115964"/>
                      <a:pt x="184003" y="121826"/>
                      <a:pt x="186594" y="126906"/>
                    </a:cubicBezTo>
                    <a:cubicBezTo>
                      <a:pt x="193547" y="140881"/>
                      <a:pt x="201357" y="143163"/>
                      <a:pt x="208882" y="143258"/>
                    </a:cubicBezTo>
                    <a:lnTo>
                      <a:pt x="222312" y="166644"/>
                    </a:lnTo>
                    <a:cubicBezTo>
                      <a:pt x="229837" y="179646"/>
                      <a:pt x="225379" y="196276"/>
                      <a:pt x="212358" y="203790"/>
                    </a:cubicBezTo>
                    <a:cubicBezTo>
                      <a:pt x="212340" y="203798"/>
                      <a:pt x="212330" y="203807"/>
                      <a:pt x="212311" y="203816"/>
                    </a:cubicBezTo>
                    <a:cubicBezTo>
                      <a:pt x="198233" y="211829"/>
                      <a:pt x="185898" y="222558"/>
                      <a:pt x="176020" y="235378"/>
                    </a:cubicBezTo>
                    <a:cubicBezTo>
                      <a:pt x="166801" y="247032"/>
                      <a:pt x="150037" y="249416"/>
                      <a:pt x="137920" y="240797"/>
                    </a:cubicBezTo>
                    <a:lnTo>
                      <a:pt x="109345" y="220738"/>
                    </a:lnTo>
                    <a:cubicBezTo>
                      <a:pt x="110717" y="210140"/>
                      <a:pt x="105260" y="199827"/>
                      <a:pt x="95725" y="194974"/>
                    </a:cubicBezTo>
                    <a:cubicBezTo>
                      <a:pt x="90553" y="191155"/>
                      <a:pt x="84105" y="189486"/>
                      <a:pt x="77723" y="190316"/>
                    </a:cubicBezTo>
                    <a:cubicBezTo>
                      <a:pt x="62835" y="192489"/>
                      <a:pt x="52529" y="206296"/>
                      <a:pt x="54710" y="221154"/>
                    </a:cubicBezTo>
                    <a:cubicBezTo>
                      <a:pt x="56025" y="230118"/>
                      <a:pt x="61720" y="237839"/>
                      <a:pt x="69912" y="241747"/>
                    </a:cubicBezTo>
                    <a:cubicBezTo>
                      <a:pt x="77542" y="245907"/>
                      <a:pt x="86762" y="245907"/>
                      <a:pt x="94392" y="241747"/>
                    </a:cubicBezTo>
                    <a:lnTo>
                      <a:pt x="138683" y="273024"/>
                    </a:lnTo>
                    <a:cubicBezTo>
                      <a:pt x="147398" y="279254"/>
                      <a:pt x="151884" y="289825"/>
                      <a:pt x="150303" y="300404"/>
                    </a:cubicBezTo>
                    <a:cubicBezTo>
                      <a:pt x="148208" y="313523"/>
                      <a:pt x="145255" y="331776"/>
                      <a:pt x="142969" y="346416"/>
                    </a:cubicBezTo>
                    <a:cubicBezTo>
                      <a:pt x="140769" y="360096"/>
                      <a:pt x="128186" y="369637"/>
                      <a:pt x="114394" y="368092"/>
                    </a:cubicBezTo>
                    <a:lnTo>
                      <a:pt x="51910" y="360581"/>
                    </a:lnTo>
                    <a:cubicBezTo>
                      <a:pt x="48481" y="352619"/>
                      <a:pt x="41366" y="346834"/>
                      <a:pt x="32860" y="345085"/>
                    </a:cubicBezTo>
                    <a:cubicBezTo>
                      <a:pt x="21640" y="342895"/>
                      <a:pt x="10247" y="347900"/>
                      <a:pt x="4285" y="357634"/>
                    </a:cubicBezTo>
                    <a:cubicBezTo>
                      <a:pt x="-3764" y="370133"/>
                      <a:pt x="-144" y="386779"/>
                      <a:pt x="12381" y="394814"/>
                    </a:cubicBezTo>
                    <a:cubicBezTo>
                      <a:pt x="24459" y="402561"/>
                      <a:pt x="40499" y="399506"/>
                      <a:pt x="48862" y="387866"/>
                    </a:cubicBezTo>
                    <a:lnTo>
                      <a:pt x="112965" y="395566"/>
                    </a:lnTo>
                    <a:cubicBezTo>
                      <a:pt x="125253" y="397146"/>
                      <a:pt x="134749" y="407102"/>
                      <a:pt x="135730" y="419428"/>
                    </a:cubicBezTo>
                    <a:cubicBezTo>
                      <a:pt x="136883" y="433414"/>
                      <a:pt x="140397" y="447106"/>
                      <a:pt x="146112" y="459927"/>
                    </a:cubicBezTo>
                    <a:cubicBezTo>
                      <a:pt x="153446" y="477245"/>
                      <a:pt x="147217" y="497320"/>
                      <a:pt x="131348" y="507460"/>
                    </a:cubicBezTo>
                    <a:lnTo>
                      <a:pt x="90582" y="534174"/>
                    </a:lnTo>
                    <a:cubicBezTo>
                      <a:pt x="83495" y="530828"/>
                      <a:pt x="75284" y="530828"/>
                      <a:pt x="68198" y="534174"/>
                    </a:cubicBezTo>
                    <a:cubicBezTo>
                      <a:pt x="54977" y="540534"/>
                      <a:pt x="49414" y="556382"/>
                      <a:pt x="55787" y="569577"/>
                    </a:cubicBezTo>
                    <a:cubicBezTo>
                      <a:pt x="62159" y="582782"/>
                      <a:pt x="78037" y="588324"/>
                      <a:pt x="91268" y="581964"/>
                    </a:cubicBezTo>
                    <a:cubicBezTo>
                      <a:pt x="100659" y="577449"/>
                      <a:pt x="106536" y="567866"/>
                      <a:pt x="106298" y="557465"/>
                    </a:cubicBezTo>
                    <a:lnTo>
                      <a:pt x="153923" y="526093"/>
                    </a:lnTo>
                    <a:cubicBezTo>
                      <a:pt x="169953" y="515626"/>
                      <a:pt x="191213" y="518241"/>
                      <a:pt x="204215" y="532273"/>
                    </a:cubicBezTo>
                    <a:lnTo>
                      <a:pt x="235362" y="565926"/>
                    </a:lnTo>
                    <a:cubicBezTo>
                      <a:pt x="239438" y="570357"/>
                      <a:pt x="243829" y="574492"/>
                      <a:pt x="248506" y="578285"/>
                    </a:cubicBezTo>
                    <a:cubicBezTo>
                      <a:pt x="259555" y="586670"/>
                      <a:pt x="263479" y="601482"/>
                      <a:pt x="258031" y="614221"/>
                    </a:cubicBezTo>
                    <a:lnTo>
                      <a:pt x="242505" y="648825"/>
                    </a:lnTo>
                    <a:cubicBezTo>
                      <a:pt x="227970" y="651202"/>
                      <a:pt x="218121" y="664891"/>
                      <a:pt x="220503" y="679399"/>
                    </a:cubicBezTo>
                    <a:cubicBezTo>
                      <a:pt x="222884" y="693906"/>
                      <a:pt x="236600" y="703736"/>
                      <a:pt x="251135" y="701359"/>
                    </a:cubicBezTo>
                    <a:cubicBezTo>
                      <a:pt x="263574" y="699325"/>
                      <a:pt x="272890" y="688867"/>
                      <a:pt x="273462" y="676299"/>
                    </a:cubicBezTo>
                    <a:cubicBezTo>
                      <a:pt x="273757" y="670862"/>
                      <a:pt x="272319" y="665471"/>
                      <a:pt x="269366" y="660899"/>
                    </a:cubicBezTo>
                    <a:lnTo>
                      <a:pt x="286416" y="622872"/>
                    </a:lnTo>
                    <a:cubicBezTo>
                      <a:pt x="291721" y="611768"/>
                      <a:pt x="303256" y="604990"/>
                      <a:pt x="315562" y="605760"/>
                    </a:cubicBezTo>
                    <a:cubicBezTo>
                      <a:pt x="321906" y="606254"/>
                      <a:pt x="328268" y="606254"/>
                      <a:pt x="334612" y="605760"/>
                    </a:cubicBezTo>
                    <a:lnTo>
                      <a:pt x="402811" y="600816"/>
                    </a:lnTo>
                    <a:cubicBezTo>
                      <a:pt x="412707" y="600122"/>
                      <a:pt x="421604" y="606815"/>
                      <a:pt x="423670" y="616502"/>
                    </a:cubicBezTo>
                    <a:lnTo>
                      <a:pt x="431196" y="652152"/>
                    </a:lnTo>
                    <a:cubicBezTo>
                      <a:pt x="423861" y="658826"/>
                      <a:pt x="420661" y="668913"/>
                      <a:pt x="422814" y="678581"/>
                    </a:cubicBezTo>
                    <a:cubicBezTo>
                      <a:pt x="425576" y="689904"/>
                      <a:pt x="434967" y="698412"/>
                      <a:pt x="446531" y="700066"/>
                    </a:cubicBezTo>
                    <a:cubicBezTo>
                      <a:pt x="461780" y="701901"/>
                      <a:pt x="475639" y="691054"/>
                      <a:pt x="477478" y="675834"/>
                    </a:cubicBezTo>
                    <a:cubicBezTo>
                      <a:pt x="479040" y="662838"/>
                      <a:pt x="471315" y="650517"/>
                      <a:pt x="458913" y="646258"/>
                    </a:cubicBezTo>
                    <a:lnTo>
                      <a:pt x="452245" y="614791"/>
                    </a:lnTo>
                    <a:cubicBezTo>
                      <a:pt x="450141" y="605170"/>
                      <a:pt x="455522" y="595473"/>
                      <a:pt x="464819" y="592165"/>
                    </a:cubicBezTo>
                    <a:cubicBezTo>
                      <a:pt x="490127" y="583438"/>
                      <a:pt x="511910" y="566763"/>
                      <a:pt x="526922" y="544631"/>
                    </a:cubicBezTo>
                    <a:cubicBezTo>
                      <a:pt x="532989" y="535828"/>
                      <a:pt x="544972" y="533423"/>
                      <a:pt x="553973" y="539213"/>
                    </a:cubicBezTo>
                    <a:lnTo>
                      <a:pt x="599598" y="568778"/>
                    </a:lnTo>
                    <a:cubicBezTo>
                      <a:pt x="601026" y="582459"/>
                      <a:pt x="613304" y="592393"/>
                      <a:pt x="627010" y="590967"/>
                    </a:cubicBezTo>
                    <a:cubicBezTo>
                      <a:pt x="628173" y="590844"/>
                      <a:pt x="629325" y="590644"/>
                      <a:pt x="630458" y="590359"/>
                    </a:cubicBezTo>
                    <a:cubicBezTo>
                      <a:pt x="638745" y="588448"/>
                      <a:pt x="645432" y="582354"/>
                      <a:pt x="648079" y="574292"/>
                    </a:cubicBezTo>
                    <a:cubicBezTo>
                      <a:pt x="652566" y="561230"/>
                      <a:pt x="645603" y="547008"/>
                      <a:pt x="632516" y="542530"/>
                    </a:cubicBezTo>
                    <a:cubicBezTo>
                      <a:pt x="630315" y="541770"/>
                      <a:pt x="628020" y="541333"/>
                      <a:pt x="625696" y="541209"/>
                    </a:cubicBezTo>
                    <a:cubicBezTo>
                      <a:pt x="621124" y="540952"/>
                      <a:pt x="616571" y="541970"/>
                      <a:pt x="612551" y="544156"/>
                    </a:cubicBezTo>
                    <a:lnTo>
                      <a:pt x="570451" y="517062"/>
                    </a:lnTo>
                    <a:cubicBezTo>
                      <a:pt x="561278" y="511101"/>
                      <a:pt x="558688" y="498853"/>
                      <a:pt x="564660" y="489702"/>
                    </a:cubicBezTo>
                    <a:cubicBezTo>
                      <a:pt x="564746" y="489568"/>
                      <a:pt x="564841" y="489434"/>
                      <a:pt x="564926" y="489302"/>
                    </a:cubicBezTo>
                    <a:lnTo>
                      <a:pt x="583310" y="463159"/>
                    </a:lnTo>
                    <a:cubicBezTo>
                      <a:pt x="592615" y="449629"/>
                      <a:pt x="599093" y="434369"/>
                      <a:pt x="602360" y="418287"/>
                    </a:cubicBezTo>
                    <a:cubicBezTo>
                      <a:pt x="605722" y="402564"/>
                      <a:pt x="620095" y="391654"/>
                      <a:pt x="636173" y="392619"/>
                    </a:cubicBezTo>
                    <a:lnTo>
                      <a:pt x="657891" y="393760"/>
                    </a:lnTo>
                    <a:cubicBezTo>
                      <a:pt x="666777" y="408151"/>
                      <a:pt x="685675" y="412626"/>
                      <a:pt x="700096" y="403754"/>
                    </a:cubicBezTo>
                    <a:cubicBezTo>
                      <a:pt x="711526" y="396719"/>
                      <a:pt x="717050" y="383075"/>
                      <a:pt x="713707" y="370088"/>
                    </a:cubicBezTo>
                    <a:close/>
                  </a:path>
                </a:pathLst>
              </a:custGeom>
              <a:solidFill>
                <a:srgbClr val="91BB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5F185430-86AD-0846-BB1C-8AF1EBF8C23A}"/>
                  </a:ext>
                </a:extLst>
              </p:cNvPr>
              <p:cNvSpPr/>
              <p:nvPr/>
            </p:nvSpPr>
            <p:spPr>
              <a:xfrm>
                <a:off x="8671226" y="14366030"/>
                <a:ext cx="56578" cy="95637"/>
              </a:xfrm>
              <a:custGeom>
                <a:avLst/>
                <a:gdLst>
                  <a:gd name="connsiteX0" fmla="*/ 56579 w 56578"/>
                  <a:gd name="connsiteY0" fmla="*/ 47819 h 95637"/>
                  <a:gd name="connsiteX1" fmla="*/ 28290 w 56578"/>
                  <a:gd name="connsiteY1" fmla="*/ 95638 h 95637"/>
                  <a:gd name="connsiteX2" fmla="*/ 1 w 56578"/>
                  <a:gd name="connsiteY2" fmla="*/ 47819 h 95637"/>
                  <a:gd name="connsiteX3" fmla="*/ 28290 w 56578"/>
                  <a:gd name="connsiteY3" fmla="*/ 0 h 95637"/>
                  <a:gd name="connsiteX4" fmla="*/ 56579 w 56578"/>
                  <a:gd name="connsiteY4" fmla="*/ 47819 h 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95637">
                    <a:moveTo>
                      <a:pt x="56579" y="47819"/>
                    </a:moveTo>
                    <a:cubicBezTo>
                      <a:pt x="56579" y="74228"/>
                      <a:pt x="43913" y="95638"/>
                      <a:pt x="28290" y="95638"/>
                    </a:cubicBezTo>
                    <a:cubicBezTo>
                      <a:pt x="12666" y="95638"/>
                      <a:pt x="1" y="74228"/>
                      <a:pt x="1" y="47819"/>
                    </a:cubicBezTo>
                    <a:cubicBezTo>
                      <a:pt x="1" y="21409"/>
                      <a:pt x="12666" y="0"/>
                      <a:pt x="28290" y="0"/>
                    </a:cubicBezTo>
                    <a:cubicBezTo>
                      <a:pt x="43913" y="0"/>
                      <a:pt x="56579" y="21409"/>
                      <a:pt x="56579" y="47819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926C4862-69C9-D046-8756-FB086EDAE59B}"/>
                  </a:ext>
                </a:extLst>
              </p:cNvPr>
              <p:cNvSpPr/>
              <p:nvPr/>
            </p:nvSpPr>
            <p:spPr>
              <a:xfrm>
                <a:off x="9055653" y="14236980"/>
                <a:ext cx="63725" cy="91067"/>
              </a:xfrm>
              <a:custGeom>
                <a:avLst/>
                <a:gdLst>
                  <a:gd name="connsiteX0" fmla="*/ 58104 w 63725"/>
                  <a:gd name="connsiteY0" fmla="*/ 34839 h 91067"/>
                  <a:gd name="connsiteX1" fmla="*/ 13813 w 63725"/>
                  <a:gd name="connsiteY1" fmla="*/ 1280 h 91067"/>
                  <a:gd name="connsiteX2" fmla="*/ 5622 w 63725"/>
                  <a:gd name="connsiteY2" fmla="*/ 56229 h 91067"/>
                  <a:gd name="connsiteX3" fmla="*/ 49913 w 63725"/>
                  <a:gd name="connsiteY3" fmla="*/ 89788 h 91067"/>
                  <a:gd name="connsiteX4" fmla="*/ 58104 w 63725"/>
                  <a:gd name="connsiteY4" fmla="*/ 34839 h 9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25" h="91067">
                    <a:moveTo>
                      <a:pt x="58104" y="34839"/>
                    </a:moveTo>
                    <a:cubicBezTo>
                      <a:pt x="48103" y="10406"/>
                      <a:pt x="28291" y="-4614"/>
                      <a:pt x="13813" y="1280"/>
                    </a:cubicBezTo>
                    <a:cubicBezTo>
                      <a:pt x="-665" y="7174"/>
                      <a:pt x="-4380" y="31797"/>
                      <a:pt x="5622" y="56229"/>
                    </a:cubicBezTo>
                    <a:cubicBezTo>
                      <a:pt x="15623" y="80661"/>
                      <a:pt x="35435" y="95682"/>
                      <a:pt x="49913" y="89788"/>
                    </a:cubicBezTo>
                    <a:cubicBezTo>
                      <a:pt x="64391" y="83893"/>
                      <a:pt x="68106" y="59271"/>
                      <a:pt x="58104" y="34839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58D57662-FE1C-C647-AF77-EB38C783708B}"/>
                  </a:ext>
                </a:extLst>
              </p:cNvPr>
              <p:cNvSpPr/>
              <p:nvPr/>
            </p:nvSpPr>
            <p:spPr>
              <a:xfrm>
                <a:off x="8849915" y="14158612"/>
                <a:ext cx="95953" cy="56633"/>
              </a:xfrm>
              <a:custGeom>
                <a:avLst/>
                <a:gdLst>
                  <a:gd name="connsiteX0" fmla="*/ 49339 w 95953"/>
                  <a:gd name="connsiteY0" fmla="*/ 56547 h 56633"/>
                  <a:gd name="connsiteX1" fmla="*/ 95917 w 95953"/>
                  <a:gd name="connsiteY1" fmla="*/ 26220 h 56633"/>
                  <a:gd name="connsiteX2" fmla="*/ 46767 w 95953"/>
                  <a:gd name="connsiteY2" fmla="*/ 77 h 56633"/>
                  <a:gd name="connsiteX3" fmla="*/ 0 w 95953"/>
                  <a:gd name="connsiteY3" fmla="*/ 30498 h 56633"/>
                  <a:gd name="connsiteX4" fmla="*/ 49339 w 95953"/>
                  <a:gd name="connsiteY4" fmla="*/ 56547 h 5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53" h="56633">
                    <a:moveTo>
                      <a:pt x="49339" y="56547"/>
                    </a:moveTo>
                    <a:cubicBezTo>
                      <a:pt x="75724" y="55406"/>
                      <a:pt x="96964" y="41811"/>
                      <a:pt x="95917" y="26220"/>
                    </a:cubicBezTo>
                    <a:cubicBezTo>
                      <a:pt x="94869" y="10629"/>
                      <a:pt x="73247" y="-1064"/>
                      <a:pt x="46767" y="77"/>
                    </a:cubicBezTo>
                    <a:cubicBezTo>
                      <a:pt x="20288" y="1218"/>
                      <a:pt x="0" y="15383"/>
                      <a:pt x="0" y="30498"/>
                    </a:cubicBezTo>
                    <a:cubicBezTo>
                      <a:pt x="0" y="45614"/>
                      <a:pt x="22955" y="57783"/>
                      <a:pt x="49339" y="56547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EBCCBE14-D355-4042-9168-BBBAF49BCD2E}"/>
                  </a:ext>
                </a:extLst>
              </p:cNvPr>
              <p:cNvSpPr/>
              <p:nvPr/>
            </p:nvSpPr>
            <p:spPr>
              <a:xfrm>
                <a:off x="8784293" y="14566245"/>
                <a:ext cx="90667" cy="64291"/>
              </a:xfrm>
              <a:custGeom>
                <a:avLst/>
                <a:gdLst>
                  <a:gd name="connsiteX0" fmla="*/ 56573 w 90667"/>
                  <a:gd name="connsiteY0" fmla="*/ 6176 h 64291"/>
                  <a:gd name="connsiteX1" fmla="*/ 1424 w 90667"/>
                  <a:gd name="connsiteY1" fmla="*/ 13211 h 64291"/>
                  <a:gd name="connsiteX2" fmla="*/ 34094 w 90667"/>
                  <a:gd name="connsiteY2" fmla="*/ 58082 h 64291"/>
                  <a:gd name="connsiteX3" fmla="*/ 89244 w 90667"/>
                  <a:gd name="connsiteY3" fmla="*/ 51142 h 64291"/>
                  <a:gd name="connsiteX4" fmla="*/ 56573 w 90667"/>
                  <a:gd name="connsiteY4" fmla="*/ 6176 h 6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667" h="64291">
                    <a:moveTo>
                      <a:pt x="56573" y="6176"/>
                    </a:moveTo>
                    <a:cubicBezTo>
                      <a:pt x="32284" y="-4282"/>
                      <a:pt x="7614" y="-1145"/>
                      <a:pt x="1424" y="13211"/>
                    </a:cubicBezTo>
                    <a:cubicBezTo>
                      <a:pt x="-4768" y="27566"/>
                      <a:pt x="9806" y="47625"/>
                      <a:pt x="34094" y="58082"/>
                    </a:cubicBezTo>
                    <a:cubicBezTo>
                      <a:pt x="58383" y="68540"/>
                      <a:pt x="83053" y="65498"/>
                      <a:pt x="89244" y="51142"/>
                    </a:cubicBezTo>
                    <a:cubicBezTo>
                      <a:pt x="95435" y="36787"/>
                      <a:pt x="80862" y="16538"/>
                      <a:pt x="56573" y="6176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FB078CEF-BE1B-5947-9F96-DCE374DB8C49}"/>
                  </a:ext>
                </a:extLst>
              </p:cNvPr>
              <p:cNvSpPr/>
              <p:nvPr/>
            </p:nvSpPr>
            <p:spPr>
              <a:xfrm>
                <a:off x="9025586" y="14494137"/>
                <a:ext cx="73023" cy="83786"/>
              </a:xfrm>
              <a:custGeom>
                <a:avLst/>
                <a:gdLst>
                  <a:gd name="connsiteX0" fmla="*/ 13781 w 73023"/>
                  <a:gd name="connsiteY0" fmla="*/ 24951 h 83786"/>
                  <a:gd name="connsiteX1" fmla="*/ 7971 w 73023"/>
                  <a:gd name="connsiteY1" fmla="*/ 80185 h 83786"/>
                  <a:gd name="connsiteX2" fmla="*/ 59215 w 73023"/>
                  <a:gd name="connsiteY2" fmla="*/ 58700 h 83786"/>
                  <a:gd name="connsiteX3" fmla="*/ 65121 w 73023"/>
                  <a:gd name="connsiteY3" fmla="*/ 3561 h 83786"/>
                  <a:gd name="connsiteX4" fmla="*/ 13781 w 73023"/>
                  <a:gd name="connsiteY4" fmla="*/ 24951 h 8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3" h="83786">
                    <a:moveTo>
                      <a:pt x="13781" y="24951"/>
                    </a:moveTo>
                    <a:cubicBezTo>
                      <a:pt x="-2031" y="46151"/>
                      <a:pt x="-4603" y="70868"/>
                      <a:pt x="7971" y="80185"/>
                    </a:cubicBezTo>
                    <a:cubicBezTo>
                      <a:pt x="20543" y="89501"/>
                      <a:pt x="43499" y="80185"/>
                      <a:pt x="59215" y="58700"/>
                    </a:cubicBezTo>
                    <a:cubicBezTo>
                      <a:pt x="74931" y="37214"/>
                      <a:pt x="77693" y="12877"/>
                      <a:pt x="65121" y="3561"/>
                    </a:cubicBezTo>
                    <a:cubicBezTo>
                      <a:pt x="52547" y="-5756"/>
                      <a:pt x="29592" y="3846"/>
                      <a:pt x="13781" y="24951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13514C16-A25F-0747-8497-D542D3FE0DAA}"/>
                  </a:ext>
                </a:extLst>
              </p:cNvPr>
              <p:cNvSpPr/>
              <p:nvPr/>
            </p:nvSpPr>
            <p:spPr>
              <a:xfrm>
                <a:off x="8752950" y="14244439"/>
                <a:ext cx="80581" cy="80426"/>
              </a:xfrm>
              <a:custGeom>
                <a:avLst/>
                <a:gdLst>
                  <a:gd name="connsiteX0" fmla="*/ 80581 w 80581"/>
                  <a:gd name="connsiteY0" fmla="*/ 40213 h 80426"/>
                  <a:gd name="connsiteX1" fmla="*/ 40291 w 80581"/>
                  <a:gd name="connsiteY1" fmla="*/ 80427 h 80426"/>
                  <a:gd name="connsiteX2" fmla="*/ 0 w 80581"/>
                  <a:gd name="connsiteY2" fmla="*/ 40213 h 80426"/>
                  <a:gd name="connsiteX3" fmla="*/ 40291 w 80581"/>
                  <a:gd name="connsiteY3" fmla="*/ 0 h 80426"/>
                  <a:gd name="connsiteX4" fmla="*/ 80581 w 80581"/>
                  <a:gd name="connsiteY4" fmla="*/ 40213 h 80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581" h="80426">
                    <a:moveTo>
                      <a:pt x="80581" y="40213"/>
                    </a:moveTo>
                    <a:cubicBezTo>
                      <a:pt x="80581" y="62423"/>
                      <a:pt x="62542" y="80427"/>
                      <a:pt x="40291" y="80427"/>
                    </a:cubicBezTo>
                    <a:cubicBezTo>
                      <a:pt x="18039" y="80427"/>
                      <a:pt x="0" y="62423"/>
                      <a:pt x="0" y="40213"/>
                    </a:cubicBezTo>
                    <a:cubicBezTo>
                      <a:pt x="0" y="18004"/>
                      <a:pt x="18039" y="0"/>
                      <a:pt x="40291" y="0"/>
                    </a:cubicBezTo>
                    <a:cubicBezTo>
                      <a:pt x="62543" y="0"/>
                      <a:pt x="80581" y="18004"/>
                      <a:pt x="80581" y="40213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E6972D51-2439-AC40-B2C5-9DCBBD9DDD97}"/>
                  </a:ext>
                </a:extLst>
              </p:cNvPr>
              <p:cNvSpPr/>
              <p:nvPr/>
            </p:nvSpPr>
            <p:spPr>
              <a:xfrm>
                <a:off x="8780763" y="14381811"/>
                <a:ext cx="85153" cy="84990"/>
              </a:xfrm>
              <a:custGeom>
                <a:avLst/>
                <a:gdLst>
                  <a:gd name="connsiteX0" fmla="*/ 42482 w 85153"/>
                  <a:gd name="connsiteY0" fmla="*/ 84990 h 84990"/>
                  <a:gd name="connsiteX1" fmla="*/ 85154 w 85153"/>
                  <a:gd name="connsiteY1" fmla="*/ 42590 h 84990"/>
                  <a:gd name="connsiteX2" fmla="*/ 42672 w 85153"/>
                  <a:gd name="connsiteY2" fmla="*/ 0 h 84990"/>
                  <a:gd name="connsiteX3" fmla="*/ 0 w 85153"/>
                  <a:gd name="connsiteY3" fmla="*/ 42400 h 84990"/>
                  <a:gd name="connsiteX4" fmla="*/ 0 w 85153"/>
                  <a:gd name="connsiteY4" fmla="*/ 42590 h 84990"/>
                  <a:gd name="connsiteX5" fmla="*/ 42482 w 85153"/>
                  <a:gd name="connsiteY5" fmla="*/ 84990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153" h="84990">
                    <a:moveTo>
                      <a:pt x="42482" y="84990"/>
                    </a:moveTo>
                    <a:cubicBezTo>
                      <a:pt x="65999" y="85042"/>
                      <a:pt x="85097" y="66059"/>
                      <a:pt x="85154" y="42590"/>
                    </a:cubicBezTo>
                    <a:cubicBezTo>
                      <a:pt x="85201" y="19121"/>
                      <a:pt x="66190" y="52"/>
                      <a:pt x="42672" y="0"/>
                    </a:cubicBezTo>
                    <a:cubicBezTo>
                      <a:pt x="19155" y="-52"/>
                      <a:pt x="48" y="18931"/>
                      <a:pt x="0" y="42400"/>
                    </a:cubicBezTo>
                    <a:cubicBezTo>
                      <a:pt x="0" y="42464"/>
                      <a:pt x="0" y="42526"/>
                      <a:pt x="0" y="42590"/>
                    </a:cubicBezTo>
                    <a:cubicBezTo>
                      <a:pt x="0" y="66007"/>
                      <a:pt x="19022" y="84990"/>
                      <a:pt x="42482" y="84990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984325E8-CBAA-7E44-8901-1D8CA0F03815}"/>
                  </a:ext>
                </a:extLst>
              </p:cNvPr>
              <p:cNvSpPr/>
              <p:nvPr/>
            </p:nvSpPr>
            <p:spPr>
              <a:xfrm>
                <a:off x="8900969" y="14264974"/>
                <a:ext cx="84963" cy="84799"/>
              </a:xfrm>
              <a:custGeom>
                <a:avLst/>
                <a:gdLst>
                  <a:gd name="connsiteX0" fmla="*/ 84963 w 84963"/>
                  <a:gd name="connsiteY0" fmla="*/ 42400 h 84799"/>
                  <a:gd name="connsiteX1" fmla="*/ 42481 w 84963"/>
                  <a:gd name="connsiteY1" fmla="*/ 84800 h 84799"/>
                  <a:gd name="connsiteX2" fmla="*/ -1 w 84963"/>
                  <a:gd name="connsiteY2" fmla="*/ 42400 h 84799"/>
                  <a:gd name="connsiteX3" fmla="*/ 42481 w 84963"/>
                  <a:gd name="connsiteY3" fmla="*/ 0 h 84799"/>
                  <a:gd name="connsiteX4" fmla="*/ 84963 w 84963"/>
                  <a:gd name="connsiteY4" fmla="*/ 42400 h 8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3" h="84799">
                    <a:moveTo>
                      <a:pt x="84963" y="42400"/>
                    </a:moveTo>
                    <a:cubicBezTo>
                      <a:pt x="84963" y="65817"/>
                      <a:pt x="65943" y="84800"/>
                      <a:pt x="42481" y="84800"/>
                    </a:cubicBezTo>
                    <a:cubicBezTo>
                      <a:pt x="19019" y="84800"/>
                      <a:pt x="-1" y="65817"/>
                      <a:pt x="-1" y="42400"/>
                    </a:cubicBezTo>
                    <a:cubicBezTo>
                      <a:pt x="-1" y="18983"/>
                      <a:pt x="19019" y="0"/>
                      <a:pt x="42481" y="0"/>
                    </a:cubicBezTo>
                    <a:cubicBezTo>
                      <a:pt x="65943" y="0"/>
                      <a:pt x="84963" y="18983"/>
                      <a:pt x="84963" y="42400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0CC3CFC3-6F33-D741-84F4-3D62258A951E}"/>
                  </a:ext>
                </a:extLst>
              </p:cNvPr>
              <p:cNvSpPr/>
              <p:nvPr/>
            </p:nvSpPr>
            <p:spPr>
              <a:xfrm>
                <a:off x="9007935" y="14367361"/>
                <a:ext cx="80581" cy="80426"/>
              </a:xfrm>
              <a:custGeom>
                <a:avLst/>
                <a:gdLst>
                  <a:gd name="connsiteX0" fmla="*/ 80581 w 80581"/>
                  <a:gd name="connsiteY0" fmla="*/ 40213 h 80426"/>
                  <a:gd name="connsiteX1" fmla="*/ 40291 w 80581"/>
                  <a:gd name="connsiteY1" fmla="*/ 0 h 80426"/>
                  <a:gd name="connsiteX2" fmla="*/ 0 w 80581"/>
                  <a:gd name="connsiteY2" fmla="*/ 40213 h 80426"/>
                  <a:gd name="connsiteX3" fmla="*/ 40291 w 80581"/>
                  <a:gd name="connsiteY3" fmla="*/ 80427 h 80426"/>
                  <a:gd name="connsiteX4" fmla="*/ 80581 w 80581"/>
                  <a:gd name="connsiteY4" fmla="*/ 40213 h 80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581" h="80426">
                    <a:moveTo>
                      <a:pt x="80581" y="40213"/>
                    </a:moveTo>
                    <a:cubicBezTo>
                      <a:pt x="80581" y="18004"/>
                      <a:pt x="62541" y="0"/>
                      <a:pt x="40291" y="0"/>
                    </a:cubicBezTo>
                    <a:cubicBezTo>
                      <a:pt x="18040" y="0"/>
                      <a:pt x="0" y="18004"/>
                      <a:pt x="0" y="40213"/>
                    </a:cubicBezTo>
                    <a:cubicBezTo>
                      <a:pt x="0" y="62423"/>
                      <a:pt x="18040" y="80427"/>
                      <a:pt x="40291" y="80427"/>
                    </a:cubicBezTo>
                    <a:cubicBezTo>
                      <a:pt x="62541" y="80427"/>
                      <a:pt x="80581" y="62423"/>
                      <a:pt x="80581" y="40213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025A9810-84E6-EB43-BF72-45D66B7378E0}"/>
                  </a:ext>
                </a:extLst>
              </p:cNvPr>
              <p:cNvSpPr/>
              <p:nvPr/>
            </p:nvSpPr>
            <p:spPr>
              <a:xfrm>
                <a:off x="8890682" y="14479920"/>
                <a:ext cx="84963" cy="84799"/>
              </a:xfrm>
              <a:custGeom>
                <a:avLst/>
                <a:gdLst>
                  <a:gd name="connsiteX0" fmla="*/ 84963 w 84963"/>
                  <a:gd name="connsiteY0" fmla="*/ 42400 h 84799"/>
                  <a:gd name="connsiteX1" fmla="*/ 42482 w 84963"/>
                  <a:gd name="connsiteY1" fmla="*/ 84800 h 84799"/>
                  <a:gd name="connsiteX2" fmla="*/ 0 w 84963"/>
                  <a:gd name="connsiteY2" fmla="*/ 42400 h 84799"/>
                  <a:gd name="connsiteX3" fmla="*/ 42482 w 84963"/>
                  <a:gd name="connsiteY3" fmla="*/ 0 h 84799"/>
                  <a:gd name="connsiteX4" fmla="*/ 84963 w 84963"/>
                  <a:gd name="connsiteY4" fmla="*/ 42400 h 8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3" h="84799">
                    <a:moveTo>
                      <a:pt x="84963" y="42400"/>
                    </a:moveTo>
                    <a:cubicBezTo>
                      <a:pt x="84963" y="65817"/>
                      <a:pt x="65943" y="84800"/>
                      <a:pt x="42482" y="84800"/>
                    </a:cubicBezTo>
                    <a:cubicBezTo>
                      <a:pt x="19020" y="84800"/>
                      <a:pt x="0" y="65817"/>
                      <a:pt x="0" y="42400"/>
                    </a:cubicBezTo>
                    <a:cubicBezTo>
                      <a:pt x="0" y="18983"/>
                      <a:pt x="19020" y="0"/>
                      <a:pt x="42482" y="0"/>
                    </a:cubicBezTo>
                    <a:cubicBezTo>
                      <a:pt x="65943" y="0"/>
                      <a:pt x="84963" y="18983"/>
                      <a:pt x="84963" y="42400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A1826B2-07AF-964B-BEE1-8AD68528D5D9}"/>
              </a:ext>
            </a:extLst>
          </p:cNvPr>
          <p:cNvGrpSpPr/>
          <p:nvPr/>
        </p:nvGrpSpPr>
        <p:grpSpPr>
          <a:xfrm>
            <a:off x="8391494" y="3115254"/>
            <a:ext cx="2440058" cy="2440056"/>
            <a:chOff x="18834069" y="9015733"/>
            <a:chExt cx="2440058" cy="2440056"/>
          </a:xfrm>
        </p:grpSpPr>
        <p:sp>
          <p:nvSpPr>
            <p:cNvPr id="127" name="Freeform 787">
              <a:extLst>
                <a:ext uri="{FF2B5EF4-FFF2-40B4-BE49-F238E27FC236}">
                  <a16:creationId xmlns:a16="http://schemas.microsoft.com/office/drawing/2014/main" id="{D5915DC9-ED59-B14A-AD7E-4882BAAB4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4069" y="9015733"/>
              <a:ext cx="2440058" cy="2440056"/>
            </a:xfrm>
            <a:custGeom>
              <a:avLst/>
              <a:gdLst>
                <a:gd name="T0" fmla="*/ 5000 w 5001"/>
                <a:gd name="T1" fmla="*/ 2500 h 5000"/>
                <a:gd name="T2" fmla="*/ 5000 w 5001"/>
                <a:gd name="T3" fmla="*/ 2500 h 5000"/>
                <a:gd name="T4" fmla="*/ 2500 w 5001"/>
                <a:gd name="T5" fmla="*/ 4999 h 5000"/>
                <a:gd name="T6" fmla="*/ 0 w 5001"/>
                <a:gd name="T7" fmla="*/ 2500 h 5000"/>
                <a:gd name="T8" fmla="*/ 2500 w 5001"/>
                <a:gd name="T9" fmla="*/ 0 h 5000"/>
                <a:gd name="T10" fmla="*/ 5000 w 5001"/>
                <a:gd name="T11" fmla="*/ 2500 h 5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1" h="5000">
                  <a:moveTo>
                    <a:pt x="5000" y="2500"/>
                  </a:moveTo>
                  <a:lnTo>
                    <a:pt x="5000" y="2500"/>
                  </a:lnTo>
                  <a:cubicBezTo>
                    <a:pt x="5000" y="3879"/>
                    <a:pt x="3879" y="4999"/>
                    <a:pt x="2500" y="4999"/>
                  </a:cubicBezTo>
                  <a:cubicBezTo>
                    <a:pt x="1121" y="4999"/>
                    <a:pt x="0" y="3879"/>
                    <a:pt x="0" y="2500"/>
                  </a:cubicBezTo>
                  <a:cubicBezTo>
                    <a:pt x="0" y="1120"/>
                    <a:pt x="1121" y="0"/>
                    <a:pt x="2500" y="0"/>
                  </a:cubicBezTo>
                  <a:cubicBezTo>
                    <a:pt x="3879" y="0"/>
                    <a:pt x="5000" y="1120"/>
                    <a:pt x="5000" y="25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1014DB7-4A9A-1346-83C0-7FD33D5337CE}"/>
                </a:ext>
              </a:extLst>
            </p:cNvPr>
            <p:cNvGrpSpPr/>
            <p:nvPr/>
          </p:nvGrpSpPr>
          <p:grpSpPr>
            <a:xfrm>
              <a:off x="19413935" y="9535532"/>
              <a:ext cx="1323868" cy="1299858"/>
              <a:chOff x="8543878" y="14024557"/>
              <a:chExt cx="714673" cy="701713"/>
            </a:xfrm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52316A5E-2B93-8241-A41E-FD1B7D833F14}"/>
                  </a:ext>
                </a:extLst>
              </p:cNvPr>
              <p:cNvSpPr/>
              <p:nvPr/>
            </p:nvSpPr>
            <p:spPr>
              <a:xfrm>
                <a:off x="8543878" y="14024557"/>
                <a:ext cx="714673" cy="701713"/>
              </a:xfrm>
              <a:custGeom>
                <a:avLst/>
                <a:gdLst>
                  <a:gd name="connsiteX0" fmla="*/ 713707 w 714673"/>
                  <a:gd name="connsiteY0" fmla="*/ 370468 h 701713"/>
                  <a:gd name="connsiteX1" fmla="*/ 676236 w 714673"/>
                  <a:gd name="connsiteY1" fmla="*/ 348399 h 701713"/>
                  <a:gd name="connsiteX2" fmla="*/ 657224 w 714673"/>
                  <a:gd name="connsiteY2" fmla="*/ 362863 h 701713"/>
                  <a:gd name="connsiteX3" fmla="*/ 623410 w 714673"/>
                  <a:gd name="connsiteY3" fmla="*/ 361057 h 701713"/>
                  <a:gd name="connsiteX4" fmla="*/ 593692 w 714673"/>
                  <a:gd name="connsiteY4" fmla="*/ 337765 h 701713"/>
                  <a:gd name="connsiteX5" fmla="*/ 578833 w 714673"/>
                  <a:gd name="connsiteY5" fmla="*/ 288806 h 701713"/>
                  <a:gd name="connsiteX6" fmla="*/ 593692 w 714673"/>
                  <a:gd name="connsiteY6" fmla="*/ 251634 h 701713"/>
                  <a:gd name="connsiteX7" fmla="*/ 631792 w 714673"/>
                  <a:gd name="connsiteY7" fmla="*/ 230149 h 701713"/>
                  <a:gd name="connsiteX8" fmla="*/ 631792 w 714673"/>
                  <a:gd name="connsiteY8" fmla="*/ 230149 h 701713"/>
                  <a:gd name="connsiteX9" fmla="*/ 657319 w 714673"/>
                  <a:gd name="connsiteY9" fmla="*/ 231955 h 701713"/>
                  <a:gd name="connsiteX10" fmla="*/ 670835 w 714673"/>
                  <a:gd name="connsiteY10" fmla="*/ 194946 h 701713"/>
                  <a:gd name="connsiteX11" fmla="*/ 653319 w 714673"/>
                  <a:gd name="connsiteY11" fmla="*/ 179954 h 701713"/>
                  <a:gd name="connsiteX12" fmla="*/ 628744 w 714673"/>
                  <a:gd name="connsiteY12" fmla="*/ 184802 h 701713"/>
                  <a:gd name="connsiteX13" fmla="*/ 618267 w 714673"/>
                  <a:gd name="connsiteY13" fmla="*/ 206477 h 701713"/>
                  <a:gd name="connsiteX14" fmla="*/ 586358 w 714673"/>
                  <a:gd name="connsiteY14" fmla="*/ 224540 h 701713"/>
                  <a:gd name="connsiteX15" fmla="*/ 545972 w 714673"/>
                  <a:gd name="connsiteY15" fmla="*/ 218266 h 701713"/>
                  <a:gd name="connsiteX16" fmla="*/ 497585 w 714673"/>
                  <a:gd name="connsiteY16" fmla="*/ 183851 h 701713"/>
                  <a:gd name="connsiteX17" fmla="*/ 490069 w 714673"/>
                  <a:gd name="connsiteY17" fmla="*/ 166735 h 701713"/>
                  <a:gd name="connsiteX18" fmla="*/ 490727 w 714673"/>
                  <a:gd name="connsiteY18" fmla="*/ 165313 h 701713"/>
                  <a:gd name="connsiteX19" fmla="*/ 508824 w 714673"/>
                  <a:gd name="connsiteY19" fmla="*/ 130994 h 701713"/>
                  <a:gd name="connsiteX20" fmla="*/ 531789 w 714673"/>
                  <a:gd name="connsiteY20" fmla="*/ 104072 h 701713"/>
                  <a:gd name="connsiteX21" fmla="*/ 504814 w 714673"/>
                  <a:gd name="connsiteY21" fmla="*/ 81148 h 701713"/>
                  <a:gd name="connsiteX22" fmla="*/ 481850 w 714673"/>
                  <a:gd name="connsiteY22" fmla="*/ 108071 h 701713"/>
                  <a:gd name="connsiteX23" fmla="*/ 485869 w 714673"/>
                  <a:gd name="connsiteY23" fmla="*/ 119776 h 701713"/>
                  <a:gd name="connsiteX24" fmla="*/ 473105 w 714673"/>
                  <a:gd name="connsiteY24" fmla="*/ 143828 h 701713"/>
                  <a:gd name="connsiteX25" fmla="*/ 433482 w 714673"/>
                  <a:gd name="connsiteY25" fmla="*/ 158564 h 701713"/>
                  <a:gd name="connsiteX26" fmla="*/ 405763 w 714673"/>
                  <a:gd name="connsiteY26" fmla="*/ 147536 h 701713"/>
                  <a:gd name="connsiteX27" fmla="*/ 395191 w 714673"/>
                  <a:gd name="connsiteY27" fmla="*/ 144018 h 701713"/>
                  <a:gd name="connsiteX28" fmla="*/ 370902 w 714673"/>
                  <a:gd name="connsiteY28" fmla="*/ 110840 h 701713"/>
                  <a:gd name="connsiteX29" fmla="*/ 372426 w 714673"/>
                  <a:gd name="connsiteY29" fmla="*/ 50472 h 701713"/>
                  <a:gd name="connsiteX30" fmla="*/ 385570 w 714673"/>
                  <a:gd name="connsiteY30" fmla="*/ 25850 h 701713"/>
                  <a:gd name="connsiteX31" fmla="*/ 365854 w 714673"/>
                  <a:gd name="connsiteY31" fmla="*/ 1132 h 701713"/>
                  <a:gd name="connsiteX32" fmla="*/ 332098 w 714673"/>
                  <a:gd name="connsiteY32" fmla="*/ 19375 h 701713"/>
                  <a:gd name="connsiteX33" fmla="*/ 344708 w 714673"/>
                  <a:gd name="connsiteY33" fmla="*/ 50662 h 701713"/>
                  <a:gd name="connsiteX34" fmla="*/ 343089 w 714673"/>
                  <a:gd name="connsiteY34" fmla="*/ 114833 h 701713"/>
                  <a:gd name="connsiteX35" fmla="*/ 319562 w 714673"/>
                  <a:gd name="connsiteY35" fmla="*/ 145539 h 701713"/>
                  <a:gd name="connsiteX36" fmla="*/ 297941 w 714673"/>
                  <a:gd name="connsiteY36" fmla="*/ 155046 h 701713"/>
                  <a:gd name="connsiteX37" fmla="*/ 281938 w 714673"/>
                  <a:gd name="connsiteY37" fmla="*/ 164553 h 701713"/>
                  <a:gd name="connsiteX38" fmla="*/ 244848 w 714673"/>
                  <a:gd name="connsiteY38" fmla="*/ 154669 h 701713"/>
                  <a:gd name="connsiteX39" fmla="*/ 244791 w 714673"/>
                  <a:gd name="connsiteY39" fmla="*/ 154571 h 701713"/>
                  <a:gd name="connsiteX40" fmla="*/ 231266 w 714673"/>
                  <a:gd name="connsiteY40" fmla="*/ 130424 h 701713"/>
                  <a:gd name="connsiteX41" fmla="*/ 231742 w 714673"/>
                  <a:gd name="connsiteY41" fmla="*/ 108273 h 701713"/>
                  <a:gd name="connsiteX42" fmla="*/ 199652 w 714673"/>
                  <a:gd name="connsiteY42" fmla="*/ 94268 h 701713"/>
                  <a:gd name="connsiteX43" fmla="*/ 184879 w 714673"/>
                  <a:gd name="connsiteY43" fmla="*/ 110460 h 701713"/>
                  <a:gd name="connsiteX44" fmla="*/ 186594 w 714673"/>
                  <a:gd name="connsiteY44" fmla="*/ 126906 h 701713"/>
                  <a:gd name="connsiteX45" fmla="*/ 208882 w 714673"/>
                  <a:gd name="connsiteY45" fmla="*/ 143258 h 701713"/>
                  <a:gd name="connsiteX46" fmla="*/ 222312 w 714673"/>
                  <a:gd name="connsiteY46" fmla="*/ 166644 h 701713"/>
                  <a:gd name="connsiteX47" fmla="*/ 212358 w 714673"/>
                  <a:gd name="connsiteY47" fmla="*/ 203790 h 701713"/>
                  <a:gd name="connsiteX48" fmla="*/ 212311 w 714673"/>
                  <a:gd name="connsiteY48" fmla="*/ 203816 h 701713"/>
                  <a:gd name="connsiteX49" fmla="*/ 176020 w 714673"/>
                  <a:gd name="connsiteY49" fmla="*/ 235378 h 701713"/>
                  <a:gd name="connsiteX50" fmla="*/ 137920 w 714673"/>
                  <a:gd name="connsiteY50" fmla="*/ 240797 h 701713"/>
                  <a:gd name="connsiteX51" fmla="*/ 109345 w 714673"/>
                  <a:gd name="connsiteY51" fmla="*/ 220738 h 701713"/>
                  <a:gd name="connsiteX52" fmla="*/ 95725 w 714673"/>
                  <a:gd name="connsiteY52" fmla="*/ 194974 h 701713"/>
                  <a:gd name="connsiteX53" fmla="*/ 77723 w 714673"/>
                  <a:gd name="connsiteY53" fmla="*/ 190316 h 701713"/>
                  <a:gd name="connsiteX54" fmla="*/ 54710 w 714673"/>
                  <a:gd name="connsiteY54" fmla="*/ 221154 h 701713"/>
                  <a:gd name="connsiteX55" fmla="*/ 69912 w 714673"/>
                  <a:gd name="connsiteY55" fmla="*/ 241747 h 701713"/>
                  <a:gd name="connsiteX56" fmla="*/ 94392 w 714673"/>
                  <a:gd name="connsiteY56" fmla="*/ 241747 h 701713"/>
                  <a:gd name="connsiteX57" fmla="*/ 138683 w 714673"/>
                  <a:gd name="connsiteY57" fmla="*/ 273024 h 701713"/>
                  <a:gd name="connsiteX58" fmla="*/ 150303 w 714673"/>
                  <a:gd name="connsiteY58" fmla="*/ 300404 h 701713"/>
                  <a:gd name="connsiteX59" fmla="*/ 142969 w 714673"/>
                  <a:gd name="connsiteY59" fmla="*/ 346416 h 701713"/>
                  <a:gd name="connsiteX60" fmla="*/ 114394 w 714673"/>
                  <a:gd name="connsiteY60" fmla="*/ 368092 h 701713"/>
                  <a:gd name="connsiteX61" fmla="*/ 51910 w 714673"/>
                  <a:gd name="connsiteY61" fmla="*/ 360581 h 701713"/>
                  <a:gd name="connsiteX62" fmla="*/ 32860 w 714673"/>
                  <a:gd name="connsiteY62" fmla="*/ 345085 h 701713"/>
                  <a:gd name="connsiteX63" fmla="*/ 4285 w 714673"/>
                  <a:gd name="connsiteY63" fmla="*/ 357634 h 701713"/>
                  <a:gd name="connsiteX64" fmla="*/ 12381 w 714673"/>
                  <a:gd name="connsiteY64" fmla="*/ 394814 h 701713"/>
                  <a:gd name="connsiteX65" fmla="*/ 48862 w 714673"/>
                  <a:gd name="connsiteY65" fmla="*/ 387866 h 701713"/>
                  <a:gd name="connsiteX66" fmla="*/ 112965 w 714673"/>
                  <a:gd name="connsiteY66" fmla="*/ 395566 h 701713"/>
                  <a:gd name="connsiteX67" fmla="*/ 135730 w 714673"/>
                  <a:gd name="connsiteY67" fmla="*/ 419428 h 701713"/>
                  <a:gd name="connsiteX68" fmla="*/ 146112 w 714673"/>
                  <a:gd name="connsiteY68" fmla="*/ 459927 h 701713"/>
                  <a:gd name="connsiteX69" fmla="*/ 131348 w 714673"/>
                  <a:gd name="connsiteY69" fmla="*/ 507460 h 701713"/>
                  <a:gd name="connsiteX70" fmla="*/ 90582 w 714673"/>
                  <a:gd name="connsiteY70" fmla="*/ 534174 h 701713"/>
                  <a:gd name="connsiteX71" fmla="*/ 68198 w 714673"/>
                  <a:gd name="connsiteY71" fmla="*/ 534174 h 701713"/>
                  <a:gd name="connsiteX72" fmla="*/ 55787 w 714673"/>
                  <a:gd name="connsiteY72" fmla="*/ 569577 h 701713"/>
                  <a:gd name="connsiteX73" fmla="*/ 91268 w 714673"/>
                  <a:gd name="connsiteY73" fmla="*/ 581964 h 701713"/>
                  <a:gd name="connsiteX74" fmla="*/ 106298 w 714673"/>
                  <a:gd name="connsiteY74" fmla="*/ 557465 h 701713"/>
                  <a:gd name="connsiteX75" fmla="*/ 153923 w 714673"/>
                  <a:gd name="connsiteY75" fmla="*/ 526093 h 701713"/>
                  <a:gd name="connsiteX76" fmla="*/ 204215 w 714673"/>
                  <a:gd name="connsiteY76" fmla="*/ 532273 h 701713"/>
                  <a:gd name="connsiteX77" fmla="*/ 235362 w 714673"/>
                  <a:gd name="connsiteY77" fmla="*/ 565926 h 701713"/>
                  <a:gd name="connsiteX78" fmla="*/ 248506 w 714673"/>
                  <a:gd name="connsiteY78" fmla="*/ 578285 h 701713"/>
                  <a:gd name="connsiteX79" fmla="*/ 258031 w 714673"/>
                  <a:gd name="connsiteY79" fmla="*/ 614221 h 701713"/>
                  <a:gd name="connsiteX80" fmla="*/ 242505 w 714673"/>
                  <a:gd name="connsiteY80" fmla="*/ 648825 h 701713"/>
                  <a:gd name="connsiteX81" fmla="*/ 220503 w 714673"/>
                  <a:gd name="connsiteY81" fmla="*/ 679399 h 701713"/>
                  <a:gd name="connsiteX82" fmla="*/ 251135 w 714673"/>
                  <a:gd name="connsiteY82" fmla="*/ 701359 h 701713"/>
                  <a:gd name="connsiteX83" fmla="*/ 273462 w 714673"/>
                  <a:gd name="connsiteY83" fmla="*/ 676299 h 701713"/>
                  <a:gd name="connsiteX84" fmla="*/ 269366 w 714673"/>
                  <a:gd name="connsiteY84" fmla="*/ 660899 h 701713"/>
                  <a:gd name="connsiteX85" fmla="*/ 286416 w 714673"/>
                  <a:gd name="connsiteY85" fmla="*/ 622872 h 701713"/>
                  <a:gd name="connsiteX86" fmla="*/ 315562 w 714673"/>
                  <a:gd name="connsiteY86" fmla="*/ 605760 h 701713"/>
                  <a:gd name="connsiteX87" fmla="*/ 334612 w 714673"/>
                  <a:gd name="connsiteY87" fmla="*/ 605760 h 701713"/>
                  <a:gd name="connsiteX88" fmla="*/ 402811 w 714673"/>
                  <a:gd name="connsiteY88" fmla="*/ 600816 h 701713"/>
                  <a:gd name="connsiteX89" fmla="*/ 423670 w 714673"/>
                  <a:gd name="connsiteY89" fmla="*/ 616502 h 701713"/>
                  <a:gd name="connsiteX90" fmla="*/ 431196 w 714673"/>
                  <a:gd name="connsiteY90" fmla="*/ 652152 h 701713"/>
                  <a:gd name="connsiteX91" fmla="*/ 422814 w 714673"/>
                  <a:gd name="connsiteY91" fmla="*/ 678581 h 701713"/>
                  <a:gd name="connsiteX92" fmla="*/ 446531 w 714673"/>
                  <a:gd name="connsiteY92" fmla="*/ 700066 h 701713"/>
                  <a:gd name="connsiteX93" fmla="*/ 477478 w 714673"/>
                  <a:gd name="connsiteY93" fmla="*/ 675834 h 701713"/>
                  <a:gd name="connsiteX94" fmla="*/ 458913 w 714673"/>
                  <a:gd name="connsiteY94" fmla="*/ 646258 h 701713"/>
                  <a:gd name="connsiteX95" fmla="*/ 452245 w 714673"/>
                  <a:gd name="connsiteY95" fmla="*/ 614791 h 701713"/>
                  <a:gd name="connsiteX96" fmla="*/ 464819 w 714673"/>
                  <a:gd name="connsiteY96" fmla="*/ 592165 h 701713"/>
                  <a:gd name="connsiteX97" fmla="*/ 526922 w 714673"/>
                  <a:gd name="connsiteY97" fmla="*/ 544631 h 701713"/>
                  <a:gd name="connsiteX98" fmla="*/ 553973 w 714673"/>
                  <a:gd name="connsiteY98" fmla="*/ 539213 h 701713"/>
                  <a:gd name="connsiteX99" fmla="*/ 599598 w 714673"/>
                  <a:gd name="connsiteY99" fmla="*/ 568778 h 701713"/>
                  <a:gd name="connsiteX100" fmla="*/ 627010 w 714673"/>
                  <a:gd name="connsiteY100" fmla="*/ 590967 h 701713"/>
                  <a:gd name="connsiteX101" fmla="*/ 630458 w 714673"/>
                  <a:gd name="connsiteY101" fmla="*/ 590359 h 701713"/>
                  <a:gd name="connsiteX102" fmla="*/ 648079 w 714673"/>
                  <a:gd name="connsiteY102" fmla="*/ 574292 h 701713"/>
                  <a:gd name="connsiteX103" fmla="*/ 632516 w 714673"/>
                  <a:gd name="connsiteY103" fmla="*/ 542530 h 701713"/>
                  <a:gd name="connsiteX104" fmla="*/ 625696 w 714673"/>
                  <a:gd name="connsiteY104" fmla="*/ 541209 h 701713"/>
                  <a:gd name="connsiteX105" fmla="*/ 612551 w 714673"/>
                  <a:gd name="connsiteY105" fmla="*/ 544156 h 701713"/>
                  <a:gd name="connsiteX106" fmla="*/ 570451 w 714673"/>
                  <a:gd name="connsiteY106" fmla="*/ 517062 h 701713"/>
                  <a:gd name="connsiteX107" fmla="*/ 564660 w 714673"/>
                  <a:gd name="connsiteY107" fmla="*/ 489702 h 701713"/>
                  <a:gd name="connsiteX108" fmla="*/ 564926 w 714673"/>
                  <a:gd name="connsiteY108" fmla="*/ 489302 h 701713"/>
                  <a:gd name="connsiteX109" fmla="*/ 583310 w 714673"/>
                  <a:gd name="connsiteY109" fmla="*/ 463159 h 701713"/>
                  <a:gd name="connsiteX110" fmla="*/ 602360 w 714673"/>
                  <a:gd name="connsiteY110" fmla="*/ 418287 h 701713"/>
                  <a:gd name="connsiteX111" fmla="*/ 636173 w 714673"/>
                  <a:gd name="connsiteY111" fmla="*/ 392619 h 701713"/>
                  <a:gd name="connsiteX112" fmla="*/ 657891 w 714673"/>
                  <a:gd name="connsiteY112" fmla="*/ 393760 h 701713"/>
                  <a:gd name="connsiteX113" fmla="*/ 700096 w 714673"/>
                  <a:gd name="connsiteY113" fmla="*/ 403754 h 701713"/>
                  <a:gd name="connsiteX114" fmla="*/ 713707 w 714673"/>
                  <a:gd name="connsiteY114" fmla="*/ 370088 h 701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714673" h="701713">
                    <a:moveTo>
                      <a:pt x="713707" y="370468"/>
                    </a:moveTo>
                    <a:cubicBezTo>
                      <a:pt x="709468" y="354046"/>
                      <a:pt x="692685" y="344166"/>
                      <a:pt x="676236" y="348399"/>
                    </a:cubicBezTo>
                    <a:cubicBezTo>
                      <a:pt x="668206" y="350465"/>
                      <a:pt x="661348" y="355681"/>
                      <a:pt x="657224" y="362863"/>
                    </a:cubicBezTo>
                    <a:lnTo>
                      <a:pt x="623410" y="361057"/>
                    </a:lnTo>
                    <a:cubicBezTo>
                      <a:pt x="609589" y="360294"/>
                      <a:pt x="597712" y="350989"/>
                      <a:pt x="593692" y="337765"/>
                    </a:cubicBezTo>
                    <a:cubicBezTo>
                      <a:pt x="587405" y="316946"/>
                      <a:pt x="578833" y="288806"/>
                      <a:pt x="578833" y="288806"/>
                    </a:cubicBezTo>
                    <a:cubicBezTo>
                      <a:pt x="574471" y="274471"/>
                      <a:pt x="580643" y="259033"/>
                      <a:pt x="593692" y="251634"/>
                    </a:cubicBezTo>
                    <a:lnTo>
                      <a:pt x="631792" y="230149"/>
                    </a:lnTo>
                    <a:lnTo>
                      <a:pt x="631792" y="230149"/>
                    </a:lnTo>
                    <a:cubicBezTo>
                      <a:pt x="639240" y="235606"/>
                      <a:pt x="649175" y="236309"/>
                      <a:pt x="657319" y="231955"/>
                    </a:cubicBezTo>
                    <a:cubicBezTo>
                      <a:pt x="671292" y="225461"/>
                      <a:pt x="677340" y="208892"/>
                      <a:pt x="670835" y="194946"/>
                    </a:cubicBezTo>
                    <a:cubicBezTo>
                      <a:pt x="667435" y="187660"/>
                      <a:pt x="661053" y="182194"/>
                      <a:pt x="653319" y="179954"/>
                    </a:cubicBezTo>
                    <a:cubicBezTo>
                      <a:pt x="644822" y="177492"/>
                      <a:pt x="635659" y="179300"/>
                      <a:pt x="628744" y="184802"/>
                    </a:cubicBezTo>
                    <a:cubicBezTo>
                      <a:pt x="622000" y="189959"/>
                      <a:pt x="618114" y="198002"/>
                      <a:pt x="618267" y="206477"/>
                    </a:cubicBezTo>
                    <a:lnTo>
                      <a:pt x="586358" y="224540"/>
                    </a:lnTo>
                    <a:cubicBezTo>
                      <a:pt x="573108" y="232263"/>
                      <a:pt x="556240" y="229642"/>
                      <a:pt x="545972" y="218266"/>
                    </a:cubicBezTo>
                    <a:cubicBezTo>
                      <a:pt x="532884" y="203045"/>
                      <a:pt x="516273" y="191233"/>
                      <a:pt x="497585" y="183851"/>
                    </a:cubicBezTo>
                    <a:cubicBezTo>
                      <a:pt x="490775" y="181195"/>
                      <a:pt x="487412" y="173532"/>
                      <a:pt x="490069" y="166735"/>
                    </a:cubicBezTo>
                    <a:cubicBezTo>
                      <a:pt x="490260" y="166248"/>
                      <a:pt x="490479" y="165773"/>
                      <a:pt x="490727" y="165313"/>
                    </a:cubicBezTo>
                    <a:lnTo>
                      <a:pt x="508824" y="130994"/>
                    </a:lnTo>
                    <a:cubicBezTo>
                      <a:pt x="522616" y="129890"/>
                      <a:pt x="532894" y="117837"/>
                      <a:pt x="531789" y="104072"/>
                    </a:cubicBezTo>
                    <a:cubicBezTo>
                      <a:pt x="530684" y="90308"/>
                      <a:pt x="518607" y="80045"/>
                      <a:pt x="504814" y="81148"/>
                    </a:cubicBezTo>
                    <a:cubicBezTo>
                      <a:pt x="491032" y="82253"/>
                      <a:pt x="480744" y="94306"/>
                      <a:pt x="481850" y="108071"/>
                    </a:cubicBezTo>
                    <a:cubicBezTo>
                      <a:pt x="482183" y="112247"/>
                      <a:pt x="483564" y="116272"/>
                      <a:pt x="485869" y="119776"/>
                    </a:cubicBezTo>
                    <a:lnTo>
                      <a:pt x="473105" y="143828"/>
                    </a:lnTo>
                    <a:cubicBezTo>
                      <a:pt x="465609" y="158127"/>
                      <a:pt x="448521" y="164483"/>
                      <a:pt x="433482" y="158564"/>
                    </a:cubicBezTo>
                    <a:lnTo>
                      <a:pt x="405763" y="147536"/>
                    </a:lnTo>
                    <a:cubicBezTo>
                      <a:pt x="402239" y="146205"/>
                      <a:pt x="398715" y="144969"/>
                      <a:pt x="395191" y="144018"/>
                    </a:cubicBezTo>
                    <a:cubicBezTo>
                      <a:pt x="380484" y="139748"/>
                      <a:pt x="370512" y="126122"/>
                      <a:pt x="370902" y="110840"/>
                    </a:cubicBezTo>
                    <a:lnTo>
                      <a:pt x="372426" y="50472"/>
                    </a:lnTo>
                    <a:cubicBezTo>
                      <a:pt x="381027" y="45320"/>
                      <a:pt x="386085" y="35851"/>
                      <a:pt x="385570" y="25850"/>
                    </a:cubicBezTo>
                    <a:cubicBezTo>
                      <a:pt x="384875" y="14286"/>
                      <a:pt x="376988" y="4399"/>
                      <a:pt x="365854" y="1132"/>
                    </a:cubicBezTo>
                    <a:cubicBezTo>
                      <a:pt x="351481" y="-3135"/>
                      <a:pt x="336365" y="5032"/>
                      <a:pt x="332098" y="19375"/>
                    </a:cubicBezTo>
                    <a:cubicBezTo>
                      <a:pt x="328487" y="31464"/>
                      <a:pt x="333717" y="44434"/>
                      <a:pt x="344708" y="50662"/>
                    </a:cubicBezTo>
                    <a:lnTo>
                      <a:pt x="343089" y="114833"/>
                    </a:lnTo>
                    <a:cubicBezTo>
                      <a:pt x="342508" y="128991"/>
                      <a:pt x="333098" y="141268"/>
                      <a:pt x="319562" y="145539"/>
                    </a:cubicBezTo>
                    <a:cubicBezTo>
                      <a:pt x="312057" y="147981"/>
                      <a:pt x="304808" y="151165"/>
                      <a:pt x="297941" y="155046"/>
                    </a:cubicBezTo>
                    <a:lnTo>
                      <a:pt x="281938" y="164553"/>
                    </a:lnTo>
                    <a:cubicBezTo>
                      <a:pt x="268965" y="172046"/>
                      <a:pt x="252354" y="167621"/>
                      <a:pt x="244848" y="154669"/>
                    </a:cubicBezTo>
                    <a:cubicBezTo>
                      <a:pt x="244829" y="154635"/>
                      <a:pt x="244810" y="154603"/>
                      <a:pt x="244791" y="154571"/>
                    </a:cubicBezTo>
                    <a:lnTo>
                      <a:pt x="231266" y="130424"/>
                    </a:lnTo>
                    <a:cubicBezTo>
                      <a:pt x="235362" y="123650"/>
                      <a:pt x="235542" y="115216"/>
                      <a:pt x="231742" y="108273"/>
                    </a:cubicBezTo>
                    <a:cubicBezTo>
                      <a:pt x="226760" y="95562"/>
                      <a:pt x="212387" y="89291"/>
                      <a:pt x="199652" y="94268"/>
                    </a:cubicBezTo>
                    <a:cubicBezTo>
                      <a:pt x="192471" y="97074"/>
                      <a:pt x="187013" y="103061"/>
                      <a:pt x="184879" y="110460"/>
                    </a:cubicBezTo>
                    <a:cubicBezTo>
                      <a:pt x="183383" y="115964"/>
                      <a:pt x="184003" y="121826"/>
                      <a:pt x="186594" y="126906"/>
                    </a:cubicBezTo>
                    <a:cubicBezTo>
                      <a:pt x="193547" y="140881"/>
                      <a:pt x="201357" y="143163"/>
                      <a:pt x="208882" y="143258"/>
                    </a:cubicBezTo>
                    <a:lnTo>
                      <a:pt x="222312" y="166644"/>
                    </a:lnTo>
                    <a:cubicBezTo>
                      <a:pt x="229837" y="179646"/>
                      <a:pt x="225379" y="196276"/>
                      <a:pt x="212358" y="203790"/>
                    </a:cubicBezTo>
                    <a:cubicBezTo>
                      <a:pt x="212340" y="203798"/>
                      <a:pt x="212330" y="203807"/>
                      <a:pt x="212311" y="203816"/>
                    </a:cubicBezTo>
                    <a:cubicBezTo>
                      <a:pt x="198233" y="211829"/>
                      <a:pt x="185898" y="222558"/>
                      <a:pt x="176020" y="235378"/>
                    </a:cubicBezTo>
                    <a:cubicBezTo>
                      <a:pt x="166801" y="247032"/>
                      <a:pt x="150037" y="249416"/>
                      <a:pt x="137920" y="240797"/>
                    </a:cubicBezTo>
                    <a:lnTo>
                      <a:pt x="109345" y="220738"/>
                    </a:lnTo>
                    <a:cubicBezTo>
                      <a:pt x="110717" y="210140"/>
                      <a:pt x="105260" y="199827"/>
                      <a:pt x="95725" y="194974"/>
                    </a:cubicBezTo>
                    <a:cubicBezTo>
                      <a:pt x="90553" y="191155"/>
                      <a:pt x="84105" y="189486"/>
                      <a:pt x="77723" y="190316"/>
                    </a:cubicBezTo>
                    <a:cubicBezTo>
                      <a:pt x="62835" y="192489"/>
                      <a:pt x="52529" y="206296"/>
                      <a:pt x="54710" y="221154"/>
                    </a:cubicBezTo>
                    <a:cubicBezTo>
                      <a:pt x="56025" y="230118"/>
                      <a:pt x="61720" y="237839"/>
                      <a:pt x="69912" y="241747"/>
                    </a:cubicBezTo>
                    <a:cubicBezTo>
                      <a:pt x="77542" y="245907"/>
                      <a:pt x="86762" y="245907"/>
                      <a:pt x="94392" y="241747"/>
                    </a:cubicBezTo>
                    <a:lnTo>
                      <a:pt x="138683" y="273024"/>
                    </a:lnTo>
                    <a:cubicBezTo>
                      <a:pt x="147398" y="279254"/>
                      <a:pt x="151884" y="289825"/>
                      <a:pt x="150303" y="300404"/>
                    </a:cubicBezTo>
                    <a:cubicBezTo>
                      <a:pt x="148208" y="313523"/>
                      <a:pt x="145255" y="331776"/>
                      <a:pt x="142969" y="346416"/>
                    </a:cubicBezTo>
                    <a:cubicBezTo>
                      <a:pt x="140769" y="360096"/>
                      <a:pt x="128186" y="369637"/>
                      <a:pt x="114394" y="368092"/>
                    </a:cubicBezTo>
                    <a:lnTo>
                      <a:pt x="51910" y="360581"/>
                    </a:lnTo>
                    <a:cubicBezTo>
                      <a:pt x="48481" y="352619"/>
                      <a:pt x="41366" y="346834"/>
                      <a:pt x="32860" y="345085"/>
                    </a:cubicBezTo>
                    <a:cubicBezTo>
                      <a:pt x="21640" y="342895"/>
                      <a:pt x="10247" y="347900"/>
                      <a:pt x="4285" y="357634"/>
                    </a:cubicBezTo>
                    <a:cubicBezTo>
                      <a:pt x="-3764" y="370133"/>
                      <a:pt x="-144" y="386779"/>
                      <a:pt x="12381" y="394814"/>
                    </a:cubicBezTo>
                    <a:cubicBezTo>
                      <a:pt x="24459" y="402561"/>
                      <a:pt x="40499" y="399506"/>
                      <a:pt x="48862" y="387866"/>
                    </a:cubicBezTo>
                    <a:lnTo>
                      <a:pt x="112965" y="395566"/>
                    </a:lnTo>
                    <a:cubicBezTo>
                      <a:pt x="125253" y="397146"/>
                      <a:pt x="134749" y="407102"/>
                      <a:pt x="135730" y="419428"/>
                    </a:cubicBezTo>
                    <a:cubicBezTo>
                      <a:pt x="136883" y="433414"/>
                      <a:pt x="140397" y="447106"/>
                      <a:pt x="146112" y="459927"/>
                    </a:cubicBezTo>
                    <a:cubicBezTo>
                      <a:pt x="153446" y="477245"/>
                      <a:pt x="147217" y="497320"/>
                      <a:pt x="131348" y="507460"/>
                    </a:cubicBezTo>
                    <a:lnTo>
                      <a:pt x="90582" y="534174"/>
                    </a:lnTo>
                    <a:cubicBezTo>
                      <a:pt x="83495" y="530828"/>
                      <a:pt x="75284" y="530828"/>
                      <a:pt x="68198" y="534174"/>
                    </a:cubicBezTo>
                    <a:cubicBezTo>
                      <a:pt x="54977" y="540534"/>
                      <a:pt x="49414" y="556382"/>
                      <a:pt x="55787" y="569577"/>
                    </a:cubicBezTo>
                    <a:cubicBezTo>
                      <a:pt x="62159" y="582782"/>
                      <a:pt x="78037" y="588324"/>
                      <a:pt x="91268" y="581964"/>
                    </a:cubicBezTo>
                    <a:cubicBezTo>
                      <a:pt x="100659" y="577449"/>
                      <a:pt x="106536" y="567866"/>
                      <a:pt x="106298" y="557465"/>
                    </a:cubicBezTo>
                    <a:lnTo>
                      <a:pt x="153923" y="526093"/>
                    </a:lnTo>
                    <a:cubicBezTo>
                      <a:pt x="169953" y="515626"/>
                      <a:pt x="191213" y="518241"/>
                      <a:pt x="204215" y="532273"/>
                    </a:cubicBezTo>
                    <a:lnTo>
                      <a:pt x="235362" y="565926"/>
                    </a:lnTo>
                    <a:cubicBezTo>
                      <a:pt x="239438" y="570357"/>
                      <a:pt x="243829" y="574492"/>
                      <a:pt x="248506" y="578285"/>
                    </a:cubicBezTo>
                    <a:cubicBezTo>
                      <a:pt x="259555" y="586670"/>
                      <a:pt x="263479" y="601482"/>
                      <a:pt x="258031" y="614221"/>
                    </a:cubicBezTo>
                    <a:lnTo>
                      <a:pt x="242505" y="648825"/>
                    </a:lnTo>
                    <a:cubicBezTo>
                      <a:pt x="227970" y="651202"/>
                      <a:pt x="218121" y="664891"/>
                      <a:pt x="220503" y="679399"/>
                    </a:cubicBezTo>
                    <a:cubicBezTo>
                      <a:pt x="222884" y="693906"/>
                      <a:pt x="236600" y="703736"/>
                      <a:pt x="251135" y="701359"/>
                    </a:cubicBezTo>
                    <a:cubicBezTo>
                      <a:pt x="263574" y="699325"/>
                      <a:pt x="272890" y="688867"/>
                      <a:pt x="273462" y="676299"/>
                    </a:cubicBezTo>
                    <a:cubicBezTo>
                      <a:pt x="273757" y="670862"/>
                      <a:pt x="272319" y="665471"/>
                      <a:pt x="269366" y="660899"/>
                    </a:cubicBezTo>
                    <a:lnTo>
                      <a:pt x="286416" y="622872"/>
                    </a:lnTo>
                    <a:cubicBezTo>
                      <a:pt x="291721" y="611768"/>
                      <a:pt x="303256" y="604990"/>
                      <a:pt x="315562" y="605760"/>
                    </a:cubicBezTo>
                    <a:cubicBezTo>
                      <a:pt x="321906" y="606254"/>
                      <a:pt x="328268" y="606254"/>
                      <a:pt x="334612" y="605760"/>
                    </a:cubicBezTo>
                    <a:lnTo>
                      <a:pt x="402811" y="600816"/>
                    </a:lnTo>
                    <a:cubicBezTo>
                      <a:pt x="412707" y="600122"/>
                      <a:pt x="421604" y="606815"/>
                      <a:pt x="423670" y="616502"/>
                    </a:cubicBezTo>
                    <a:lnTo>
                      <a:pt x="431196" y="652152"/>
                    </a:lnTo>
                    <a:cubicBezTo>
                      <a:pt x="423861" y="658826"/>
                      <a:pt x="420661" y="668913"/>
                      <a:pt x="422814" y="678581"/>
                    </a:cubicBezTo>
                    <a:cubicBezTo>
                      <a:pt x="425576" y="689904"/>
                      <a:pt x="434967" y="698412"/>
                      <a:pt x="446531" y="700066"/>
                    </a:cubicBezTo>
                    <a:cubicBezTo>
                      <a:pt x="461780" y="701901"/>
                      <a:pt x="475639" y="691054"/>
                      <a:pt x="477478" y="675834"/>
                    </a:cubicBezTo>
                    <a:cubicBezTo>
                      <a:pt x="479040" y="662838"/>
                      <a:pt x="471315" y="650517"/>
                      <a:pt x="458913" y="646258"/>
                    </a:cubicBezTo>
                    <a:lnTo>
                      <a:pt x="452245" y="614791"/>
                    </a:lnTo>
                    <a:cubicBezTo>
                      <a:pt x="450141" y="605170"/>
                      <a:pt x="455522" y="595473"/>
                      <a:pt x="464819" y="592165"/>
                    </a:cubicBezTo>
                    <a:cubicBezTo>
                      <a:pt x="490127" y="583438"/>
                      <a:pt x="511910" y="566763"/>
                      <a:pt x="526922" y="544631"/>
                    </a:cubicBezTo>
                    <a:cubicBezTo>
                      <a:pt x="532989" y="535828"/>
                      <a:pt x="544972" y="533423"/>
                      <a:pt x="553973" y="539213"/>
                    </a:cubicBezTo>
                    <a:lnTo>
                      <a:pt x="599598" y="568778"/>
                    </a:lnTo>
                    <a:cubicBezTo>
                      <a:pt x="601026" y="582459"/>
                      <a:pt x="613304" y="592393"/>
                      <a:pt x="627010" y="590967"/>
                    </a:cubicBezTo>
                    <a:cubicBezTo>
                      <a:pt x="628173" y="590844"/>
                      <a:pt x="629325" y="590644"/>
                      <a:pt x="630458" y="590359"/>
                    </a:cubicBezTo>
                    <a:cubicBezTo>
                      <a:pt x="638745" y="588448"/>
                      <a:pt x="645432" y="582354"/>
                      <a:pt x="648079" y="574292"/>
                    </a:cubicBezTo>
                    <a:cubicBezTo>
                      <a:pt x="652566" y="561230"/>
                      <a:pt x="645603" y="547008"/>
                      <a:pt x="632516" y="542530"/>
                    </a:cubicBezTo>
                    <a:cubicBezTo>
                      <a:pt x="630315" y="541770"/>
                      <a:pt x="628020" y="541333"/>
                      <a:pt x="625696" y="541209"/>
                    </a:cubicBezTo>
                    <a:cubicBezTo>
                      <a:pt x="621124" y="540952"/>
                      <a:pt x="616571" y="541970"/>
                      <a:pt x="612551" y="544156"/>
                    </a:cubicBezTo>
                    <a:lnTo>
                      <a:pt x="570451" y="517062"/>
                    </a:lnTo>
                    <a:cubicBezTo>
                      <a:pt x="561278" y="511101"/>
                      <a:pt x="558688" y="498853"/>
                      <a:pt x="564660" y="489702"/>
                    </a:cubicBezTo>
                    <a:cubicBezTo>
                      <a:pt x="564746" y="489568"/>
                      <a:pt x="564841" y="489434"/>
                      <a:pt x="564926" y="489302"/>
                    </a:cubicBezTo>
                    <a:lnTo>
                      <a:pt x="583310" y="463159"/>
                    </a:lnTo>
                    <a:cubicBezTo>
                      <a:pt x="592615" y="449629"/>
                      <a:pt x="599093" y="434369"/>
                      <a:pt x="602360" y="418287"/>
                    </a:cubicBezTo>
                    <a:cubicBezTo>
                      <a:pt x="605722" y="402564"/>
                      <a:pt x="620095" y="391654"/>
                      <a:pt x="636173" y="392619"/>
                    </a:cubicBezTo>
                    <a:lnTo>
                      <a:pt x="657891" y="393760"/>
                    </a:lnTo>
                    <a:cubicBezTo>
                      <a:pt x="666777" y="408151"/>
                      <a:pt x="685675" y="412626"/>
                      <a:pt x="700096" y="403754"/>
                    </a:cubicBezTo>
                    <a:cubicBezTo>
                      <a:pt x="711526" y="396719"/>
                      <a:pt x="717050" y="383075"/>
                      <a:pt x="713707" y="370088"/>
                    </a:cubicBezTo>
                    <a:close/>
                  </a:path>
                </a:pathLst>
              </a:custGeom>
              <a:solidFill>
                <a:srgbClr val="91BB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ADCD477B-9D86-7747-A595-85919B2A17AA}"/>
                  </a:ext>
                </a:extLst>
              </p:cNvPr>
              <p:cNvSpPr/>
              <p:nvPr/>
            </p:nvSpPr>
            <p:spPr>
              <a:xfrm>
                <a:off x="8671226" y="14366030"/>
                <a:ext cx="56578" cy="95637"/>
              </a:xfrm>
              <a:custGeom>
                <a:avLst/>
                <a:gdLst>
                  <a:gd name="connsiteX0" fmla="*/ 56579 w 56578"/>
                  <a:gd name="connsiteY0" fmla="*/ 47819 h 95637"/>
                  <a:gd name="connsiteX1" fmla="*/ 28290 w 56578"/>
                  <a:gd name="connsiteY1" fmla="*/ 95638 h 95637"/>
                  <a:gd name="connsiteX2" fmla="*/ 1 w 56578"/>
                  <a:gd name="connsiteY2" fmla="*/ 47819 h 95637"/>
                  <a:gd name="connsiteX3" fmla="*/ 28290 w 56578"/>
                  <a:gd name="connsiteY3" fmla="*/ 0 h 95637"/>
                  <a:gd name="connsiteX4" fmla="*/ 56579 w 56578"/>
                  <a:gd name="connsiteY4" fmla="*/ 47819 h 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95637">
                    <a:moveTo>
                      <a:pt x="56579" y="47819"/>
                    </a:moveTo>
                    <a:cubicBezTo>
                      <a:pt x="56579" y="74228"/>
                      <a:pt x="43913" y="95638"/>
                      <a:pt x="28290" y="95638"/>
                    </a:cubicBezTo>
                    <a:cubicBezTo>
                      <a:pt x="12666" y="95638"/>
                      <a:pt x="1" y="74228"/>
                      <a:pt x="1" y="47819"/>
                    </a:cubicBezTo>
                    <a:cubicBezTo>
                      <a:pt x="1" y="21409"/>
                      <a:pt x="12666" y="0"/>
                      <a:pt x="28290" y="0"/>
                    </a:cubicBezTo>
                    <a:cubicBezTo>
                      <a:pt x="43913" y="0"/>
                      <a:pt x="56579" y="21409"/>
                      <a:pt x="56579" y="47819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8F7BE084-37BA-9E46-B0AC-FB4843D693AF}"/>
                  </a:ext>
                </a:extLst>
              </p:cNvPr>
              <p:cNvSpPr/>
              <p:nvPr/>
            </p:nvSpPr>
            <p:spPr>
              <a:xfrm>
                <a:off x="9055653" y="14236980"/>
                <a:ext cx="63725" cy="91067"/>
              </a:xfrm>
              <a:custGeom>
                <a:avLst/>
                <a:gdLst>
                  <a:gd name="connsiteX0" fmla="*/ 58104 w 63725"/>
                  <a:gd name="connsiteY0" fmla="*/ 34839 h 91067"/>
                  <a:gd name="connsiteX1" fmla="*/ 13813 w 63725"/>
                  <a:gd name="connsiteY1" fmla="*/ 1280 h 91067"/>
                  <a:gd name="connsiteX2" fmla="*/ 5622 w 63725"/>
                  <a:gd name="connsiteY2" fmla="*/ 56229 h 91067"/>
                  <a:gd name="connsiteX3" fmla="*/ 49913 w 63725"/>
                  <a:gd name="connsiteY3" fmla="*/ 89788 h 91067"/>
                  <a:gd name="connsiteX4" fmla="*/ 58104 w 63725"/>
                  <a:gd name="connsiteY4" fmla="*/ 34839 h 9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25" h="91067">
                    <a:moveTo>
                      <a:pt x="58104" y="34839"/>
                    </a:moveTo>
                    <a:cubicBezTo>
                      <a:pt x="48103" y="10406"/>
                      <a:pt x="28291" y="-4614"/>
                      <a:pt x="13813" y="1280"/>
                    </a:cubicBezTo>
                    <a:cubicBezTo>
                      <a:pt x="-665" y="7174"/>
                      <a:pt x="-4380" y="31797"/>
                      <a:pt x="5622" y="56229"/>
                    </a:cubicBezTo>
                    <a:cubicBezTo>
                      <a:pt x="15623" y="80661"/>
                      <a:pt x="35435" y="95682"/>
                      <a:pt x="49913" y="89788"/>
                    </a:cubicBezTo>
                    <a:cubicBezTo>
                      <a:pt x="64391" y="83893"/>
                      <a:pt x="68106" y="59271"/>
                      <a:pt x="58104" y="34839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B9CA827A-A1F9-5B4A-A094-19053050EC1F}"/>
                  </a:ext>
                </a:extLst>
              </p:cNvPr>
              <p:cNvSpPr/>
              <p:nvPr/>
            </p:nvSpPr>
            <p:spPr>
              <a:xfrm>
                <a:off x="8849915" y="14158612"/>
                <a:ext cx="95953" cy="56633"/>
              </a:xfrm>
              <a:custGeom>
                <a:avLst/>
                <a:gdLst>
                  <a:gd name="connsiteX0" fmla="*/ 49339 w 95953"/>
                  <a:gd name="connsiteY0" fmla="*/ 56547 h 56633"/>
                  <a:gd name="connsiteX1" fmla="*/ 95917 w 95953"/>
                  <a:gd name="connsiteY1" fmla="*/ 26220 h 56633"/>
                  <a:gd name="connsiteX2" fmla="*/ 46767 w 95953"/>
                  <a:gd name="connsiteY2" fmla="*/ 77 h 56633"/>
                  <a:gd name="connsiteX3" fmla="*/ 0 w 95953"/>
                  <a:gd name="connsiteY3" fmla="*/ 30498 h 56633"/>
                  <a:gd name="connsiteX4" fmla="*/ 49339 w 95953"/>
                  <a:gd name="connsiteY4" fmla="*/ 56547 h 5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53" h="56633">
                    <a:moveTo>
                      <a:pt x="49339" y="56547"/>
                    </a:moveTo>
                    <a:cubicBezTo>
                      <a:pt x="75724" y="55406"/>
                      <a:pt x="96964" y="41811"/>
                      <a:pt x="95917" y="26220"/>
                    </a:cubicBezTo>
                    <a:cubicBezTo>
                      <a:pt x="94869" y="10629"/>
                      <a:pt x="73247" y="-1064"/>
                      <a:pt x="46767" y="77"/>
                    </a:cubicBezTo>
                    <a:cubicBezTo>
                      <a:pt x="20288" y="1218"/>
                      <a:pt x="0" y="15383"/>
                      <a:pt x="0" y="30498"/>
                    </a:cubicBezTo>
                    <a:cubicBezTo>
                      <a:pt x="0" y="45614"/>
                      <a:pt x="22955" y="57783"/>
                      <a:pt x="49339" y="56547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B499A8B-2CB6-D445-92E9-69986B80C722}"/>
                  </a:ext>
                </a:extLst>
              </p:cNvPr>
              <p:cNvSpPr/>
              <p:nvPr/>
            </p:nvSpPr>
            <p:spPr>
              <a:xfrm>
                <a:off x="8784293" y="14566245"/>
                <a:ext cx="90667" cy="64291"/>
              </a:xfrm>
              <a:custGeom>
                <a:avLst/>
                <a:gdLst>
                  <a:gd name="connsiteX0" fmla="*/ 56573 w 90667"/>
                  <a:gd name="connsiteY0" fmla="*/ 6176 h 64291"/>
                  <a:gd name="connsiteX1" fmla="*/ 1424 w 90667"/>
                  <a:gd name="connsiteY1" fmla="*/ 13211 h 64291"/>
                  <a:gd name="connsiteX2" fmla="*/ 34094 w 90667"/>
                  <a:gd name="connsiteY2" fmla="*/ 58082 h 64291"/>
                  <a:gd name="connsiteX3" fmla="*/ 89244 w 90667"/>
                  <a:gd name="connsiteY3" fmla="*/ 51142 h 64291"/>
                  <a:gd name="connsiteX4" fmla="*/ 56573 w 90667"/>
                  <a:gd name="connsiteY4" fmla="*/ 6176 h 6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667" h="64291">
                    <a:moveTo>
                      <a:pt x="56573" y="6176"/>
                    </a:moveTo>
                    <a:cubicBezTo>
                      <a:pt x="32284" y="-4282"/>
                      <a:pt x="7614" y="-1145"/>
                      <a:pt x="1424" y="13211"/>
                    </a:cubicBezTo>
                    <a:cubicBezTo>
                      <a:pt x="-4768" y="27566"/>
                      <a:pt x="9806" y="47625"/>
                      <a:pt x="34094" y="58082"/>
                    </a:cubicBezTo>
                    <a:cubicBezTo>
                      <a:pt x="58383" y="68540"/>
                      <a:pt x="83053" y="65498"/>
                      <a:pt x="89244" y="51142"/>
                    </a:cubicBezTo>
                    <a:cubicBezTo>
                      <a:pt x="95435" y="36787"/>
                      <a:pt x="80862" y="16538"/>
                      <a:pt x="56573" y="6176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BE28243-681E-E74D-A0CC-4D34D7D38468}"/>
                  </a:ext>
                </a:extLst>
              </p:cNvPr>
              <p:cNvSpPr/>
              <p:nvPr/>
            </p:nvSpPr>
            <p:spPr>
              <a:xfrm>
                <a:off x="9025586" y="14494137"/>
                <a:ext cx="73023" cy="83786"/>
              </a:xfrm>
              <a:custGeom>
                <a:avLst/>
                <a:gdLst>
                  <a:gd name="connsiteX0" fmla="*/ 13781 w 73023"/>
                  <a:gd name="connsiteY0" fmla="*/ 24951 h 83786"/>
                  <a:gd name="connsiteX1" fmla="*/ 7971 w 73023"/>
                  <a:gd name="connsiteY1" fmla="*/ 80185 h 83786"/>
                  <a:gd name="connsiteX2" fmla="*/ 59215 w 73023"/>
                  <a:gd name="connsiteY2" fmla="*/ 58700 h 83786"/>
                  <a:gd name="connsiteX3" fmla="*/ 65121 w 73023"/>
                  <a:gd name="connsiteY3" fmla="*/ 3561 h 83786"/>
                  <a:gd name="connsiteX4" fmla="*/ 13781 w 73023"/>
                  <a:gd name="connsiteY4" fmla="*/ 24951 h 8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3" h="83786">
                    <a:moveTo>
                      <a:pt x="13781" y="24951"/>
                    </a:moveTo>
                    <a:cubicBezTo>
                      <a:pt x="-2031" y="46151"/>
                      <a:pt x="-4603" y="70868"/>
                      <a:pt x="7971" y="80185"/>
                    </a:cubicBezTo>
                    <a:cubicBezTo>
                      <a:pt x="20543" y="89501"/>
                      <a:pt x="43499" y="80185"/>
                      <a:pt x="59215" y="58700"/>
                    </a:cubicBezTo>
                    <a:cubicBezTo>
                      <a:pt x="74931" y="37214"/>
                      <a:pt x="77693" y="12877"/>
                      <a:pt x="65121" y="3561"/>
                    </a:cubicBezTo>
                    <a:cubicBezTo>
                      <a:pt x="52547" y="-5756"/>
                      <a:pt x="29592" y="3846"/>
                      <a:pt x="13781" y="24951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039DF2A4-085D-E84F-B4F3-84D40D4804A3}"/>
                  </a:ext>
                </a:extLst>
              </p:cNvPr>
              <p:cNvSpPr/>
              <p:nvPr/>
            </p:nvSpPr>
            <p:spPr>
              <a:xfrm>
                <a:off x="8752950" y="14244439"/>
                <a:ext cx="80581" cy="80426"/>
              </a:xfrm>
              <a:custGeom>
                <a:avLst/>
                <a:gdLst>
                  <a:gd name="connsiteX0" fmla="*/ 80581 w 80581"/>
                  <a:gd name="connsiteY0" fmla="*/ 40213 h 80426"/>
                  <a:gd name="connsiteX1" fmla="*/ 40291 w 80581"/>
                  <a:gd name="connsiteY1" fmla="*/ 80427 h 80426"/>
                  <a:gd name="connsiteX2" fmla="*/ 0 w 80581"/>
                  <a:gd name="connsiteY2" fmla="*/ 40213 h 80426"/>
                  <a:gd name="connsiteX3" fmla="*/ 40291 w 80581"/>
                  <a:gd name="connsiteY3" fmla="*/ 0 h 80426"/>
                  <a:gd name="connsiteX4" fmla="*/ 80581 w 80581"/>
                  <a:gd name="connsiteY4" fmla="*/ 40213 h 80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581" h="80426">
                    <a:moveTo>
                      <a:pt x="80581" y="40213"/>
                    </a:moveTo>
                    <a:cubicBezTo>
                      <a:pt x="80581" y="62423"/>
                      <a:pt x="62542" y="80427"/>
                      <a:pt x="40291" y="80427"/>
                    </a:cubicBezTo>
                    <a:cubicBezTo>
                      <a:pt x="18039" y="80427"/>
                      <a:pt x="0" y="62423"/>
                      <a:pt x="0" y="40213"/>
                    </a:cubicBezTo>
                    <a:cubicBezTo>
                      <a:pt x="0" y="18004"/>
                      <a:pt x="18039" y="0"/>
                      <a:pt x="40291" y="0"/>
                    </a:cubicBezTo>
                    <a:cubicBezTo>
                      <a:pt x="62543" y="0"/>
                      <a:pt x="80581" y="18004"/>
                      <a:pt x="80581" y="40213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84DAEAC-C410-F349-B1DB-1E60605DC7EC}"/>
                  </a:ext>
                </a:extLst>
              </p:cNvPr>
              <p:cNvSpPr/>
              <p:nvPr/>
            </p:nvSpPr>
            <p:spPr>
              <a:xfrm>
                <a:off x="8780763" y="14381811"/>
                <a:ext cx="85153" cy="84990"/>
              </a:xfrm>
              <a:custGeom>
                <a:avLst/>
                <a:gdLst>
                  <a:gd name="connsiteX0" fmla="*/ 42482 w 85153"/>
                  <a:gd name="connsiteY0" fmla="*/ 84990 h 84990"/>
                  <a:gd name="connsiteX1" fmla="*/ 85154 w 85153"/>
                  <a:gd name="connsiteY1" fmla="*/ 42590 h 84990"/>
                  <a:gd name="connsiteX2" fmla="*/ 42672 w 85153"/>
                  <a:gd name="connsiteY2" fmla="*/ 0 h 84990"/>
                  <a:gd name="connsiteX3" fmla="*/ 0 w 85153"/>
                  <a:gd name="connsiteY3" fmla="*/ 42400 h 84990"/>
                  <a:gd name="connsiteX4" fmla="*/ 0 w 85153"/>
                  <a:gd name="connsiteY4" fmla="*/ 42590 h 84990"/>
                  <a:gd name="connsiteX5" fmla="*/ 42482 w 85153"/>
                  <a:gd name="connsiteY5" fmla="*/ 84990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153" h="84990">
                    <a:moveTo>
                      <a:pt x="42482" y="84990"/>
                    </a:moveTo>
                    <a:cubicBezTo>
                      <a:pt x="65999" y="85042"/>
                      <a:pt x="85097" y="66059"/>
                      <a:pt x="85154" y="42590"/>
                    </a:cubicBezTo>
                    <a:cubicBezTo>
                      <a:pt x="85201" y="19121"/>
                      <a:pt x="66190" y="52"/>
                      <a:pt x="42672" y="0"/>
                    </a:cubicBezTo>
                    <a:cubicBezTo>
                      <a:pt x="19155" y="-52"/>
                      <a:pt x="48" y="18931"/>
                      <a:pt x="0" y="42400"/>
                    </a:cubicBezTo>
                    <a:cubicBezTo>
                      <a:pt x="0" y="42464"/>
                      <a:pt x="0" y="42526"/>
                      <a:pt x="0" y="42590"/>
                    </a:cubicBezTo>
                    <a:cubicBezTo>
                      <a:pt x="0" y="66007"/>
                      <a:pt x="19022" y="84990"/>
                      <a:pt x="42482" y="84990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4FA0D59A-98C3-5C45-9540-BFFF337FB912}"/>
                  </a:ext>
                </a:extLst>
              </p:cNvPr>
              <p:cNvSpPr/>
              <p:nvPr/>
            </p:nvSpPr>
            <p:spPr>
              <a:xfrm>
                <a:off x="8900969" y="14264974"/>
                <a:ext cx="84963" cy="84799"/>
              </a:xfrm>
              <a:custGeom>
                <a:avLst/>
                <a:gdLst>
                  <a:gd name="connsiteX0" fmla="*/ 84963 w 84963"/>
                  <a:gd name="connsiteY0" fmla="*/ 42400 h 84799"/>
                  <a:gd name="connsiteX1" fmla="*/ 42481 w 84963"/>
                  <a:gd name="connsiteY1" fmla="*/ 84800 h 84799"/>
                  <a:gd name="connsiteX2" fmla="*/ -1 w 84963"/>
                  <a:gd name="connsiteY2" fmla="*/ 42400 h 84799"/>
                  <a:gd name="connsiteX3" fmla="*/ 42481 w 84963"/>
                  <a:gd name="connsiteY3" fmla="*/ 0 h 84799"/>
                  <a:gd name="connsiteX4" fmla="*/ 84963 w 84963"/>
                  <a:gd name="connsiteY4" fmla="*/ 42400 h 8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3" h="84799">
                    <a:moveTo>
                      <a:pt x="84963" y="42400"/>
                    </a:moveTo>
                    <a:cubicBezTo>
                      <a:pt x="84963" y="65817"/>
                      <a:pt x="65943" y="84800"/>
                      <a:pt x="42481" y="84800"/>
                    </a:cubicBezTo>
                    <a:cubicBezTo>
                      <a:pt x="19019" y="84800"/>
                      <a:pt x="-1" y="65817"/>
                      <a:pt x="-1" y="42400"/>
                    </a:cubicBezTo>
                    <a:cubicBezTo>
                      <a:pt x="-1" y="18983"/>
                      <a:pt x="19019" y="0"/>
                      <a:pt x="42481" y="0"/>
                    </a:cubicBezTo>
                    <a:cubicBezTo>
                      <a:pt x="65943" y="0"/>
                      <a:pt x="84963" y="18983"/>
                      <a:pt x="84963" y="42400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FA4572FC-0AE1-8344-A213-B3AA5462ED9E}"/>
                  </a:ext>
                </a:extLst>
              </p:cNvPr>
              <p:cNvSpPr/>
              <p:nvPr/>
            </p:nvSpPr>
            <p:spPr>
              <a:xfrm>
                <a:off x="9007935" y="14367361"/>
                <a:ext cx="80581" cy="80426"/>
              </a:xfrm>
              <a:custGeom>
                <a:avLst/>
                <a:gdLst>
                  <a:gd name="connsiteX0" fmla="*/ 80581 w 80581"/>
                  <a:gd name="connsiteY0" fmla="*/ 40213 h 80426"/>
                  <a:gd name="connsiteX1" fmla="*/ 40291 w 80581"/>
                  <a:gd name="connsiteY1" fmla="*/ 0 h 80426"/>
                  <a:gd name="connsiteX2" fmla="*/ 0 w 80581"/>
                  <a:gd name="connsiteY2" fmla="*/ 40213 h 80426"/>
                  <a:gd name="connsiteX3" fmla="*/ 40291 w 80581"/>
                  <a:gd name="connsiteY3" fmla="*/ 80427 h 80426"/>
                  <a:gd name="connsiteX4" fmla="*/ 80581 w 80581"/>
                  <a:gd name="connsiteY4" fmla="*/ 40213 h 80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581" h="80426">
                    <a:moveTo>
                      <a:pt x="80581" y="40213"/>
                    </a:moveTo>
                    <a:cubicBezTo>
                      <a:pt x="80581" y="18004"/>
                      <a:pt x="62541" y="0"/>
                      <a:pt x="40291" y="0"/>
                    </a:cubicBezTo>
                    <a:cubicBezTo>
                      <a:pt x="18040" y="0"/>
                      <a:pt x="0" y="18004"/>
                      <a:pt x="0" y="40213"/>
                    </a:cubicBezTo>
                    <a:cubicBezTo>
                      <a:pt x="0" y="62423"/>
                      <a:pt x="18040" y="80427"/>
                      <a:pt x="40291" y="80427"/>
                    </a:cubicBezTo>
                    <a:cubicBezTo>
                      <a:pt x="62541" y="80427"/>
                      <a:pt x="80581" y="62423"/>
                      <a:pt x="80581" y="40213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D22777DA-64F3-304D-AEE7-20B9A24922B3}"/>
                  </a:ext>
                </a:extLst>
              </p:cNvPr>
              <p:cNvSpPr/>
              <p:nvPr/>
            </p:nvSpPr>
            <p:spPr>
              <a:xfrm>
                <a:off x="8890682" y="14479920"/>
                <a:ext cx="84963" cy="84799"/>
              </a:xfrm>
              <a:custGeom>
                <a:avLst/>
                <a:gdLst>
                  <a:gd name="connsiteX0" fmla="*/ 84963 w 84963"/>
                  <a:gd name="connsiteY0" fmla="*/ 42400 h 84799"/>
                  <a:gd name="connsiteX1" fmla="*/ 42482 w 84963"/>
                  <a:gd name="connsiteY1" fmla="*/ 84800 h 84799"/>
                  <a:gd name="connsiteX2" fmla="*/ 0 w 84963"/>
                  <a:gd name="connsiteY2" fmla="*/ 42400 h 84799"/>
                  <a:gd name="connsiteX3" fmla="*/ 42482 w 84963"/>
                  <a:gd name="connsiteY3" fmla="*/ 0 h 84799"/>
                  <a:gd name="connsiteX4" fmla="*/ 84963 w 84963"/>
                  <a:gd name="connsiteY4" fmla="*/ 42400 h 8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3" h="84799">
                    <a:moveTo>
                      <a:pt x="84963" y="42400"/>
                    </a:moveTo>
                    <a:cubicBezTo>
                      <a:pt x="84963" y="65817"/>
                      <a:pt x="65943" y="84800"/>
                      <a:pt x="42482" y="84800"/>
                    </a:cubicBezTo>
                    <a:cubicBezTo>
                      <a:pt x="19020" y="84800"/>
                      <a:pt x="0" y="65817"/>
                      <a:pt x="0" y="42400"/>
                    </a:cubicBezTo>
                    <a:cubicBezTo>
                      <a:pt x="0" y="18983"/>
                      <a:pt x="19020" y="0"/>
                      <a:pt x="42482" y="0"/>
                    </a:cubicBezTo>
                    <a:cubicBezTo>
                      <a:pt x="65943" y="0"/>
                      <a:pt x="84963" y="18983"/>
                      <a:pt x="84963" y="42400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FF68E73-0CA6-3445-9B33-2D17B9436CEE}"/>
              </a:ext>
            </a:extLst>
          </p:cNvPr>
          <p:cNvGrpSpPr/>
          <p:nvPr/>
        </p:nvGrpSpPr>
        <p:grpSpPr>
          <a:xfrm>
            <a:off x="13531412" y="3115254"/>
            <a:ext cx="2440058" cy="2440056"/>
            <a:chOff x="18834069" y="9015733"/>
            <a:chExt cx="2440058" cy="2440056"/>
          </a:xfrm>
        </p:grpSpPr>
        <p:sp>
          <p:nvSpPr>
            <p:cNvPr id="141" name="Freeform 787">
              <a:extLst>
                <a:ext uri="{FF2B5EF4-FFF2-40B4-BE49-F238E27FC236}">
                  <a16:creationId xmlns:a16="http://schemas.microsoft.com/office/drawing/2014/main" id="{238F1D87-AFDC-0341-826A-C54D7B3E8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4069" y="9015733"/>
              <a:ext cx="2440058" cy="2440056"/>
            </a:xfrm>
            <a:custGeom>
              <a:avLst/>
              <a:gdLst>
                <a:gd name="T0" fmla="*/ 5000 w 5001"/>
                <a:gd name="T1" fmla="*/ 2500 h 5000"/>
                <a:gd name="T2" fmla="*/ 5000 w 5001"/>
                <a:gd name="T3" fmla="*/ 2500 h 5000"/>
                <a:gd name="T4" fmla="*/ 2500 w 5001"/>
                <a:gd name="T5" fmla="*/ 4999 h 5000"/>
                <a:gd name="T6" fmla="*/ 0 w 5001"/>
                <a:gd name="T7" fmla="*/ 2500 h 5000"/>
                <a:gd name="T8" fmla="*/ 2500 w 5001"/>
                <a:gd name="T9" fmla="*/ 0 h 5000"/>
                <a:gd name="T10" fmla="*/ 5000 w 5001"/>
                <a:gd name="T11" fmla="*/ 2500 h 5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1" h="5000">
                  <a:moveTo>
                    <a:pt x="5000" y="2500"/>
                  </a:moveTo>
                  <a:lnTo>
                    <a:pt x="5000" y="2500"/>
                  </a:lnTo>
                  <a:cubicBezTo>
                    <a:pt x="5000" y="3879"/>
                    <a:pt x="3879" y="4999"/>
                    <a:pt x="2500" y="4999"/>
                  </a:cubicBezTo>
                  <a:cubicBezTo>
                    <a:pt x="1121" y="4999"/>
                    <a:pt x="0" y="3879"/>
                    <a:pt x="0" y="2500"/>
                  </a:cubicBezTo>
                  <a:cubicBezTo>
                    <a:pt x="0" y="1120"/>
                    <a:pt x="1121" y="0"/>
                    <a:pt x="2500" y="0"/>
                  </a:cubicBezTo>
                  <a:cubicBezTo>
                    <a:pt x="3879" y="0"/>
                    <a:pt x="5000" y="1120"/>
                    <a:pt x="5000" y="25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5C31603-A4A0-1D45-A92F-D02AF17AFCC1}"/>
                </a:ext>
              </a:extLst>
            </p:cNvPr>
            <p:cNvGrpSpPr/>
            <p:nvPr/>
          </p:nvGrpSpPr>
          <p:grpSpPr>
            <a:xfrm>
              <a:off x="19413935" y="9535532"/>
              <a:ext cx="1323868" cy="1299858"/>
              <a:chOff x="8543878" y="14024557"/>
              <a:chExt cx="714673" cy="701713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E0EEFE17-D588-E94F-8C16-281B10B82A90}"/>
                  </a:ext>
                </a:extLst>
              </p:cNvPr>
              <p:cNvSpPr/>
              <p:nvPr/>
            </p:nvSpPr>
            <p:spPr>
              <a:xfrm>
                <a:off x="8543878" y="14024557"/>
                <a:ext cx="714673" cy="701713"/>
              </a:xfrm>
              <a:custGeom>
                <a:avLst/>
                <a:gdLst>
                  <a:gd name="connsiteX0" fmla="*/ 713707 w 714673"/>
                  <a:gd name="connsiteY0" fmla="*/ 370468 h 701713"/>
                  <a:gd name="connsiteX1" fmla="*/ 676236 w 714673"/>
                  <a:gd name="connsiteY1" fmla="*/ 348399 h 701713"/>
                  <a:gd name="connsiteX2" fmla="*/ 657224 w 714673"/>
                  <a:gd name="connsiteY2" fmla="*/ 362863 h 701713"/>
                  <a:gd name="connsiteX3" fmla="*/ 623410 w 714673"/>
                  <a:gd name="connsiteY3" fmla="*/ 361057 h 701713"/>
                  <a:gd name="connsiteX4" fmla="*/ 593692 w 714673"/>
                  <a:gd name="connsiteY4" fmla="*/ 337765 h 701713"/>
                  <a:gd name="connsiteX5" fmla="*/ 578833 w 714673"/>
                  <a:gd name="connsiteY5" fmla="*/ 288806 h 701713"/>
                  <a:gd name="connsiteX6" fmla="*/ 593692 w 714673"/>
                  <a:gd name="connsiteY6" fmla="*/ 251634 h 701713"/>
                  <a:gd name="connsiteX7" fmla="*/ 631792 w 714673"/>
                  <a:gd name="connsiteY7" fmla="*/ 230149 h 701713"/>
                  <a:gd name="connsiteX8" fmla="*/ 631792 w 714673"/>
                  <a:gd name="connsiteY8" fmla="*/ 230149 h 701713"/>
                  <a:gd name="connsiteX9" fmla="*/ 657319 w 714673"/>
                  <a:gd name="connsiteY9" fmla="*/ 231955 h 701713"/>
                  <a:gd name="connsiteX10" fmla="*/ 670835 w 714673"/>
                  <a:gd name="connsiteY10" fmla="*/ 194946 h 701713"/>
                  <a:gd name="connsiteX11" fmla="*/ 653319 w 714673"/>
                  <a:gd name="connsiteY11" fmla="*/ 179954 h 701713"/>
                  <a:gd name="connsiteX12" fmla="*/ 628744 w 714673"/>
                  <a:gd name="connsiteY12" fmla="*/ 184802 h 701713"/>
                  <a:gd name="connsiteX13" fmla="*/ 618267 w 714673"/>
                  <a:gd name="connsiteY13" fmla="*/ 206477 h 701713"/>
                  <a:gd name="connsiteX14" fmla="*/ 586358 w 714673"/>
                  <a:gd name="connsiteY14" fmla="*/ 224540 h 701713"/>
                  <a:gd name="connsiteX15" fmla="*/ 545972 w 714673"/>
                  <a:gd name="connsiteY15" fmla="*/ 218266 h 701713"/>
                  <a:gd name="connsiteX16" fmla="*/ 497585 w 714673"/>
                  <a:gd name="connsiteY16" fmla="*/ 183851 h 701713"/>
                  <a:gd name="connsiteX17" fmla="*/ 490069 w 714673"/>
                  <a:gd name="connsiteY17" fmla="*/ 166735 h 701713"/>
                  <a:gd name="connsiteX18" fmla="*/ 490727 w 714673"/>
                  <a:gd name="connsiteY18" fmla="*/ 165313 h 701713"/>
                  <a:gd name="connsiteX19" fmla="*/ 508824 w 714673"/>
                  <a:gd name="connsiteY19" fmla="*/ 130994 h 701713"/>
                  <a:gd name="connsiteX20" fmla="*/ 531789 w 714673"/>
                  <a:gd name="connsiteY20" fmla="*/ 104072 h 701713"/>
                  <a:gd name="connsiteX21" fmla="*/ 504814 w 714673"/>
                  <a:gd name="connsiteY21" fmla="*/ 81148 h 701713"/>
                  <a:gd name="connsiteX22" fmla="*/ 481850 w 714673"/>
                  <a:gd name="connsiteY22" fmla="*/ 108071 h 701713"/>
                  <a:gd name="connsiteX23" fmla="*/ 485869 w 714673"/>
                  <a:gd name="connsiteY23" fmla="*/ 119776 h 701713"/>
                  <a:gd name="connsiteX24" fmla="*/ 473105 w 714673"/>
                  <a:gd name="connsiteY24" fmla="*/ 143828 h 701713"/>
                  <a:gd name="connsiteX25" fmla="*/ 433482 w 714673"/>
                  <a:gd name="connsiteY25" fmla="*/ 158564 h 701713"/>
                  <a:gd name="connsiteX26" fmla="*/ 405763 w 714673"/>
                  <a:gd name="connsiteY26" fmla="*/ 147536 h 701713"/>
                  <a:gd name="connsiteX27" fmla="*/ 395191 w 714673"/>
                  <a:gd name="connsiteY27" fmla="*/ 144018 h 701713"/>
                  <a:gd name="connsiteX28" fmla="*/ 370902 w 714673"/>
                  <a:gd name="connsiteY28" fmla="*/ 110840 h 701713"/>
                  <a:gd name="connsiteX29" fmla="*/ 372426 w 714673"/>
                  <a:gd name="connsiteY29" fmla="*/ 50472 h 701713"/>
                  <a:gd name="connsiteX30" fmla="*/ 385570 w 714673"/>
                  <a:gd name="connsiteY30" fmla="*/ 25850 h 701713"/>
                  <a:gd name="connsiteX31" fmla="*/ 365854 w 714673"/>
                  <a:gd name="connsiteY31" fmla="*/ 1132 h 701713"/>
                  <a:gd name="connsiteX32" fmla="*/ 332098 w 714673"/>
                  <a:gd name="connsiteY32" fmla="*/ 19375 h 701713"/>
                  <a:gd name="connsiteX33" fmla="*/ 344708 w 714673"/>
                  <a:gd name="connsiteY33" fmla="*/ 50662 h 701713"/>
                  <a:gd name="connsiteX34" fmla="*/ 343089 w 714673"/>
                  <a:gd name="connsiteY34" fmla="*/ 114833 h 701713"/>
                  <a:gd name="connsiteX35" fmla="*/ 319562 w 714673"/>
                  <a:gd name="connsiteY35" fmla="*/ 145539 h 701713"/>
                  <a:gd name="connsiteX36" fmla="*/ 297941 w 714673"/>
                  <a:gd name="connsiteY36" fmla="*/ 155046 h 701713"/>
                  <a:gd name="connsiteX37" fmla="*/ 281938 w 714673"/>
                  <a:gd name="connsiteY37" fmla="*/ 164553 h 701713"/>
                  <a:gd name="connsiteX38" fmla="*/ 244848 w 714673"/>
                  <a:gd name="connsiteY38" fmla="*/ 154669 h 701713"/>
                  <a:gd name="connsiteX39" fmla="*/ 244791 w 714673"/>
                  <a:gd name="connsiteY39" fmla="*/ 154571 h 701713"/>
                  <a:gd name="connsiteX40" fmla="*/ 231266 w 714673"/>
                  <a:gd name="connsiteY40" fmla="*/ 130424 h 701713"/>
                  <a:gd name="connsiteX41" fmla="*/ 231742 w 714673"/>
                  <a:gd name="connsiteY41" fmla="*/ 108273 h 701713"/>
                  <a:gd name="connsiteX42" fmla="*/ 199652 w 714673"/>
                  <a:gd name="connsiteY42" fmla="*/ 94268 h 701713"/>
                  <a:gd name="connsiteX43" fmla="*/ 184879 w 714673"/>
                  <a:gd name="connsiteY43" fmla="*/ 110460 h 701713"/>
                  <a:gd name="connsiteX44" fmla="*/ 186594 w 714673"/>
                  <a:gd name="connsiteY44" fmla="*/ 126906 h 701713"/>
                  <a:gd name="connsiteX45" fmla="*/ 208882 w 714673"/>
                  <a:gd name="connsiteY45" fmla="*/ 143258 h 701713"/>
                  <a:gd name="connsiteX46" fmla="*/ 222312 w 714673"/>
                  <a:gd name="connsiteY46" fmla="*/ 166644 h 701713"/>
                  <a:gd name="connsiteX47" fmla="*/ 212358 w 714673"/>
                  <a:gd name="connsiteY47" fmla="*/ 203790 h 701713"/>
                  <a:gd name="connsiteX48" fmla="*/ 212311 w 714673"/>
                  <a:gd name="connsiteY48" fmla="*/ 203816 h 701713"/>
                  <a:gd name="connsiteX49" fmla="*/ 176020 w 714673"/>
                  <a:gd name="connsiteY49" fmla="*/ 235378 h 701713"/>
                  <a:gd name="connsiteX50" fmla="*/ 137920 w 714673"/>
                  <a:gd name="connsiteY50" fmla="*/ 240797 h 701713"/>
                  <a:gd name="connsiteX51" fmla="*/ 109345 w 714673"/>
                  <a:gd name="connsiteY51" fmla="*/ 220738 h 701713"/>
                  <a:gd name="connsiteX52" fmla="*/ 95725 w 714673"/>
                  <a:gd name="connsiteY52" fmla="*/ 194974 h 701713"/>
                  <a:gd name="connsiteX53" fmla="*/ 77723 w 714673"/>
                  <a:gd name="connsiteY53" fmla="*/ 190316 h 701713"/>
                  <a:gd name="connsiteX54" fmla="*/ 54710 w 714673"/>
                  <a:gd name="connsiteY54" fmla="*/ 221154 h 701713"/>
                  <a:gd name="connsiteX55" fmla="*/ 69912 w 714673"/>
                  <a:gd name="connsiteY55" fmla="*/ 241747 h 701713"/>
                  <a:gd name="connsiteX56" fmla="*/ 94392 w 714673"/>
                  <a:gd name="connsiteY56" fmla="*/ 241747 h 701713"/>
                  <a:gd name="connsiteX57" fmla="*/ 138683 w 714673"/>
                  <a:gd name="connsiteY57" fmla="*/ 273024 h 701713"/>
                  <a:gd name="connsiteX58" fmla="*/ 150303 w 714673"/>
                  <a:gd name="connsiteY58" fmla="*/ 300404 h 701713"/>
                  <a:gd name="connsiteX59" fmla="*/ 142969 w 714673"/>
                  <a:gd name="connsiteY59" fmla="*/ 346416 h 701713"/>
                  <a:gd name="connsiteX60" fmla="*/ 114394 w 714673"/>
                  <a:gd name="connsiteY60" fmla="*/ 368092 h 701713"/>
                  <a:gd name="connsiteX61" fmla="*/ 51910 w 714673"/>
                  <a:gd name="connsiteY61" fmla="*/ 360581 h 701713"/>
                  <a:gd name="connsiteX62" fmla="*/ 32860 w 714673"/>
                  <a:gd name="connsiteY62" fmla="*/ 345085 h 701713"/>
                  <a:gd name="connsiteX63" fmla="*/ 4285 w 714673"/>
                  <a:gd name="connsiteY63" fmla="*/ 357634 h 701713"/>
                  <a:gd name="connsiteX64" fmla="*/ 12381 w 714673"/>
                  <a:gd name="connsiteY64" fmla="*/ 394814 h 701713"/>
                  <a:gd name="connsiteX65" fmla="*/ 48862 w 714673"/>
                  <a:gd name="connsiteY65" fmla="*/ 387866 h 701713"/>
                  <a:gd name="connsiteX66" fmla="*/ 112965 w 714673"/>
                  <a:gd name="connsiteY66" fmla="*/ 395566 h 701713"/>
                  <a:gd name="connsiteX67" fmla="*/ 135730 w 714673"/>
                  <a:gd name="connsiteY67" fmla="*/ 419428 h 701713"/>
                  <a:gd name="connsiteX68" fmla="*/ 146112 w 714673"/>
                  <a:gd name="connsiteY68" fmla="*/ 459927 h 701713"/>
                  <a:gd name="connsiteX69" fmla="*/ 131348 w 714673"/>
                  <a:gd name="connsiteY69" fmla="*/ 507460 h 701713"/>
                  <a:gd name="connsiteX70" fmla="*/ 90582 w 714673"/>
                  <a:gd name="connsiteY70" fmla="*/ 534174 h 701713"/>
                  <a:gd name="connsiteX71" fmla="*/ 68198 w 714673"/>
                  <a:gd name="connsiteY71" fmla="*/ 534174 h 701713"/>
                  <a:gd name="connsiteX72" fmla="*/ 55787 w 714673"/>
                  <a:gd name="connsiteY72" fmla="*/ 569577 h 701713"/>
                  <a:gd name="connsiteX73" fmla="*/ 91268 w 714673"/>
                  <a:gd name="connsiteY73" fmla="*/ 581964 h 701713"/>
                  <a:gd name="connsiteX74" fmla="*/ 106298 w 714673"/>
                  <a:gd name="connsiteY74" fmla="*/ 557465 h 701713"/>
                  <a:gd name="connsiteX75" fmla="*/ 153923 w 714673"/>
                  <a:gd name="connsiteY75" fmla="*/ 526093 h 701713"/>
                  <a:gd name="connsiteX76" fmla="*/ 204215 w 714673"/>
                  <a:gd name="connsiteY76" fmla="*/ 532273 h 701713"/>
                  <a:gd name="connsiteX77" fmla="*/ 235362 w 714673"/>
                  <a:gd name="connsiteY77" fmla="*/ 565926 h 701713"/>
                  <a:gd name="connsiteX78" fmla="*/ 248506 w 714673"/>
                  <a:gd name="connsiteY78" fmla="*/ 578285 h 701713"/>
                  <a:gd name="connsiteX79" fmla="*/ 258031 w 714673"/>
                  <a:gd name="connsiteY79" fmla="*/ 614221 h 701713"/>
                  <a:gd name="connsiteX80" fmla="*/ 242505 w 714673"/>
                  <a:gd name="connsiteY80" fmla="*/ 648825 h 701713"/>
                  <a:gd name="connsiteX81" fmla="*/ 220503 w 714673"/>
                  <a:gd name="connsiteY81" fmla="*/ 679399 h 701713"/>
                  <a:gd name="connsiteX82" fmla="*/ 251135 w 714673"/>
                  <a:gd name="connsiteY82" fmla="*/ 701359 h 701713"/>
                  <a:gd name="connsiteX83" fmla="*/ 273462 w 714673"/>
                  <a:gd name="connsiteY83" fmla="*/ 676299 h 701713"/>
                  <a:gd name="connsiteX84" fmla="*/ 269366 w 714673"/>
                  <a:gd name="connsiteY84" fmla="*/ 660899 h 701713"/>
                  <a:gd name="connsiteX85" fmla="*/ 286416 w 714673"/>
                  <a:gd name="connsiteY85" fmla="*/ 622872 h 701713"/>
                  <a:gd name="connsiteX86" fmla="*/ 315562 w 714673"/>
                  <a:gd name="connsiteY86" fmla="*/ 605760 h 701713"/>
                  <a:gd name="connsiteX87" fmla="*/ 334612 w 714673"/>
                  <a:gd name="connsiteY87" fmla="*/ 605760 h 701713"/>
                  <a:gd name="connsiteX88" fmla="*/ 402811 w 714673"/>
                  <a:gd name="connsiteY88" fmla="*/ 600816 h 701713"/>
                  <a:gd name="connsiteX89" fmla="*/ 423670 w 714673"/>
                  <a:gd name="connsiteY89" fmla="*/ 616502 h 701713"/>
                  <a:gd name="connsiteX90" fmla="*/ 431196 w 714673"/>
                  <a:gd name="connsiteY90" fmla="*/ 652152 h 701713"/>
                  <a:gd name="connsiteX91" fmla="*/ 422814 w 714673"/>
                  <a:gd name="connsiteY91" fmla="*/ 678581 h 701713"/>
                  <a:gd name="connsiteX92" fmla="*/ 446531 w 714673"/>
                  <a:gd name="connsiteY92" fmla="*/ 700066 h 701713"/>
                  <a:gd name="connsiteX93" fmla="*/ 477478 w 714673"/>
                  <a:gd name="connsiteY93" fmla="*/ 675834 h 701713"/>
                  <a:gd name="connsiteX94" fmla="*/ 458913 w 714673"/>
                  <a:gd name="connsiteY94" fmla="*/ 646258 h 701713"/>
                  <a:gd name="connsiteX95" fmla="*/ 452245 w 714673"/>
                  <a:gd name="connsiteY95" fmla="*/ 614791 h 701713"/>
                  <a:gd name="connsiteX96" fmla="*/ 464819 w 714673"/>
                  <a:gd name="connsiteY96" fmla="*/ 592165 h 701713"/>
                  <a:gd name="connsiteX97" fmla="*/ 526922 w 714673"/>
                  <a:gd name="connsiteY97" fmla="*/ 544631 h 701713"/>
                  <a:gd name="connsiteX98" fmla="*/ 553973 w 714673"/>
                  <a:gd name="connsiteY98" fmla="*/ 539213 h 701713"/>
                  <a:gd name="connsiteX99" fmla="*/ 599598 w 714673"/>
                  <a:gd name="connsiteY99" fmla="*/ 568778 h 701713"/>
                  <a:gd name="connsiteX100" fmla="*/ 627010 w 714673"/>
                  <a:gd name="connsiteY100" fmla="*/ 590967 h 701713"/>
                  <a:gd name="connsiteX101" fmla="*/ 630458 w 714673"/>
                  <a:gd name="connsiteY101" fmla="*/ 590359 h 701713"/>
                  <a:gd name="connsiteX102" fmla="*/ 648079 w 714673"/>
                  <a:gd name="connsiteY102" fmla="*/ 574292 h 701713"/>
                  <a:gd name="connsiteX103" fmla="*/ 632516 w 714673"/>
                  <a:gd name="connsiteY103" fmla="*/ 542530 h 701713"/>
                  <a:gd name="connsiteX104" fmla="*/ 625696 w 714673"/>
                  <a:gd name="connsiteY104" fmla="*/ 541209 h 701713"/>
                  <a:gd name="connsiteX105" fmla="*/ 612551 w 714673"/>
                  <a:gd name="connsiteY105" fmla="*/ 544156 h 701713"/>
                  <a:gd name="connsiteX106" fmla="*/ 570451 w 714673"/>
                  <a:gd name="connsiteY106" fmla="*/ 517062 h 701713"/>
                  <a:gd name="connsiteX107" fmla="*/ 564660 w 714673"/>
                  <a:gd name="connsiteY107" fmla="*/ 489702 h 701713"/>
                  <a:gd name="connsiteX108" fmla="*/ 564926 w 714673"/>
                  <a:gd name="connsiteY108" fmla="*/ 489302 h 701713"/>
                  <a:gd name="connsiteX109" fmla="*/ 583310 w 714673"/>
                  <a:gd name="connsiteY109" fmla="*/ 463159 h 701713"/>
                  <a:gd name="connsiteX110" fmla="*/ 602360 w 714673"/>
                  <a:gd name="connsiteY110" fmla="*/ 418287 h 701713"/>
                  <a:gd name="connsiteX111" fmla="*/ 636173 w 714673"/>
                  <a:gd name="connsiteY111" fmla="*/ 392619 h 701713"/>
                  <a:gd name="connsiteX112" fmla="*/ 657891 w 714673"/>
                  <a:gd name="connsiteY112" fmla="*/ 393760 h 701713"/>
                  <a:gd name="connsiteX113" fmla="*/ 700096 w 714673"/>
                  <a:gd name="connsiteY113" fmla="*/ 403754 h 701713"/>
                  <a:gd name="connsiteX114" fmla="*/ 713707 w 714673"/>
                  <a:gd name="connsiteY114" fmla="*/ 370088 h 701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714673" h="701713">
                    <a:moveTo>
                      <a:pt x="713707" y="370468"/>
                    </a:moveTo>
                    <a:cubicBezTo>
                      <a:pt x="709468" y="354046"/>
                      <a:pt x="692685" y="344166"/>
                      <a:pt x="676236" y="348399"/>
                    </a:cubicBezTo>
                    <a:cubicBezTo>
                      <a:pt x="668206" y="350465"/>
                      <a:pt x="661348" y="355681"/>
                      <a:pt x="657224" y="362863"/>
                    </a:cubicBezTo>
                    <a:lnTo>
                      <a:pt x="623410" y="361057"/>
                    </a:lnTo>
                    <a:cubicBezTo>
                      <a:pt x="609589" y="360294"/>
                      <a:pt x="597712" y="350989"/>
                      <a:pt x="593692" y="337765"/>
                    </a:cubicBezTo>
                    <a:cubicBezTo>
                      <a:pt x="587405" y="316946"/>
                      <a:pt x="578833" y="288806"/>
                      <a:pt x="578833" y="288806"/>
                    </a:cubicBezTo>
                    <a:cubicBezTo>
                      <a:pt x="574471" y="274471"/>
                      <a:pt x="580643" y="259033"/>
                      <a:pt x="593692" y="251634"/>
                    </a:cubicBezTo>
                    <a:lnTo>
                      <a:pt x="631792" y="230149"/>
                    </a:lnTo>
                    <a:lnTo>
                      <a:pt x="631792" y="230149"/>
                    </a:lnTo>
                    <a:cubicBezTo>
                      <a:pt x="639240" y="235606"/>
                      <a:pt x="649175" y="236309"/>
                      <a:pt x="657319" y="231955"/>
                    </a:cubicBezTo>
                    <a:cubicBezTo>
                      <a:pt x="671292" y="225461"/>
                      <a:pt x="677340" y="208892"/>
                      <a:pt x="670835" y="194946"/>
                    </a:cubicBezTo>
                    <a:cubicBezTo>
                      <a:pt x="667435" y="187660"/>
                      <a:pt x="661053" y="182194"/>
                      <a:pt x="653319" y="179954"/>
                    </a:cubicBezTo>
                    <a:cubicBezTo>
                      <a:pt x="644822" y="177492"/>
                      <a:pt x="635659" y="179300"/>
                      <a:pt x="628744" y="184802"/>
                    </a:cubicBezTo>
                    <a:cubicBezTo>
                      <a:pt x="622000" y="189959"/>
                      <a:pt x="618114" y="198002"/>
                      <a:pt x="618267" y="206477"/>
                    </a:cubicBezTo>
                    <a:lnTo>
                      <a:pt x="586358" y="224540"/>
                    </a:lnTo>
                    <a:cubicBezTo>
                      <a:pt x="573108" y="232263"/>
                      <a:pt x="556240" y="229642"/>
                      <a:pt x="545972" y="218266"/>
                    </a:cubicBezTo>
                    <a:cubicBezTo>
                      <a:pt x="532884" y="203045"/>
                      <a:pt x="516273" y="191233"/>
                      <a:pt x="497585" y="183851"/>
                    </a:cubicBezTo>
                    <a:cubicBezTo>
                      <a:pt x="490775" y="181195"/>
                      <a:pt x="487412" y="173532"/>
                      <a:pt x="490069" y="166735"/>
                    </a:cubicBezTo>
                    <a:cubicBezTo>
                      <a:pt x="490260" y="166248"/>
                      <a:pt x="490479" y="165773"/>
                      <a:pt x="490727" y="165313"/>
                    </a:cubicBezTo>
                    <a:lnTo>
                      <a:pt x="508824" y="130994"/>
                    </a:lnTo>
                    <a:cubicBezTo>
                      <a:pt x="522616" y="129890"/>
                      <a:pt x="532894" y="117837"/>
                      <a:pt x="531789" y="104072"/>
                    </a:cubicBezTo>
                    <a:cubicBezTo>
                      <a:pt x="530684" y="90308"/>
                      <a:pt x="518607" y="80045"/>
                      <a:pt x="504814" y="81148"/>
                    </a:cubicBezTo>
                    <a:cubicBezTo>
                      <a:pt x="491032" y="82253"/>
                      <a:pt x="480744" y="94306"/>
                      <a:pt x="481850" y="108071"/>
                    </a:cubicBezTo>
                    <a:cubicBezTo>
                      <a:pt x="482183" y="112247"/>
                      <a:pt x="483564" y="116272"/>
                      <a:pt x="485869" y="119776"/>
                    </a:cubicBezTo>
                    <a:lnTo>
                      <a:pt x="473105" y="143828"/>
                    </a:lnTo>
                    <a:cubicBezTo>
                      <a:pt x="465609" y="158127"/>
                      <a:pt x="448521" y="164483"/>
                      <a:pt x="433482" y="158564"/>
                    </a:cubicBezTo>
                    <a:lnTo>
                      <a:pt x="405763" y="147536"/>
                    </a:lnTo>
                    <a:cubicBezTo>
                      <a:pt x="402239" y="146205"/>
                      <a:pt x="398715" y="144969"/>
                      <a:pt x="395191" y="144018"/>
                    </a:cubicBezTo>
                    <a:cubicBezTo>
                      <a:pt x="380484" y="139748"/>
                      <a:pt x="370512" y="126122"/>
                      <a:pt x="370902" y="110840"/>
                    </a:cubicBezTo>
                    <a:lnTo>
                      <a:pt x="372426" y="50472"/>
                    </a:lnTo>
                    <a:cubicBezTo>
                      <a:pt x="381027" y="45320"/>
                      <a:pt x="386085" y="35851"/>
                      <a:pt x="385570" y="25850"/>
                    </a:cubicBezTo>
                    <a:cubicBezTo>
                      <a:pt x="384875" y="14286"/>
                      <a:pt x="376988" y="4399"/>
                      <a:pt x="365854" y="1132"/>
                    </a:cubicBezTo>
                    <a:cubicBezTo>
                      <a:pt x="351481" y="-3135"/>
                      <a:pt x="336365" y="5032"/>
                      <a:pt x="332098" y="19375"/>
                    </a:cubicBezTo>
                    <a:cubicBezTo>
                      <a:pt x="328487" y="31464"/>
                      <a:pt x="333717" y="44434"/>
                      <a:pt x="344708" y="50662"/>
                    </a:cubicBezTo>
                    <a:lnTo>
                      <a:pt x="343089" y="114833"/>
                    </a:lnTo>
                    <a:cubicBezTo>
                      <a:pt x="342508" y="128991"/>
                      <a:pt x="333098" y="141268"/>
                      <a:pt x="319562" y="145539"/>
                    </a:cubicBezTo>
                    <a:cubicBezTo>
                      <a:pt x="312057" y="147981"/>
                      <a:pt x="304808" y="151165"/>
                      <a:pt x="297941" y="155046"/>
                    </a:cubicBezTo>
                    <a:lnTo>
                      <a:pt x="281938" y="164553"/>
                    </a:lnTo>
                    <a:cubicBezTo>
                      <a:pt x="268965" y="172046"/>
                      <a:pt x="252354" y="167621"/>
                      <a:pt x="244848" y="154669"/>
                    </a:cubicBezTo>
                    <a:cubicBezTo>
                      <a:pt x="244829" y="154635"/>
                      <a:pt x="244810" y="154603"/>
                      <a:pt x="244791" y="154571"/>
                    </a:cubicBezTo>
                    <a:lnTo>
                      <a:pt x="231266" y="130424"/>
                    </a:lnTo>
                    <a:cubicBezTo>
                      <a:pt x="235362" y="123650"/>
                      <a:pt x="235542" y="115216"/>
                      <a:pt x="231742" y="108273"/>
                    </a:cubicBezTo>
                    <a:cubicBezTo>
                      <a:pt x="226760" y="95562"/>
                      <a:pt x="212387" y="89291"/>
                      <a:pt x="199652" y="94268"/>
                    </a:cubicBezTo>
                    <a:cubicBezTo>
                      <a:pt x="192471" y="97074"/>
                      <a:pt x="187013" y="103061"/>
                      <a:pt x="184879" y="110460"/>
                    </a:cubicBezTo>
                    <a:cubicBezTo>
                      <a:pt x="183383" y="115964"/>
                      <a:pt x="184003" y="121826"/>
                      <a:pt x="186594" y="126906"/>
                    </a:cubicBezTo>
                    <a:cubicBezTo>
                      <a:pt x="193547" y="140881"/>
                      <a:pt x="201357" y="143163"/>
                      <a:pt x="208882" y="143258"/>
                    </a:cubicBezTo>
                    <a:lnTo>
                      <a:pt x="222312" y="166644"/>
                    </a:lnTo>
                    <a:cubicBezTo>
                      <a:pt x="229837" y="179646"/>
                      <a:pt x="225379" y="196276"/>
                      <a:pt x="212358" y="203790"/>
                    </a:cubicBezTo>
                    <a:cubicBezTo>
                      <a:pt x="212340" y="203798"/>
                      <a:pt x="212330" y="203807"/>
                      <a:pt x="212311" y="203816"/>
                    </a:cubicBezTo>
                    <a:cubicBezTo>
                      <a:pt x="198233" y="211829"/>
                      <a:pt x="185898" y="222558"/>
                      <a:pt x="176020" y="235378"/>
                    </a:cubicBezTo>
                    <a:cubicBezTo>
                      <a:pt x="166801" y="247032"/>
                      <a:pt x="150037" y="249416"/>
                      <a:pt x="137920" y="240797"/>
                    </a:cubicBezTo>
                    <a:lnTo>
                      <a:pt x="109345" y="220738"/>
                    </a:lnTo>
                    <a:cubicBezTo>
                      <a:pt x="110717" y="210140"/>
                      <a:pt x="105260" y="199827"/>
                      <a:pt x="95725" y="194974"/>
                    </a:cubicBezTo>
                    <a:cubicBezTo>
                      <a:pt x="90553" y="191155"/>
                      <a:pt x="84105" y="189486"/>
                      <a:pt x="77723" y="190316"/>
                    </a:cubicBezTo>
                    <a:cubicBezTo>
                      <a:pt x="62835" y="192489"/>
                      <a:pt x="52529" y="206296"/>
                      <a:pt x="54710" y="221154"/>
                    </a:cubicBezTo>
                    <a:cubicBezTo>
                      <a:pt x="56025" y="230118"/>
                      <a:pt x="61720" y="237839"/>
                      <a:pt x="69912" y="241747"/>
                    </a:cubicBezTo>
                    <a:cubicBezTo>
                      <a:pt x="77542" y="245907"/>
                      <a:pt x="86762" y="245907"/>
                      <a:pt x="94392" y="241747"/>
                    </a:cubicBezTo>
                    <a:lnTo>
                      <a:pt x="138683" y="273024"/>
                    </a:lnTo>
                    <a:cubicBezTo>
                      <a:pt x="147398" y="279254"/>
                      <a:pt x="151884" y="289825"/>
                      <a:pt x="150303" y="300404"/>
                    </a:cubicBezTo>
                    <a:cubicBezTo>
                      <a:pt x="148208" y="313523"/>
                      <a:pt x="145255" y="331776"/>
                      <a:pt x="142969" y="346416"/>
                    </a:cubicBezTo>
                    <a:cubicBezTo>
                      <a:pt x="140769" y="360096"/>
                      <a:pt x="128186" y="369637"/>
                      <a:pt x="114394" y="368092"/>
                    </a:cubicBezTo>
                    <a:lnTo>
                      <a:pt x="51910" y="360581"/>
                    </a:lnTo>
                    <a:cubicBezTo>
                      <a:pt x="48481" y="352619"/>
                      <a:pt x="41366" y="346834"/>
                      <a:pt x="32860" y="345085"/>
                    </a:cubicBezTo>
                    <a:cubicBezTo>
                      <a:pt x="21640" y="342895"/>
                      <a:pt x="10247" y="347900"/>
                      <a:pt x="4285" y="357634"/>
                    </a:cubicBezTo>
                    <a:cubicBezTo>
                      <a:pt x="-3764" y="370133"/>
                      <a:pt x="-144" y="386779"/>
                      <a:pt x="12381" y="394814"/>
                    </a:cubicBezTo>
                    <a:cubicBezTo>
                      <a:pt x="24459" y="402561"/>
                      <a:pt x="40499" y="399506"/>
                      <a:pt x="48862" y="387866"/>
                    </a:cubicBezTo>
                    <a:lnTo>
                      <a:pt x="112965" y="395566"/>
                    </a:lnTo>
                    <a:cubicBezTo>
                      <a:pt x="125253" y="397146"/>
                      <a:pt x="134749" y="407102"/>
                      <a:pt x="135730" y="419428"/>
                    </a:cubicBezTo>
                    <a:cubicBezTo>
                      <a:pt x="136883" y="433414"/>
                      <a:pt x="140397" y="447106"/>
                      <a:pt x="146112" y="459927"/>
                    </a:cubicBezTo>
                    <a:cubicBezTo>
                      <a:pt x="153446" y="477245"/>
                      <a:pt x="147217" y="497320"/>
                      <a:pt x="131348" y="507460"/>
                    </a:cubicBezTo>
                    <a:lnTo>
                      <a:pt x="90582" y="534174"/>
                    </a:lnTo>
                    <a:cubicBezTo>
                      <a:pt x="83495" y="530828"/>
                      <a:pt x="75284" y="530828"/>
                      <a:pt x="68198" y="534174"/>
                    </a:cubicBezTo>
                    <a:cubicBezTo>
                      <a:pt x="54977" y="540534"/>
                      <a:pt x="49414" y="556382"/>
                      <a:pt x="55787" y="569577"/>
                    </a:cubicBezTo>
                    <a:cubicBezTo>
                      <a:pt x="62159" y="582782"/>
                      <a:pt x="78037" y="588324"/>
                      <a:pt x="91268" y="581964"/>
                    </a:cubicBezTo>
                    <a:cubicBezTo>
                      <a:pt x="100659" y="577449"/>
                      <a:pt x="106536" y="567866"/>
                      <a:pt x="106298" y="557465"/>
                    </a:cubicBezTo>
                    <a:lnTo>
                      <a:pt x="153923" y="526093"/>
                    </a:lnTo>
                    <a:cubicBezTo>
                      <a:pt x="169953" y="515626"/>
                      <a:pt x="191213" y="518241"/>
                      <a:pt x="204215" y="532273"/>
                    </a:cubicBezTo>
                    <a:lnTo>
                      <a:pt x="235362" y="565926"/>
                    </a:lnTo>
                    <a:cubicBezTo>
                      <a:pt x="239438" y="570357"/>
                      <a:pt x="243829" y="574492"/>
                      <a:pt x="248506" y="578285"/>
                    </a:cubicBezTo>
                    <a:cubicBezTo>
                      <a:pt x="259555" y="586670"/>
                      <a:pt x="263479" y="601482"/>
                      <a:pt x="258031" y="614221"/>
                    </a:cubicBezTo>
                    <a:lnTo>
                      <a:pt x="242505" y="648825"/>
                    </a:lnTo>
                    <a:cubicBezTo>
                      <a:pt x="227970" y="651202"/>
                      <a:pt x="218121" y="664891"/>
                      <a:pt x="220503" y="679399"/>
                    </a:cubicBezTo>
                    <a:cubicBezTo>
                      <a:pt x="222884" y="693906"/>
                      <a:pt x="236600" y="703736"/>
                      <a:pt x="251135" y="701359"/>
                    </a:cubicBezTo>
                    <a:cubicBezTo>
                      <a:pt x="263574" y="699325"/>
                      <a:pt x="272890" y="688867"/>
                      <a:pt x="273462" y="676299"/>
                    </a:cubicBezTo>
                    <a:cubicBezTo>
                      <a:pt x="273757" y="670862"/>
                      <a:pt x="272319" y="665471"/>
                      <a:pt x="269366" y="660899"/>
                    </a:cubicBezTo>
                    <a:lnTo>
                      <a:pt x="286416" y="622872"/>
                    </a:lnTo>
                    <a:cubicBezTo>
                      <a:pt x="291721" y="611768"/>
                      <a:pt x="303256" y="604990"/>
                      <a:pt x="315562" y="605760"/>
                    </a:cubicBezTo>
                    <a:cubicBezTo>
                      <a:pt x="321906" y="606254"/>
                      <a:pt x="328268" y="606254"/>
                      <a:pt x="334612" y="605760"/>
                    </a:cubicBezTo>
                    <a:lnTo>
                      <a:pt x="402811" y="600816"/>
                    </a:lnTo>
                    <a:cubicBezTo>
                      <a:pt x="412707" y="600122"/>
                      <a:pt x="421604" y="606815"/>
                      <a:pt x="423670" y="616502"/>
                    </a:cubicBezTo>
                    <a:lnTo>
                      <a:pt x="431196" y="652152"/>
                    </a:lnTo>
                    <a:cubicBezTo>
                      <a:pt x="423861" y="658826"/>
                      <a:pt x="420661" y="668913"/>
                      <a:pt x="422814" y="678581"/>
                    </a:cubicBezTo>
                    <a:cubicBezTo>
                      <a:pt x="425576" y="689904"/>
                      <a:pt x="434967" y="698412"/>
                      <a:pt x="446531" y="700066"/>
                    </a:cubicBezTo>
                    <a:cubicBezTo>
                      <a:pt x="461780" y="701901"/>
                      <a:pt x="475639" y="691054"/>
                      <a:pt x="477478" y="675834"/>
                    </a:cubicBezTo>
                    <a:cubicBezTo>
                      <a:pt x="479040" y="662838"/>
                      <a:pt x="471315" y="650517"/>
                      <a:pt x="458913" y="646258"/>
                    </a:cubicBezTo>
                    <a:lnTo>
                      <a:pt x="452245" y="614791"/>
                    </a:lnTo>
                    <a:cubicBezTo>
                      <a:pt x="450141" y="605170"/>
                      <a:pt x="455522" y="595473"/>
                      <a:pt x="464819" y="592165"/>
                    </a:cubicBezTo>
                    <a:cubicBezTo>
                      <a:pt x="490127" y="583438"/>
                      <a:pt x="511910" y="566763"/>
                      <a:pt x="526922" y="544631"/>
                    </a:cubicBezTo>
                    <a:cubicBezTo>
                      <a:pt x="532989" y="535828"/>
                      <a:pt x="544972" y="533423"/>
                      <a:pt x="553973" y="539213"/>
                    </a:cubicBezTo>
                    <a:lnTo>
                      <a:pt x="599598" y="568778"/>
                    </a:lnTo>
                    <a:cubicBezTo>
                      <a:pt x="601026" y="582459"/>
                      <a:pt x="613304" y="592393"/>
                      <a:pt x="627010" y="590967"/>
                    </a:cubicBezTo>
                    <a:cubicBezTo>
                      <a:pt x="628173" y="590844"/>
                      <a:pt x="629325" y="590644"/>
                      <a:pt x="630458" y="590359"/>
                    </a:cubicBezTo>
                    <a:cubicBezTo>
                      <a:pt x="638745" y="588448"/>
                      <a:pt x="645432" y="582354"/>
                      <a:pt x="648079" y="574292"/>
                    </a:cubicBezTo>
                    <a:cubicBezTo>
                      <a:pt x="652566" y="561230"/>
                      <a:pt x="645603" y="547008"/>
                      <a:pt x="632516" y="542530"/>
                    </a:cubicBezTo>
                    <a:cubicBezTo>
                      <a:pt x="630315" y="541770"/>
                      <a:pt x="628020" y="541333"/>
                      <a:pt x="625696" y="541209"/>
                    </a:cubicBezTo>
                    <a:cubicBezTo>
                      <a:pt x="621124" y="540952"/>
                      <a:pt x="616571" y="541970"/>
                      <a:pt x="612551" y="544156"/>
                    </a:cubicBezTo>
                    <a:lnTo>
                      <a:pt x="570451" y="517062"/>
                    </a:lnTo>
                    <a:cubicBezTo>
                      <a:pt x="561278" y="511101"/>
                      <a:pt x="558688" y="498853"/>
                      <a:pt x="564660" y="489702"/>
                    </a:cubicBezTo>
                    <a:cubicBezTo>
                      <a:pt x="564746" y="489568"/>
                      <a:pt x="564841" y="489434"/>
                      <a:pt x="564926" y="489302"/>
                    </a:cubicBezTo>
                    <a:lnTo>
                      <a:pt x="583310" y="463159"/>
                    </a:lnTo>
                    <a:cubicBezTo>
                      <a:pt x="592615" y="449629"/>
                      <a:pt x="599093" y="434369"/>
                      <a:pt x="602360" y="418287"/>
                    </a:cubicBezTo>
                    <a:cubicBezTo>
                      <a:pt x="605722" y="402564"/>
                      <a:pt x="620095" y="391654"/>
                      <a:pt x="636173" y="392619"/>
                    </a:cubicBezTo>
                    <a:lnTo>
                      <a:pt x="657891" y="393760"/>
                    </a:lnTo>
                    <a:cubicBezTo>
                      <a:pt x="666777" y="408151"/>
                      <a:pt x="685675" y="412626"/>
                      <a:pt x="700096" y="403754"/>
                    </a:cubicBezTo>
                    <a:cubicBezTo>
                      <a:pt x="711526" y="396719"/>
                      <a:pt x="717050" y="383075"/>
                      <a:pt x="713707" y="370088"/>
                    </a:cubicBezTo>
                    <a:close/>
                  </a:path>
                </a:pathLst>
              </a:custGeom>
              <a:solidFill>
                <a:srgbClr val="91BB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76B5177C-1700-9C48-B296-776E0488CF5E}"/>
                  </a:ext>
                </a:extLst>
              </p:cNvPr>
              <p:cNvSpPr/>
              <p:nvPr/>
            </p:nvSpPr>
            <p:spPr>
              <a:xfrm>
                <a:off x="8671226" y="14366030"/>
                <a:ext cx="56578" cy="95637"/>
              </a:xfrm>
              <a:custGeom>
                <a:avLst/>
                <a:gdLst>
                  <a:gd name="connsiteX0" fmla="*/ 56579 w 56578"/>
                  <a:gd name="connsiteY0" fmla="*/ 47819 h 95637"/>
                  <a:gd name="connsiteX1" fmla="*/ 28290 w 56578"/>
                  <a:gd name="connsiteY1" fmla="*/ 95638 h 95637"/>
                  <a:gd name="connsiteX2" fmla="*/ 1 w 56578"/>
                  <a:gd name="connsiteY2" fmla="*/ 47819 h 95637"/>
                  <a:gd name="connsiteX3" fmla="*/ 28290 w 56578"/>
                  <a:gd name="connsiteY3" fmla="*/ 0 h 95637"/>
                  <a:gd name="connsiteX4" fmla="*/ 56579 w 56578"/>
                  <a:gd name="connsiteY4" fmla="*/ 47819 h 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95637">
                    <a:moveTo>
                      <a:pt x="56579" y="47819"/>
                    </a:moveTo>
                    <a:cubicBezTo>
                      <a:pt x="56579" y="74228"/>
                      <a:pt x="43913" y="95638"/>
                      <a:pt x="28290" y="95638"/>
                    </a:cubicBezTo>
                    <a:cubicBezTo>
                      <a:pt x="12666" y="95638"/>
                      <a:pt x="1" y="74228"/>
                      <a:pt x="1" y="47819"/>
                    </a:cubicBezTo>
                    <a:cubicBezTo>
                      <a:pt x="1" y="21409"/>
                      <a:pt x="12666" y="0"/>
                      <a:pt x="28290" y="0"/>
                    </a:cubicBezTo>
                    <a:cubicBezTo>
                      <a:pt x="43913" y="0"/>
                      <a:pt x="56579" y="21409"/>
                      <a:pt x="56579" y="47819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C02BBBC9-ED5B-E948-9EDD-3BC242CB9B19}"/>
                  </a:ext>
                </a:extLst>
              </p:cNvPr>
              <p:cNvSpPr/>
              <p:nvPr/>
            </p:nvSpPr>
            <p:spPr>
              <a:xfrm>
                <a:off x="9055653" y="14236980"/>
                <a:ext cx="63725" cy="91067"/>
              </a:xfrm>
              <a:custGeom>
                <a:avLst/>
                <a:gdLst>
                  <a:gd name="connsiteX0" fmla="*/ 58104 w 63725"/>
                  <a:gd name="connsiteY0" fmla="*/ 34839 h 91067"/>
                  <a:gd name="connsiteX1" fmla="*/ 13813 w 63725"/>
                  <a:gd name="connsiteY1" fmla="*/ 1280 h 91067"/>
                  <a:gd name="connsiteX2" fmla="*/ 5622 w 63725"/>
                  <a:gd name="connsiteY2" fmla="*/ 56229 h 91067"/>
                  <a:gd name="connsiteX3" fmla="*/ 49913 w 63725"/>
                  <a:gd name="connsiteY3" fmla="*/ 89788 h 91067"/>
                  <a:gd name="connsiteX4" fmla="*/ 58104 w 63725"/>
                  <a:gd name="connsiteY4" fmla="*/ 34839 h 9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25" h="91067">
                    <a:moveTo>
                      <a:pt x="58104" y="34839"/>
                    </a:moveTo>
                    <a:cubicBezTo>
                      <a:pt x="48103" y="10406"/>
                      <a:pt x="28291" y="-4614"/>
                      <a:pt x="13813" y="1280"/>
                    </a:cubicBezTo>
                    <a:cubicBezTo>
                      <a:pt x="-665" y="7174"/>
                      <a:pt x="-4380" y="31797"/>
                      <a:pt x="5622" y="56229"/>
                    </a:cubicBezTo>
                    <a:cubicBezTo>
                      <a:pt x="15623" y="80661"/>
                      <a:pt x="35435" y="95682"/>
                      <a:pt x="49913" y="89788"/>
                    </a:cubicBezTo>
                    <a:cubicBezTo>
                      <a:pt x="64391" y="83893"/>
                      <a:pt x="68106" y="59271"/>
                      <a:pt x="58104" y="34839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56889081-0EE1-B24D-B9B3-E356EF09320F}"/>
                  </a:ext>
                </a:extLst>
              </p:cNvPr>
              <p:cNvSpPr/>
              <p:nvPr/>
            </p:nvSpPr>
            <p:spPr>
              <a:xfrm>
                <a:off x="8849915" y="14158612"/>
                <a:ext cx="95953" cy="56633"/>
              </a:xfrm>
              <a:custGeom>
                <a:avLst/>
                <a:gdLst>
                  <a:gd name="connsiteX0" fmla="*/ 49339 w 95953"/>
                  <a:gd name="connsiteY0" fmla="*/ 56547 h 56633"/>
                  <a:gd name="connsiteX1" fmla="*/ 95917 w 95953"/>
                  <a:gd name="connsiteY1" fmla="*/ 26220 h 56633"/>
                  <a:gd name="connsiteX2" fmla="*/ 46767 w 95953"/>
                  <a:gd name="connsiteY2" fmla="*/ 77 h 56633"/>
                  <a:gd name="connsiteX3" fmla="*/ 0 w 95953"/>
                  <a:gd name="connsiteY3" fmla="*/ 30498 h 56633"/>
                  <a:gd name="connsiteX4" fmla="*/ 49339 w 95953"/>
                  <a:gd name="connsiteY4" fmla="*/ 56547 h 5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53" h="56633">
                    <a:moveTo>
                      <a:pt x="49339" y="56547"/>
                    </a:moveTo>
                    <a:cubicBezTo>
                      <a:pt x="75724" y="55406"/>
                      <a:pt x="96964" y="41811"/>
                      <a:pt x="95917" y="26220"/>
                    </a:cubicBezTo>
                    <a:cubicBezTo>
                      <a:pt x="94869" y="10629"/>
                      <a:pt x="73247" y="-1064"/>
                      <a:pt x="46767" y="77"/>
                    </a:cubicBezTo>
                    <a:cubicBezTo>
                      <a:pt x="20288" y="1218"/>
                      <a:pt x="0" y="15383"/>
                      <a:pt x="0" y="30498"/>
                    </a:cubicBezTo>
                    <a:cubicBezTo>
                      <a:pt x="0" y="45614"/>
                      <a:pt x="22955" y="57783"/>
                      <a:pt x="49339" y="56547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42D6A02F-BE73-CA4E-8930-634E038A3095}"/>
                  </a:ext>
                </a:extLst>
              </p:cNvPr>
              <p:cNvSpPr/>
              <p:nvPr/>
            </p:nvSpPr>
            <p:spPr>
              <a:xfrm>
                <a:off x="8784293" y="14566245"/>
                <a:ext cx="90667" cy="64291"/>
              </a:xfrm>
              <a:custGeom>
                <a:avLst/>
                <a:gdLst>
                  <a:gd name="connsiteX0" fmla="*/ 56573 w 90667"/>
                  <a:gd name="connsiteY0" fmla="*/ 6176 h 64291"/>
                  <a:gd name="connsiteX1" fmla="*/ 1424 w 90667"/>
                  <a:gd name="connsiteY1" fmla="*/ 13211 h 64291"/>
                  <a:gd name="connsiteX2" fmla="*/ 34094 w 90667"/>
                  <a:gd name="connsiteY2" fmla="*/ 58082 h 64291"/>
                  <a:gd name="connsiteX3" fmla="*/ 89244 w 90667"/>
                  <a:gd name="connsiteY3" fmla="*/ 51142 h 64291"/>
                  <a:gd name="connsiteX4" fmla="*/ 56573 w 90667"/>
                  <a:gd name="connsiteY4" fmla="*/ 6176 h 6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667" h="64291">
                    <a:moveTo>
                      <a:pt x="56573" y="6176"/>
                    </a:moveTo>
                    <a:cubicBezTo>
                      <a:pt x="32284" y="-4282"/>
                      <a:pt x="7614" y="-1145"/>
                      <a:pt x="1424" y="13211"/>
                    </a:cubicBezTo>
                    <a:cubicBezTo>
                      <a:pt x="-4768" y="27566"/>
                      <a:pt x="9806" y="47625"/>
                      <a:pt x="34094" y="58082"/>
                    </a:cubicBezTo>
                    <a:cubicBezTo>
                      <a:pt x="58383" y="68540"/>
                      <a:pt x="83053" y="65498"/>
                      <a:pt x="89244" y="51142"/>
                    </a:cubicBezTo>
                    <a:cubicBezTo>
                      <a:pt x="95435" y="36787"/>
                      <a:pt x="80862" y="16538"/>
                      <a:pt x="56573" y="6176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6ECCB99-8BF9-3540-A5B9-18D95DD731C9}"/>
                  </a:ext>
                </a:extLst>
              </p:cNvPr>
              <p:cNvSpPr/>
              <p:nvPr/>
            </p:nvSpPr>
            <p:spPr>
              <a:xfrm>
                <a:off x="9025586" y="14494137"/>
                <a:ext cx="73023" cy="83786"/>
              </a:xfrm>
              <a:custGeom>
                <a:avLst/>
                <a:gdLst>
                  <a:gd name="connsiteX0" fmla="*/ 13781 w 73023"/>
                  <a:gd name="connsiteY0" fmla="*/ 24951 h 83786"/>
                  <a:gd name="connsiteX1" fmla="*/ 7971 w 73023"/>
                  <a:gd name="connsiteY1" fmla="*/ 80185 h 83786"/>
                  <a:gd name="connsiteX2" fmla="*/ 59215 w 73023"/>
                  <a:gd name="connsiteY2" fmla="*/ 58700 h 83786"/>
                  <a:gd name="connsiteX3" fmla="*/ 65121 w 73023"/>
                  <a:gd name="connsiteY3" fmla="*/ 3561 h 83786"/>
                  <a:gd name="connsiteX4" fmla="*/ 13781 w 73023"/>
                  <a:gd name="connsiteY4" fmla="*/ 24951 h 8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3" h="83786">
                    <a:moveTo>
                      <a:pt x="13781" y="24951"/>
                    </a:moveTo>
                    <a:cubicBezTo>
                      <a:pt x="-2031" y="46151"/>
                      <a:pt x="-4603" y="70868"/>
                      <a:pt x="7971" y="80185"/>
                    </a:cubicBezTo>
                    <a:cubicBezTo>
                      <a:pt x="20543" y="89501"/>
                      <a:pt x="43499" y="80185"/>
                      <a:pt x="59215" y="58700"/>
                    </a:cubicBezTo>
                    <a:cubicBezTo>
                      <a:pt x="74931" y="37214"/>
                      <a:pt x="77693" y="12877"/>
                      <a:pt x="65121" y="3561"/>
                    </a:cubicBezTo>
                    <a:cubicBezTo>
                      <a:pt x="52547" y="-5756"/>
                      <a:pt x="29592" y="3846"/>
                      <a:pt x="13781" y="24951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92F85F13-2CF9-1840-A1BF-5C61A22AD550}"/>
                  </a:ext>
                </a:extLst>
              </p:cNvPr>
              <p:cNvSpPr/>
              <p:nvPr/>
            </p:nvSpPr>
            <p:spPr>
              <a:xfrm>
                <a:off x="8752950" y="14244439"/>
                <a:ext cx="80581" cy="80426"/>
              </a:xfrm>
              <a:custGeom>
                <a:avLst/>
                <a:gdLst>
                  <a:gd name="connsiteX0" fmla="*/ 80581 w 80581"/>
                  <a:gd name="connsiteY0" fmla="*/ 40213 h 80426"/>
                  <a:gd name="connsiteX1" fmla="*/ 40291 w 80581"/>
                  <a:gd name="connsiteY1" fmla="*/ 80427 h 80426"/>
                  <a:gd name="connsiteX2" fmla="*/ 0 w 80581"/>
                  <a:gd name="connsiteY2" fmla="*/ 40213 h 80426"/>
                  <a:gd name="connsiteX3" fmla="*/ 40291 w 80581"/>
                  <a:gd name="connsiteY3" fmla="*/ 0 h 80426"/>
                  <a:gd name="connsiteX4" fmla="*/ 80581 w 80581"/>
                  <a:gd name="connsiteY4" fmla="*/ 40213 h 80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581" h="80426">
                    <a:moveTo>
                      <a:pt x="80581" y="40213"/>
                    </a:moveTo>
                    <a:cubicBezTo>
                      <a:pt x="80581" y="62423"/>
                      <a:pt x="62542" y="80427"/>
                      <a:pt x="40291" y="80427"/>
                    </a:cubicBezTo>
                    <a:cubicBezTo>
                      <a:pt x="18039" y="80427"/>
                      <a:pt x="0" y="62423"/>
                      <a:pt x="0" y="40213"/>
                    </a:cubicBezTo>
                    <a:cubicBezTo>
                      <a:pt x="0" y="18004"/>
                      <a:pt x="18039" y="0"/>
                      <a:pt x="40291" y="0"/>
                    </a:cubicBezTo>
                    <a:cubicBezTo>
                      <a:pt x="62543" y="0"/>
                      <a:pt x="80581" y="18004"/>
                      <a:pt x="80581" y="40213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ADAC66CD-2245-4548-8AC1-3AF3C21F6F31}"/>
                  </a:ext>
                </a:extLst>
              </p:cNvPr>
              <p:cNvSpPr/>
              <p:nvPr/>
            </p:nvSpPr>
            <p:spPr>
              <a:xfrm>
                <a:off x="8780763" y="14381811"/>
                <a:ext cx="85153" cy="84990"/>
              </a:xfrm>
              <a:custGeom>
                <a:avLst/>
                <a:gdLst>
                  <a:gd name="connsiteX0" fmla="*/ 42482 w 85153"/>
                  <a:gd name="connsiteY0" fmla="*/ 84990 h 84990"/>
                  <a:gd name="connsiteX1" fmla="*/ 85154 w 85153"/>
                  <a:gd name="connsiteY1" fmla="*/ 42590 h 84990"/>
                  <a:gd name="connsiteX2" fmla="*/ 42672 w 85153"/>
                  <a:gd name="connsiteY2" fmla="*/ 0 h 84990"/>
                  <a:gd name="connsiteX3" fmla="*/ 0 w 85153"/>
                  <a:gd name="connsiteY3" fmla="*/ 42400 h 84990"/>
                  <a:gd name="connsiteX4" fmla="*/ 0 w 85153"/>
                  <a:gd name="connsiteY4" fmla="*/ 42590 h 84990"/>
                  <a:gd name="connsiteX5" fmla="*/ 42482 w 85153"/>
                  <a:gd name="connsiteY5" fmla="*/ 84990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153" h="84990">
                    <a:moveTo>
                      <a:pt x="42482" y="84990"/>
                    </a:moveTo>
                    <a:cubicBezTo>
                      <a:pt x="65999" y="85042"/>
                      <a:pt x="85097" y="66059"/>
                      <a:pt x="85154" y="42590"/>
                    </a:cubicBezTo>
                    <a:cubicBezTo>
                      <a:pt x="85201" y="19121"/>
                      <a:pt x="66190" y="52"/>
                      <a:pt x="42672" y="0"/>
                    </a:cubicBezTo>
                    <a:cubicBezTo>
                      <a:pt x="19155" y="-52"/>
                      <a:pt x="48" y="18931"/>
                      <a:pt x="0" y="42400"/>
                    </a:cubicBezTo>
                    <a:cubicBezTo>
                      <a:pt x="0" y="42464"/>
                      <a:pt x="0" y="42526"/>
                      <a:pt x="0" y="42590"/>
                    </a:cubicBezTo>
                    <a:cubicBezTo>
                      <a:pt x="0" y="66007"/>
                      <a:pt x="19022" y="84990"/>
                      <a:pt x="42482" y="84990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058F2C97-2225-D24B-AE5E-4A4DCAA9E10A}"/>
                  </a:ext>
                </a:extLst>
              </p:cNvPr>
              <p:cNvSpPr/>
              <p:nvPr/>
            </p:nvSpPr>
            <p:spPr>
              <a:xfrm>
                <a:off x="8900969" y="14264974"/>
                <a:ext cx="84963" cy="84799"/>
              </a:xfrm>
              <a:custGeom>
                <a:avLst/>
                <a:gdLst>
                  <a:gd name="connsiteX0" fmla="*/ 84963 w 84963"/>
                  <a:gd name="connsiteY0" fmla="*/ 42400 h 84799"/>
                  <a:gd name="connsiteX1" fmla="*/ 42481 w 84963"/>
                  <a:gd name="connsiteY1" fmla="*/ 84800 h 84799"/>
                  <a:gd name="connsiteX2" fmla="*/ -1 w 84963"/>
                  <a:gd name="connsiteY2" fmla="*/ 42400 h 84799"/>
                  <a:gd name="connsiteX3" fmla="*/ 42481 w 84963"/>
                  <a:gd name="connsiteY3" fmla="*/ 0 h 84799"/>
                  <a:gd name="connsiteX4" fmla="*/ 84963 w 84963"/>
                  <a:gd name="connsiteY4" fmla="*/ 42400 h 8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3" h="84799">
                    <a:moveTo>
                      <a:pt x="84963" y="42400"/>
                    </a:moveTo>
                    <a:cubicBezTo>
                      <a:pt x="84963" y="65817"/>
                      <a:pt x="65943" y="84800"/>
                      <a:pt x="42481" y="84800"/>
                    </a:cubicBezTo>
                    <a:cubicBezTo>
                      <a:pt x="19019" y="84800"/>
                      <a:pt x="-1" y="65817"/>
                      <a:pt x="-1" y="42400"/>
                    </a:cubicBezTo>
                    <a:cubicBezTo>
                      <a:pt x="-1" y="18983"/>
                      <a:pt x="19019" y="0"/>
                      <a:pt x="42481" y="0"/>
                    </a:cubicBezTo>
                    <a:cubicBezTo>
                      <a:pt x="65943" y="0"/>
                      <a:pt x="84963" y="18983"/>
                      <a:pt x="84963" y="42400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44E055A-F8B6-AA4C-8D63-1BEFC6B619C0}"/>
                  </a:ext>
                </a:extLst>
              </p:cNvPr>
              <p:cNvSpPr/>
              <p:nvPr/>
            </p:nvSpPr>
            <p:spPr>
              <a:xfrm>
                <a:off x="9007935" y="14367361"/>
                <a:ext cx="80581" cy="80426"/>
              </a:xfrm>
              <a:custGeom>
                <a:avLst/>
                <a:gdLst>
                  <a:gd name="connsiteX0" fmla="*/ 80581 w 80581"/>
                  <a:gd name="connsiteY0" fmla="*/ 40213 h 80426"/>
                  <a:gd name="connsiteX1" fmla="*/ 40291 w 80581"/>
                  <a:gd name="connsiteY1" fmla="*/ 0 h 80426"/>
                  <a:gd name="connsiteX2" fmla="*/ 0 w 80581"/>
                  <a:gd name="connsiteY2" fmla="*/ 40213 h 80426"/>
                  <a:gd name="connsiteX3" fmla="*/ 40291 w 80581"/>
                  <a:gd name="connsiteY3" fmla="*/ 80427 h 80426"/>
                  <a:gd name="connsiteX4" fmla="*/ 80581 w 80581"/>
                  <a:gd name="connsiteY4" fmla="*/ 40213 h 80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581" h="80426">
                    <a:moveTo>
                      <a:pt x="80581" y="40213"/>
                    </a:moveTo>
                    <a:cubicBezTo>
                      <a:pt x="80581" y="18004"/>
                      <a:pt x="62541" y="0"/>
                      <a:pt x="40291" y="0"/>
                    </a:cubicBezTo>
                    <a:cubicBezTo>
                      <a:pt x="18040" y="0"/>
                      <a:pt x="0" y="18004"/>
                      <a:pt x="0" y="40213"/>
                    </a:cubicBezTo>
                    <a:cubicBezTo>
                      <a:pt x="0" y="62423"/>
                      <a:pt x="18040" y="80427"/>
                      <a:pt x="40291" y="80427"/>
                    </a:cubicBezTo>
                    <a:cubicBezTo>
                      <a:pt x="62541" y="80427"/>
                      <a:pt x="80581" y="62423"/>
                      <a:pt x="80581" y="40213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00BF2B2A-2AE9-C447-A29B-B9E816D43589}"/>
                  </a:ext>
                </a:extLst>
              </p:cNvPr>
              <p:cNvSpPr/>
              <p:nvPr/>
            </p:nvSpPr>
            <p:spPr>
              <a:xfrm>
                <a:off x="8890682" y="14479920"/>
                <a:ext cx="84963" cy="84799"/>
              </a:xfrm>
              <a:custGeom>
                <a:avLst/>
                <a:gdLst>
                  <a:gd name="connsiteX0" fmla="*/ 84963 w 84963"/>
                  <a:gd name="connsiteY0" fmla="*/ 42400 h 84799"/>
                  <a:gd name="connsiteX1" fmla="*/ 42482 w 84963"/>
                  <a:gd name="connsiteY1" fmla="*/ 84800 h 84799"/>
                  <a:gd name="connsiteX2" fmla="*/ 0 w 84963"/>
                  <a:gd name="connsiteY2" fmla="*/ 42400 h 84799"/>
                  <a:gd name="connsiteX3" fmla="*/ 42482 w 84963"/>
                  <a:gd name="connsiteY3" fmla="*/ 0 h 84799"/>
                  <a:gd name="connsiteX4" fmla="*/ 84963 w 84963"/>
                  <a:gd name="connsiteY4" fmla="*/ 42400 h 8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3" h="84799">
                    <a:moveTo>
                      <a:pt x="84963" y="42400"/>
                    </a:moveTo>
                    <a:cubicBezTo>
                      <a:pt x="84963" y="65817"/>
                      <a:pt x="65943" y="84800"/>
                      <a:pt x="42482" y="84800"/>
                    </a:cubicBezTo>
                    <a:cubicBezTo>
                      <a:pt x="19020" y="84800"/>
                      <a:pt x="0" y="65817"/>
                      <a:pt x="0" y="42400"/>
                    </a:cubicBezTo>
                    <a:cubicBezTo>
                      <a:pt x="0" y="18983"/>
                      <a:pt x="19020" y="0"/>
                      <a:pt x="42482" y="0"/>
                    </a:cubicBezTo>
                    <a:cubicBezTo>
                      <a:pt x="65943" y="0"/>
                      <a:pt x="84963" y="18983"/>
                      <a:pt x="84963" y="42400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0F1F7ED-511E-7B48-A92B-32D52A3AC93D}"/>
              </a:ext>
            </a:extLst>
          </p:cNvPr>
          <p:cNvGrpSpPr/>
          <p:nvPr/>
        </p:nvGrpSpPr>
        <p:grpSpPr>
          <a:xfrm>
            <a:off x="18754694" y="3115254"/>
            <a:ext cx="2440058" cy="2440056"/>
            <a:chOff x="18834069" y="9015733"/>
            <a:chExt cx="2440058" cy="2440056"/>
          </a:xfrm>
        </p:grpSpPr>
        <p:sp>
          <p:nvSpPr>
            <p:cNvPr id="155" name="Freeform 787">
              <a:extLst>
                <a:ext uri="{FF2B5EF4-FFF2-40B4-BE49-F238E27FC236}">
                  <a16:creationId xmlns:a16="http://schemas.microsoft.com/office/drawing/2014/main" id="{DF2C464E-2316-6E49-B054-119A936E4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4069" y="9015733"/>
              <a:ext cx="2440058" cy="2440056"/>
            </a:xfrm>
            <a:custGeom>
              <a:avLst/>
              <a:gdLst>
                <a:gd name="T0" fmla="*/ 5000 w 5001"/>
                <a:gd name="T1" fmla="*/ 2500 h 5000"/>
                <a:gd name="T2" fmla="*/ 5000 w 5001"/>
                <a:gd name="T3" fmla="*/ 2500 h 5000"/>
                <a:gd name="T4" fmla="*/ 2500 w 5001"/>
                <a:gd name="T5" fmla="*/ 4999 h 5000"/>
                <a:gd name="T6" fmla="*/ 0 w 5001"/>
                <a:gd name="T7" fmla="*/ 2500 h 5000"/>
                <a:gd name="T8" fmla="*/ 2500 w 5001"/>
                <a:gd name="T9" fmla="*/ 0 h 5000"/>
                <a:gd name="T10" fmla="*/ 5000 w 5001"/>
                <a:gd name="T11" fmla="*/ 2500 h 5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1" h="5000">
                  <a:moveTo>
                    <a:pt x="5000" y="2500"/>
                  </a:moveTo>
                  <a:lnTo>
                    <a:pt x="5000" y="2500"/>
                  </a:lnTo>
                  <a:cubicBezTo>
                    <a:pt x="5000" y="3879"/>
                    <a:pt x="3879" y="4999"/>
                    <a:pt x="2500" y="4999"/>
                  </a:cubicBezTo>
                  <a:cubicBezTo>
                    <a:pt x="1121" y="4999"/>
                    <a:pt x="0" y="3879"/>
                    <a:pt x="0" y="2500"/>
                  </a:cubicBezTo>
                  <a:cubicBezTo>
                    <a:pt x="0" y="1120"/>
                    <a:pt x="1121" y="0"/>
                    <a:pt x="2500" y="0"/>
                  </a:cubicBezTo>
                  <a:cubicBezTo>
                    <a:pt x="3879" y="0"/>
                    <a:pt x="5000" y="1120"/>
                    <a:pt x="5000" y="25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9F6CAE1B-78E3-B745-AD4F-335E6EDE0173}"/>
                </a:ext>
              </a:extLst>
            </p:cNvPr>
            <p:cNvGrpSpPr/>
            <p:nvPr/>
          </p:nvGrpSpPr>
          <p:grpSpPr>
            <a:xfrm>
              <a:off x="19413935" y="9535532"/>
              <a:ext cx="1323868" cy="1299858"/>
              <a:chOff x="8543878" y="14024557"/>
              <a:chExt cx="714673" cy="701713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68D8832E-64C8-D74F-9B03-89639AFB568F}"/>
                  </a:ext>
                </a:extLst>
              </p:cNvPr>
              <p:cNvSpPr/>
              <p:nvPr/>
            </p:nvSpPr>
            <p:spPr>
              <a:xfrm>
                <a:off x="8543878" y="14024557"/>
                <a:ext cx="714673" cy="701713"/>
              </a:xfrm>
              <a:custGeom>
                <a:avLst/>
                <a:gdLst>
                  <a:gd name="connsiteX0" fmla="*/ 713707 w 714673"/>
                  <a:gd name="connsiteY0" fmla="*/ 370468 h 701713"/>
                  <a:gd name="connsiteX1" fmla="*/ 676236 w 714673"/>
                  <a:gd name="connsiteY1" fmla="*/ 348399 h 701713"/>
                  <a:gd name="connsiteX2" fmla="*/ 657224 w 714673"/>
                  <a:gd name="connsiteY2" fmla="*/ 362863 h 701713"/>
                  <a:gd name="connsiteX3" fmla="*/ 623410 w 714673"/>
                  <a:gd name="connsiteY3" fmla="*/ 361057 h 701713"/>
                  <a:gd name="connsiteX4" fmla="*/ 593692 w 714673"/>
                  <a:gd name="connsiteY4" fmla="*/ 337765 h 701713"/>
                  <a:gd name="connsiteX5" fmla="*/ 578833 w 714673"/>
                  <a:gd name="connsiteY5" fmla="*/ 288806 h 701713"/>
                  <a:gd name="connsiteX6" fmla="*/ 593692 w 714673"/>
                  <a:gd name="connsiteY6" fmla="*/ 251634 h 701713"/>
                  <a:gd name="connsiteX7" fmla="*/ 631792 w 714673"/>
                  <a:gd name="connsiteY7" fmla="*/ 230149 h 701713"/>
                  <a:gd name="connsiteX8" fmla="*/ 631792 w 714673"/>
                  <a:gd name="connsiteY8" fmla="*/ 230149 h 701713"/>
                  <a:gd name="connsiteX9" fmla="*/ 657319 w 714673"/>
                  <a:gd name="connsiteY9" fmla="*/ 231955 h 701713"/>
                  <a:gd name="connsiteX10" fmla="*/ 670835 w 714673"/>
                  <a:gd name="connsiteY10" fmla="*/ 194946 h 701713"/>
                  <a:gd name="connsiteX11" fmla="*/ 653319 w 714673"/>
                  <a:gd name="connsiteY11" fmla="*/ 179954 h 701713"/>
                  <a:gd name="connsiteX12" fmla="*/ 628744 w 714673"/>
                  <a:gd name="connsiteY12" fmla="*/ 184802 h 701713"/>
                  <a:gd name="connsiteX13" fmla="*/ 618267 w 714673"/>
                  <a:gd name="connsiteY13" fmla="*/ 206477 h 701713"/>
                  <a:gd name="connsiteX14" fmla="*/ 586358 w 714673"/>
                  <a:gd name="connsiteY14" fmla="*/ 224540 h 701713"/>
                  <a:gd name="connsiteX15" fmla="*/ 545972 w 714673"/>
                  <a:gd name="connsiteY15" fmla="*/ 218266 h 701713"/>
                  <a:gd name="connsiteX16" fmla="*/ 497585 w 714673"/>
                  <a:gd name="connsiteY16" fmla="*/ 183851 h 701713"/>
                  <a:gd name="connsiteX17" fmla="*/ 490069 w 714673"/>
                  <a:gd name="connsiteY17" fmla="*/ 166735 h 701713"/>
                  <a:gd name="connsiteX18" fmla="*/ 490727 w 714673"/>
                  <a:gd name="connsiteY18" fmla="*/ 165313 h 701713"/>
                  <a:gd name="connsiteX19" fmla="*/ 508824 w 714673"/>
                  <a:gd name="connsiteY19" fmla="*/ 130994 h 701713"/>
                  <a:gd name="connsiteX20" fmla="*/ 531789 w 714673"/>
                  <a:gd name="connsiteY20" fmla="*/ 104072 h 701713"/>
                  <a:gd name="connsiteX21" fmla="*/ 504814 w 714673"/>
                  <a:gd name="connsiteY21" fmla="*/ 81148 h 701713"/>
                  <a:gd name="connsiteX22" fmla="*/ 481850 w 714673"/>
                  <a:gd name="connsiteY22" fmla="*/ 108071 h 701713"/>
                  <a:gd name="connsiteX23" fmla="*/ 485869 w 714673"/>
                  <a:gd name="connsiteY23" fmla="*/ 119776 h 701713"/>
                  <a:gd name="connsiteX24" fmla="*/ 473105 w 714673"/>
                  <a:gd name="connsiteY24" fmla="*/ 143828 h 701713"/>
                  <a:gd name="connsiteX25" fmla="*/ 433482 w 714673"/>
                  <a:gd name="connsiteY25" fmla="*/ 158564 h 701713"/>
                  <a:gd name="connsiteX26" fmla="*/ 405763 w 714673"/>
                  <a:gd name="connsiteY26" fmla="*/ 147536 h 701713"/>
                  <a:gd name="connsiteX27" fmla="*/ 395191 w 714673"/>
                  <a:gd name="connsiteY27" fmla="*/ 144018 h 701713"/>
                  <a:gd name="connsiteX28" fmla="*/ 370902 w 714673"/>
                  <a:gd name="connsiteY28" fmla="*/ 110840 h 701713"/>
                  <a:gd name="connsiteX29" fmla="*/ 372426 w 714673"/>
                  <a:gd name="connsiteY29" fmla="*/ 50472 h 701713"/>
                  <a:gd name="connsiteX30" fmla="*/ 385570 w 714673"/>
                  <a:gd name="connsiteY30" fmla="*/ 25850 h 701713"/>
                  <a:gd name="connsiteX31" fmla="*/ 365854 w 714673"/>
                  <a:gd name="connsiteY31" fmla="*/ 1132 h 701713"/>
                  <a:gd name="connsiteX32" fmla="*/ 332098 w 714673"/>
                  <a:gd name="connsiteY32" fmla="*/ 19375 h 701713"/>
                  <a:gd name="connsiteX33" fmla="*/ 344708 w 714673"/>
                  <a:gd name="connsiteY33" fmla="*/ 50662 h 701713"/>
                  <a:gd name="connsiteX34" fmla="*/ 343089 w 714673"/>
                  <a:gd name="connsiteY34" fmla="*/ 114833 h 701713"/>
                  <a:gd name="connsiteX35" fmla="*/ 319562 w 714673"/>
                  <a:gd name="connsiteY35" fmla="*/ 145539 h 701713"/>
                  <a:gd name="connsiteX36" fmla="*/ 297941 w 714673"/>
                  <a:gd name="connsiteY36" fmla="*/ 155046 h 701713"/>
                  <a:gd name="connsiteX37" fmla="*/ 281938 w 714673"/>
                  <a:gd name="connsiteY37" fmla="*/ 164553 h 701713"/>
                  <a:gd name="connsiteX38" fmla="*/ 244848 w 714673"/>
                  <a:gd name="connsiteY38" fmla="*/ 154669 h 701713"/>
                  <a:gd name="connsiteX39" fmla="*/ 244791 w 714673"/>
                  <a:gd name="connsiteY39" fmla="*/ 154571 h 701713"/>
                  <a:gd name="connsiteX40" fmla="*/ 231266 w 714673"/>
                  <a:gd name="connsiteY40" fmla="*/ 130424 h 701713"/>
                  <a:gd name="connsiteX41" fmla="*/ 231742 w 714673"/>
                  <a:gd name="connsiteY41" fmla="*/ 108273 h 701713"/>
                  <a:gd name="connsiteX42" fmla="*/ 199652 w 714673"/>
                  <a:gd name="connsiteY42" fmla="*/ 94268 h 701713"/>
                  <a:gd name="connsiteX43" fmla="*/ 184879 w 714673"/>
                  <a:gd name="connsiteY43" fmla="*/ 110460 h 701713"/>
                  <a:gd name="connsiteX44" fmla="*/ 186594 w 714673"/>
                  <a:gd name="connsiteY44" fmla="*/ 126906 h 701713"/>
                  <a:gd name="connsiteX45" fmla="*/ 208882 w 714673"/>
                  <a:gd name="connsiteY45" fmla="*/ 143258 h 701713"/>
                  <a:gd name="connsiteX46" fmla="*/ 222312 w 714673"/>
                  <a:gd name="connsiteY46" fmla="*/ 166644 h 701713"/>
                  <a:gd name="connsiteX47" fmla="*/ 212358 w 714673"/>
                  <a:gd name="connsiteY47" fmla="*/ 203790 h 701713"/>
                  <a:gd name="connsiteX48" fmla="*/ 212311 w 714673"/>
                  <a:gd name="connsiteY48" fmla="*/ 203816 h 701713"/>
                  <a:gd name="connsiteX49" fmla="*/ 176020 w 714673"/>
                  <a:gd name="connsiteY49" fmla="*/ 235378 h 701713"/>
                  <a:gd name="connsiteX50" fmla="*/ 137920 w 714673"/>
                  <a:gd name="connsiteY50" fmla="*/ 240797 h 701713"/>
                  <a:gd name="connsiteX51" fmla="*/ 109345 w 714673"/>
                  <a:gd name="connsiteY51" fmla="*/ 220738 h 701713"/>
                  <a:gd name="connsiteX52" fmla="*/ 95725 w 714673"/>
                  <a:gd name="connsiteY52" fmla="*/ 194974 h 701713"/>
                  <a:gd name="connsiteX53" fmla="*/ 77723 w 714673"/>
                  <a:gd name="connsiteY53" fmla="*/ 190316 h 701713"/>
                  <a:gd name="connsiteX54" fmla="*/ 54710 w 714673"/>
                  <a:gd name="connsiteY54" fmla="*/ 221154 h 701713"/>
                  <a:gd name="connsiteX55" fmla="*/ 69912 w 714673"/>
                  <a:gd name="connsiteY55" fmla="*/ 241747 h 701713"/>
                  <a:gd name="connsiteX56" fmla="*/ 94392 w 714673"/>
                  <a:gd name="connsiteY56" fmla="*/ 241747 h 701713"/>
                  <a:gd name="connsiteX57" fmla="*/ 138683 w 714673"/>
                  <a:gd name="connsiteY57" fmla="*/ 273024 h 701713"/>
                  <a:gd name="connsiteX58" fmla="*/ 150303 w 714673"/>
                  <a:gd name="connsiteY58" fmla="*/ 300404 h 701713"/>
                  <a:gd name="connsiteX59" fmla="*/ 142969 w 714673"/>
                  <a:gd name="connsiteY59" fmla="*/ 346416 h 701713"/>
                  <a:gd name="connsiteX60" fmla="*/ 114394 w 714673"/>
                  <a:gd name="connsiteY60" fmla="*/ 368092 h 701713"/>
                  <a:gd name="connsiteX61" fmla="*/ 51910 w 714673"/>
                  <a:gd name="connsiteY61" fmla="*/ 360581 h 701713"/>
                  <a:gd name="connsiteX62" fmla="*/ 32860 w 714673"/>
                  <a:gd name="connsiteY62" fmla="*/ 345085 h 701713"/>
                  <a:gd name="connsiteX63" fmla="*/ 4285 w 714673"/>
                  <a:gd name="connsiteY63" fmla="*/ 357634 h 701713"/>
                  <a:gd name="connsiteX64" fmla="*/ 12381 w 714673"/>
                  <a:gd name="connsiteY64" fmla="*/ 394814 h 701713"/>
                  <a:gd name="connsiteX65" fmla="*/ 48862 w 714673"/>
                  <a:gd name="connsiteY65" fmla="*/ 387866 h 701713"/>
                  <a:gd name="connsiteX66" fmla="*/ 112965 w 714673"/>
                  <a:gd name="connsiteY66" fmla="*/ 395566 h 701713"/>
                  <a:gd name="connsiteX67" fmla="*/ 135730 w 714673"/>
                  <a:gd name="connsiteY67" fmla="*/ 419428 h 701713"/>
                  <a:gd name="connsiteX68" fmla="*/ 146112 w 714673"/>
                  <a:gd name="connsiteY68" fmla="*/ 459927 h 701713"/>
                  <a:gd name="connsiteX69" fmla="*/ 131348 w 714673"/>
                  <a:gd name="connsiteY69" fmla="*/ 507460 h 701713"/>
                  <a:gd name="connsiteX70" fmla="*/ 90582 w 714673"/>
                  <a:gd name="connsiteY70" fmla="*/ 534174 h 701713"/>
                  <a:gd name="connsiteX71" fmla="*/ 68198 w 714673"/>
                  <a:gd name="connsiteY71" fmla="*/ 534174 h 701713"/>
                  <a:gd name="connsiteX72" fmla="*/ 55787 w 714673"/>
                  <a:gd name="connsiteY72" fmla="*/ 569577 h 701713"/>
                  <a:gd name="connsiteX73" fmla="*/ 91268 w 714673"/>
                  <a:gd name="connsiteY73" fmla="*/ 581964 h 701713"/>
                  <a:gd name="connsiteX74" fmla="*/ 106298 w 714673"/>
                  <a:gd name="connsiteY74" fmla="*/ 557465 h 701713"/>
                  <a:gd name="connsiteX75" fmla="*/ 153923 w 714673"/>
                  <a:gd name="connsiteY75" fmla="*/ 526093 h 701713"/>
                  <a:gd name="connsiteX76" fmla="*/ 204215 w 714673"/>
                  <a:gd name="connsiteY76" fmla="*/ 532273 h 701713"/>
                  <a:gd name="connsiteX77" fmla="*/ 235362 w 714673"/>
                  <a:gd name="connsiteY77" fmla="*/ 565926 h 701713"/>
                  <a:gd name="connsiteX78" fmla="*/ 248506 w 714673"/>
                  <a:gd name="connsiteY78" fmla="*/ 578285 h 701713"/>
                  <a:gd name="connsiteX79" fmla="*/ 258031 w 714673"/>
                  <a:gd name="connsiteY79" fmla="*/ 614221 h 701713"/>
                  <a:gd name="connsiteX80" fmla="*/ 242505 w 714673"/>
                  <a:gd name="connsiteY80" fmla="*/ 648825 h 701713"/>
                  <a:gd name="connsiteX81" fmla="*/ 220503 w 714673"/>
                  <a:gd name="connsiteY81" fmla="*/ 679399 h 701713"/>
                  <a:gd name="connsiteX82" fmla="*/ 251135 w 714673"/>
                  <a:gd name="connsiteY82" fmla="*/ 701359 h 701713"/>
                  <a:gd name="connsiteX83" fmla="*/ 273462 w 714673"/>
                  <a:gd name="connsiteY83" fmla="*/ 676299 h 701713"/>
                  <a:gd name="connsiteX84" fmla="*/ 269366 w 714673"/>
                  <a:gd name="connsiteY84" fmla="*/ 660899 h 701713"/>
                  <a:gd name="connsiteX85" fmla="*/ 286416 w 714673"/>
                  <a:gd name="connsiteY85" fmla="*/ 622872 h 701713"/>
                  <a:gd name="connsiteX86" fmla="*/ 315562 w 714673"/>
                  <a:gd name="connsiteY86" fmla="*/ 605760 h 701713"/>
                  <a:gd name="connsiteX87" fmla="*/ 334612 w 714673"/>
                  <a:gd name="connsiteY87" fmla="*/ 605760 h 701713"/>
                  <a:gd name="connsiteX88" fmla="*/ 402811 w 714673"/>
                  <a:gd name="connsiteY88" fmla="*/ 600816 h 701713"/>
                  <a:gd name="connsiteX89" fmla="*/ 423670 w 714673"/>
                  <a:gd name="connsiteY89" fmla="*/ 616502 h 701713"/>
                  <a:gd name="connsiteX90" fmla="*/ 431196 w 714673"/>
                  <a:gd name="connsiteY90" fmla="*/ 652152 h 701713"/>
                  <a:gd name="connsiteX91" fmla="*/ 422814 w 714673"/>
                  <a:gd name="connsiteY91" fmla="*/ 678581 h 701713"/>
                  <a:gd name="connsiteX92" fmla="*/ 446531 w 714673"/>
                  <a:gd name="connsiteY92" fmla="*/ 700066 h 701713"/>
                  <a:gd name="connsiteX93" fmla="*/ 477478 w 714673"/>
                  <a:gd name="connsiteY93" fmla="*/ 675834 h 701713"/>
                  <a:gd name="connsiteX94" fmla="*/ 458913 w 714673"/>
                  <a:gd name="connsiteY94" fmla="*/ 646258 h 701713"/>
                  <a:gd name="connsiteX95" fmla="*/ 452245 w 714673"/>
                  <a:gd name="connsiteY95" fmla="*/ 614791 h 701713"/>
                  <a:gd name="connsiteX96" fmla="*/ 464819 w 714673"/>
                  <a:gd name="connsiteY96" fmla="*/ 592165 h 701713"/>
                  <a:gd name="connsiteX97" fmla="*/ 526922 w 714673"/>
                  <a:gd name="connsiteY97" fmla="*/ 544631 h 701713"/>
                  <a:gd name="connsiteX98" fmla="*/ 553973 w 714673"/>
                  <a:gd name="connsiteY98" fmla="*/ 539213 h 701713"/>
                  <a:gd name="connsiteX99" fmla="*/ 599598 w 714673"/>
                  <a:gd name="connsiteY99" fmla="*/ 568778 h 701713"/>
                  <a:gd name="connsiteX100" fmla="*/ 627010 w 714673"/>
                  <a:gd name="connsiteY100" fmla="*/ 590967 h 701713"/>
                  <a:gd name="connsiteX101" fmla="*/ 630458 w 714673"/>
                  <a:gd name="connsiteY101" fmla="*/ 590359 h 701713"/>
                  <a:gd name="connsiteX102" fmla="*/ 648079 w 714673"/>
                  <a:gd name="connsiteY102" fmla="*/ 574292 h 701713"/>
                  <a:gd name="connsiteX103" fmla="*/ 632516 w 714673"/>
                  <a:gd name="connsiteY103" fmla="*/ 542530 h 701713"/>
                  <a:gd name="connsiteX104" fmla="*/ 625696 w 714673"/>
                  <a:gd name="connsiteY104" fmla="*/ 541209 h 701713"/>
                  <a:gd name="connsiteX105" fmla="*/ 612551 w 714673"/>
                  <a:gd name="connsiteY105" fmla="*/ 544156 h 701713"/>
                  <a:gd name="connsiteX106" fmla="*/ 570451 w 714673"/>
                  <a:gd name="connsiteY106" fmla="*/ 517062 h 701713"/>
                  <a:gd name="connsiteX107" fmla="*/ 564660 w 714673"/>
                  <a:gd name="connsiteY107" fmla="*/ 489702 h 701713"/>
                  <a:gd name="connsiteX108" fmla="*/ 564926 w 714673"/>
                  <a:gd name="connsiteY108" fmla="*/ 489302 h 701713"/>
                  <a:gd name="connsiteX109" fmla="*/ 583310 w 714673"/>
                  <a:gd name="connsiteY109" fmla="*/ 463159 h 701713"/>
                  <a:gd name="connsiteX110" fmla="*/ 602360 w 714673"/>
                  <a:gd name="connsiteY110" fmla="*/ 418287 h 701713"/>
                  <a:gd name="connsiteX111" fmla="*/ 636173 w 714673"/>
                  <a:gd name="connsiteY111" fmla="*/ 392619 h 701713"/>
                  <a:gd name="connsiteX112" fmla="*/ 657891 w 714673"/>
                  <a:gd name="connsiteY112" fmla="*/ 393760 h 701713"/>
                  <a:gd name="connsiteX113" fmla="*/ 700096 w 714673"/>
                  <a:gd name="connsiteY113" fmla="*/ 403754 h 701713"/>
                  <a:gd name="connsiteX114" fmla="*/ 713707 w 714673"/>
                  <a:gd name="connsiteY114" fmla="*/ 370088 h 701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714673" h="701713">
                    <a:moveTo>
                      <a:pt x="713707" y="370468"/>
                    </a:moveTo>
                    <a:cubicBezTo>
                      <a:pt x="709468" y="354046"/>
                      <a:pt x="692685" y="344166"/>
                      <a:pt x="676236" y="348399"/>
                    </a:cubicBezTo>
                    <a:cubicBezTo>
                      <a:pt x="668206" y="350465"/>
                      <a:pt x="661348" y="355681"/>
                      <a:pt x="657224" y="362863"/>
                    </a:cubicBezTo>
                    <a:lnTo>
                      <a:pt x="623410" y="361057"/>
                    </a:lnTo>
                    <a:cubicBezTo>
                      <a:pt x="609589" y="360294"/>
                      <a:pt x="597712" y="350989"/>
                      <a:pt x="593692" y="337765"/>
                    </a:cubicBezTo>
                    <a:cubicBezTo>
                      <a:pt x="587405" y="316946"/>
                      <a:pt x="578833" y="288806"/>
                      <a:pt x="578833" y="288806"/>
                    </a:cubicBezTo>
                    <a:cubicBezTo>
                      <a:pt x="574471" y="274471"/>
                      <a:pt x="580643" y="259033"/>
                      <a:pt x="593692" y="251634"/>
                    </a:cubicBezTo>
                    <a:lnTo>
                      <a:pt x="631792" y="230149"/>
                    </a:lnTo>
                    <a:lnTo>
                      <a:pt x="631792" y="230149"/>
                    </a:lnTo>
                    <a:cubicBezTo>
                      <a:pt x="639240" y="235606"/>
                      <a:pt x="649175" y="236309"/>
                      <a:pt x="657319" y="231955"/>
                    </a:cubicBezTo>
                    <a:cubicBezTo>
                      <a:pt x="671292" y="225461"/>
                      <a:pt x="677340" y="208892"/>
                      <a:pt x="670835" y="194946"/>
                    </a:cubicBezTo>
                    <a:cubicBezTo>
                      <a:pt x="667435" y="187660"/>
                      <a:pt x="661053" y="182194"/>
                      <a:pt x="653319" y="179954"/>
                    </a:cubicBezTo>
                    <a:cubicBezTo>
                      <a:pt x="644822" y="177492"/>
                      <a:pt x="635659" y="179300"/>
                      <a:pt x="628744" y="184802"/>
                    </a:cubicBezTo>
                    <a:cubicBezTo>
                      <a:pt x="622000" y="189959"/>
                      <a:pt x="618114" y="198002"/>
                      <a:pt x="618267" y="206477"/>
                    </a:cubicBezTo>
                    <a:lnTo>
                      <a:pt x="586358" y="224540"/>
                    </a:lnTo>
                    <a:cubicBezTo>
                      <a:pt x="573108" y="232263"/>
                      <a:pt x="556240" y="229642"/>
                      <a:pt x="545972" y="218266"/>
                    </a:cubicBezTo>
                    <a:cubicBezTo>
                      <a:pt x="532884" y="203045"/>
                      <a:pt x="516273" y="191233"/>
                      <a:pt x="497585" y="183851"/>
                    </a:cubicBezTo>
                    <a:cubicBezTo>
                      <a:pt x="490775" y="181195"/>
                      <a:pt x="487412" y="173532"/>
                      <a:pt x="490069" y="166735"/>
                    </a:cubicBezTo>
                    <a:cubicBezTo>
                      <a:pt x="490260" y="166248"/>
                      <a:pt x="490479" y="165773"/>
                      <a:pt x="490727" y="165313"/>
                    </a:cubicBezTo>
                    <a:lnTo>
                      <a:pt x="508824" y="130994"/>
                    </a:lnTo>
                    <a:cubicBezTo>
                      <a:pt x="522616" y="129890"/>
                      <a:pt x="532894" y="117837"/>
                      <a:pt x="531789" y="104072"/>
                    </a:cubicBezTo>
                    <a:cubicBezTo>
                      <a:pt x="530684" y="90308"/>
                      <a:pt x="518607" y="80045"/>
                      <a:pt x="504814" y="81148"/>
                    </a:cubicBezTo>
                    <a:cubicBezTo>
                      <a:pt x="491032" y="82253"/>
                      <a:pt x="480744" y="94306"/>
                      <a:pt x="481850" y="108071"/>
                    </a:cubicBezTo>
                    <a:cubicBezTo>
                      <a:pt x="482183" y="112247"/>
                      <a:pt x="483564" y="116272"/>
                      <a:pt x="485869" y="119776"/>
                    </a:cubicBezTo>
                    <a:lnTo>
                      <a:pt x="473105" y="143828"/>
                    </a:lnTo>
                    <a:cubicBezTo>
                      <a:pt x="465609" y="158127"/>
                      <a:pt x="448521" y="164483"/>
                      <a:pt x="433482" y="158564"/>
                    </a:cubicBezTo>
                    <a:lnTo>
                      <a:pt x="405763" y="147536"/>
                    </a:lnTo>
                    <a:cubicBezTo>
                      <a:pt x="402239" y="146205"/>
                      <a:pt x="398715" y="144969"/>
                      <a:pt x="395191" y="144018"/>
                    </a:cubicBezTo>
                    <a:cubicBezTo>
                      <a:pt x="380484" y="139748"/>
                      <a:pt x="370512" y="126122"/>
                      <a:pt x="370902" y="110840"/>
                    </a:cubicBezTo>
                    <a:lnTo>
                      <a:pt x="372426" y="50472"/>
                    </a:lnTo>
                    <a:cubicBezTo>
                      <a:pt x="381027" y="45320"/>
                      <a:pt x="386085" y="35851"/>
                      <a:pt x="385570" y="25850"/>
                    </a:cubicBezTo>
                    <a:cubicBezTo>
                      <a:pt x="384875" y="14286"/>
                      <a:pt x="376988" y="4399"/>
                      <a:pt x="365854" y="1132"/>
                    </a:cubicBezTo>
                    <a:cubicBezTo>
                      <a:pt x="351481" y="-3135"/>
                      <a:pt x="336365" y="5032"/>
                      <a:pt x="332098" y="19375"/>
                    </a:cubicBezTo>
                    <a:cubicBezTo>
                      <a:pt x="328487" y="31464"/>
                      <a:pt x="333717" y="44434"/>
                      <a:pt x="344708" y="50662"/>
                    </a:cubicBezTo>
                    <a:lnTo>
                      <a:pt x="343089" y="114833"/>
                    </a:lnTo>
                    <a:cubicBezTo>
                      <a:pt x="342508" y="128991"/>
                      <a:pt x="333098" y="141268"/>
                      <a:pt x="319562" y="145539"/>
                    </a:cubicBezTo>
                    <a:cubicBezTo>
                      <a:pt x="312057" y="147981"/>
                      <a:pt x="304808" y="151165"/>
                      <a:pt x="297941" y="155046"/>
                    </a:cubicBezTo>
                    <a:lnTo>
                      <a:pt x="281938" y="164553"/>
                    </a:lnTo>
                    <a:cubicBezTo>
                      <a:pt x="268965" y="172046"/>
                      <a:pt x="252354" y="167621"/>
                      <a:pt x="244848" y="154669"/>
                    </a:cubicBezTo>
                    <a:cubicBezTo>
                      <a:pt x="244829" y="154635"/>
                      <a:pt x="244810" y="154603"/>
                      <a:pt x="244791" y="154571"/>
                    </a:cubicBezTo>
                    <a:lnTo>
                      <a:pt x="231266" y="130424"/>
                    </a:lnTo>
                    <a:cubicBezTo>
                      <a:pt x="235362" y="123650"/>
                      <a:pt x="235542" y="115216"/>
                      <a:pt x="231742" y="108273"/>
                    </a:cubicBezTo>
                    <a:cubicBezTo>
                      <a:pt x="226760" y="95562"/>
                      <a:pt x="212387" y="89291"/>
                      <a:pt x="199652" y="94268"/>
                    </a:cubicBezTo>
                    <a:cubicBezTo>
                      <a:pt x="192471" y="97074"/>
                      <a:pt x="187013" y="103061"/>
                      <a:pt x="184879" y="110460"/>
                    </a:cubicBezTo>
                    <a:cubicBezTo>
                      <a:pt x="183383" y="115964"/>
                      <a:pt x="184003" y="121826"/>
                      <a:pt x="186594" y="126906"/>
                    </a:cubicBezTo>
                    <a:cubicBezTo>
                      <a:pt x="193547" y="140881"/>
                      <a:pt x="201357" y="143163"/>
                      <a:pt x="208882" y="143258"/>
                    </a:cubicBezTo>
                    <a:lnTo>
                      <a:pt x="222312" y="166644"/>
                    </a:lnTo>
                    <a:cubicBezTo>
                      <a:pt x="229837" y="179646"/>
                      <a:pt x="225379" y="196276"/>
                      <a:pt x="212358" y="203790"/>
                    </a:cubicBezTo>
                    <a:cubicBezTo>
                      <a:pt x="212340" y="203798"/>
                      <a:pt x="212330" y="203807"/>
                      <a:pt x="212311" y="203816"/>
                    </a:cubicBezTo>
                    <a:cubicBezTo>
                      <a:pt x="198233" y="211829"/>
                      <a:pt x="185898" y="222558"/>
                      <a:pt x="176020" y="235378"/>
                    </a:cubicBezTo>
                    <a:cubicBezTo>
                      <a:pt x="166801" y="247032"/>
                      <a:pt x="150037" y="249416"/>
                      <a:pt x="137920" y="240797"/>
                    </a:cubicBezTo>
                    <a:lnTo>
                      <a:pt x="109345" y="220738"/>
                    </a:lnTo>
                    <a:cubicBezTo>
                      <a:pt x="110717" y="210140"/>
                      <a:pt x="105260" y="199827"/>
                      <a:pt x="95725" y="194974"/>
                    </a:cubicBezTo>
                    <a:cubicBezTo>
                      <a:pt x="90553" y="191155"/>
                      <a:pt x="84105" y="189486"/>
                      <a:pt x="77723" y="190316"/>
                    </a:cubicBezTo>
                    <a:cubicBezTo>
                      <a:pt x="62835" y="192489"/>
                      <a:pt x="52529" y="206296"/>
                      <a:pt x="54710" y="221154"/>
                    </a:cubicBezTo>
                    <a:cubicBezTo>
                      <a:pt x="56025" y="230118"/>
                      <a:pt x="61720" y="237839"/>
                      <a:pt x="69912" y="241747"/>
                    </a:cubicBezTo>
                    <a:cubicBezTo>
                      <a:pt x="77542" y="245907"/>
                      <a:pt x="86762" y="245907"/>
                      <a:pt x="94392" y="241747"/>
                    </a:cubicBezTo>
                    <a:lnTo>
                      <a:pt x="138683" y="273024"/>
                    </a:lnTo>
                    <a:cubicBezTo>
                      <a:pt x="147398" y="279254"/>
                      <a:pt x="151884" y="289825"/>
                      <a:pt x="150303" y="300404"/>
                    </a:cubicBezTo>
                    <a:cubicBezTo>
                      <a:pt x="148208" y="313523"/>
                      <a:pt x="145255" y="331776"/>
                      <a:pt x="142969" y="346416"/>
                    </a:cubicBezTo>
                    <a:cubicBezTo>
                      <a:pt x="140769" y="360096"/>
                      <a:pt x="128186" y="369637"/>
                      <a:pt x="114394" y="368092"/>
                    </a:cubicBezTo>
                    <a:lnTo>
                      <a:pt x="51910" y="360581"/>
                    </a:lnTo>
                    <a:cubicBezTo>
                      <a:pt x="48481" y="352619"/>
                      <a:pt x="41366" y="346834"/>
                      <a:pt x="32860" y="345085"/>
                    </a:cubicBezTo>
                    <a:cubicBezTo>
                      <a:pt x="21640" y="342895"/>
                      <a:pt x="10247" y="347900"/>
                      <a:pt x="4285" y="357634"/>
                    </a:cubicBezTo>
                    <a:cubicBezTo>
                      <a:pt x="-3764" y="370133"/>
                      <a:pt x="-144" y="386779"/>
                      <a:pt x="12381" y="394814"/>
                    </a:cubicBezTo>
                    <a:cubicBezTo>
                      <a:pt x="24459" y="402561"/>
                      <a:pt x="40499" y="399506"/>
                      <a:pt x="48862" y="387866"/>
                    </a:cubicBezTo>
                    <a:lnTo>
                      <a:pt x="112965" y="395566"/>
                    </a:lnTo>
                    <a:cubicBezTo>
                      <a:pt x="125253" y="397146"/>
                      <a:pt x="134749" y="407102"/>
                      <a:pt x="135730" y="419428"/>
                    </a:cubicBezTo>
                    <a:cubicBezTo>
                      <a:pt x="136883" y="433414"/>
                      <a:pt x="140397" y="447106"/>
                      <a:pt x="146112" y="459927"/>
                    </a:cubicBezTo>
                    <a:cubicBezTo>
                      <a:pt x="153446" y="477245"/>
                      <a:pt x="147217" y="497320"/>
                      <a:pt x="131348" y="507460"/>
                    </a:cubicBezTo>
                    <a:lnTo>
                      <a:pt x="90582" y="534174"/>
                    </a:lnTo>
                    <a:cubicBezTo>
                      <a:pt x="83495" y="530828"/>
                      <a:pt x="75284" y="530828"/>
                      <a:pt x="68198" y="534174"/>
                    </a:cubicBezTo>
                    <a:cubicBezTo>
                      <a:pt x="54977" y="540534"/>
                      <a:pt x="49414" y="556382"/>
                      <a:pt x="55787" y="569577"/>
                    </a:cubicBezTo>
                    <a:cubicBezTo>
                      <a:pt x="62159" y="582782"/>
                      <a:pt x="78037" y="588324"/>
                      <a:pt x="91268" y="581964"/>
                    </a:cubicBezTo>
                    <a:cubicBezTo>
                      <a:pt x="100659" y="577449"/>
                      <a:pt x="106536" y="567866"/>
                      <a:pt x="106298" y="557465"/>
                    </a:cubicBezTo>
                    <a:lnTo>
                      <a:pt x="153923" y="526093"/>
                    </a:lnTo>
                    <a:cubicBezTo>
                      <a:pt x="169953" y="515626"/>
                      <a:pt x="191213" y="518241"/>
                      <a:pt x="204215" y="532273"/>
                    </a:cubicBezTo>
                    <a:lnTo>
                      <a:pt x="235362" y="565926"/>
                    </a:lnTo>
                    <a:cubicBezTo>
                      <a:pt x="239438" y="570357"/>
                      <a:pt x="243829" y="574492"/>
                      <a:pt x="248506" y="578285"/>
                    </a:cubicBezTo>
                    <a:cubicBezTo>
                      <a:pt x="259555" y="586670"/>
                      <a:pt x="263479" y="601482"/>
                      <a:pt x="258031" y="614221"/>
                    </a:cubicBezTo>
                    <a:lnTo>
                      <a:pt x="242505" y="648825"/>
                    </a:lnTo>
                    <a:cubicBezTo>
                      <a:pt x="227970" y="651202"/>
                      <a:pt x="218121" y="664891"/>
                      <a:pt x="220503" y="679399"/>
                    </a:cubicBezTo>
                    <a:cubicBezTo>
                      <a:pt x="222884" y="693906"/>
                      <a:pt x="236600" y="703736"/>
                      <a:pt x="251135" y="701359"/>
                    </a:cubicBezTo>
                    <a:cubicBezTo>
                      <a:pt x="263574" y="699325"/>
                      <a:pt x="272890" y="688867"/>
                      <a:pt x="273462" y="676299"/>
                    </a:cubicBezTo>
                    <a:cubicBezTo>
                      <a:pt x="273757" y="670862"/>
                      <a:pt x="272319" y="665471"/>
                      <a:pt x="269366" y="660899"/>
                    </a:cubicBezTo>
                    <a:lnTo>
                      <a:pt x="286416" y="622872"/>
                    </a:lnTo>
                    <a:cubicBezTo>
                      <a:pt x="291721" y="611768"/>
                      <a:pt x="303256" y="604990"/>
                      <a:pt x="315562" y="605760"/>
                    </a:cubicBezTo>
                    <a:cubicBezTo>
                      <a:pt x="321906" y="606254"/>
                      <a:pt x="328268" y="606254"/>
                      <a:pt x="334612" y="605760"/>
                    </a:cubicBezTo>
                    <a:lnTo>
                      <a:pt x="402811" y="600816"/>
                    </a:lnTo>
                    <a:cubicBezTo>
                      <a:pt x="412707" y="600122"/>
                      <a:pt x="421604" y="606815"/>
                      <a:pt x="423670" y="616502"/>
                    </a:cubicBezTo>
                    <a:lnTo>
                      <a:pt x="431196" y="652152"/>
                    </a:lnTo>
                    <a:cubicBezTo>
                      <a:pt x="423861" y="658826"/>
                      <a:pt x="420661" y="668913"/>
                      <a:pt x="422814" y="678581"/>
                    </a:cubicBezTo>
                    <a:cubicBezTo>
                      <a:pt x="425576" y="689904"/>
                      <a:pt x="434967" y="698412"/>
                      <a:pt x="446531" y="700066"/>
                    </a:cubicBezTo>
                    <a:cubicBezTo>
                      <a:pt x="461780" y="701901"/>
                      <a:pt x="475639" y="691054"/>
                      <a:pt x="477478" y="675834"/>
                    </a:cubicBezTo>
                    <a:cubicBezTo>
                      <a:pt x="479040" y="662838"/>
                      <a:pt x="471315" y="650517"/>
                      <a:pt x="458913" y="646258"/>
                    </a:cubicBezTo>
                    <a:lnTo>
                      <a:pt x="452245" y="614791"/>
                    </a:lnTo>
                    <a:cubicBezTo>
                      <a:pt x="450141" y="605170"/>
                      <a:pt x="455522" y="595473"/>
                      <a:pt x="464819" y="592165"/>
                    </a:cubicBezTo>
                    <a:cubicBezTo>
                      <a:pt x="490127" y="583438"/>
                      <a:pt x="511910" y="566763"/>
                      <a:pt x="526922" y="544631"/>
                    </a:cubicBezTo>
                    <a:cubicBezTo>
                      <a:pt x="532989" y="535828"/>
                      <a:pt x="544972" y="533423"/>
                      <a:pt x="553973" y="539213"/>
                    </a:cubicBezTo>
                    <a:lnTo>
                      <a:pt x="599598" y="568778"/>
                    </a:lnTo>
                    <a:cubicBezTo>
                      <a:pt x="601026" y="582459"/>
                      <a:pt x="613304" y="592393"/>
                      <a:pt x="627010" y="590967"/>
                    </a:cubicBezTo>
                    <a:cubicBezTo>
                      <a:pt x="628173" y="590844"/>
                      <a:pt x="629325" y="590644"/>
                      <a:pt x="630458" y="590359"/>
                    </a:cubicBezTo>
                    <a:cubicBezTo>
                      <a:pt x="638745" y="588448"/>
                      <a:pt x="645432" y="582354"/>
                      <a:pt x="648079" y="574292"/>
                    </a:cubicBezTo>
                    <a:cubicBezTo>
                      <a:pt x="652566" y="561230"/>
                      <a:pt x="645603" y="547008"/>
                      <a:pt x="632516" y="542530"/>
                    </a:cubicBezTo>
                    <a:cubicBezTo>
                      <a:pt x="630315" y="541770"/>
                      <a:pt x="628020" y="541333"/>
                      <a:pt x="625696" y="541209"/>
                    </a:cubicBezTo>
                    <a:cubicBezTo>
                      <a:pt x="621124" y="540952"/>
                      <a:pt x="616571" y="541970"/>
                      <a:pt x="612551" y="544156"/>
                    </a:cubicBezTo>
                    <a:lnTo>
                      <a:pt x="570451" y="517062"/>
                    </a:lnTo>
                    <a:cubicBezTo>
                      <a:pt x="561278" y="511101"/>
                      <a:pt x="558688" y="498853"/>
                      <a:pt x="564660" y="489702"/>
                    </a:cubicBezTo>
                    <a:cubicBezTo>
                      <a:pt x="564746" y="489568"/>
                      <a:pt x="564841" y="489434"/>
                      <a:pt x="564926" y="489302"/>
                    </a:cubicBezTo>
                    <a:lnTo>
                      <a:pt x="583310" y="463159"/>
                    </a:lnTo>
                    <a:cubicBezTo>
                      <a:pt x="592615" y="449629"/>
                      <a:pt x="599093" y="434369"/>
                      <a:pt x="602360" y="418287"/>
                    </a:cubicBezTo>
                    <a:cubicBezTo>
                      <a:pt x="605722" y="402564"/>
                      <a:pt x="620095" y="391654"/>
                      <a:pt x="636173" y="392619"/>
                    </a:cubicBezTo>
                    <a:lnTo>
                      <a:pt x="657891" y="393760"/>
                    </a:lnTo>
                    <a:cubicBezTo>
                      <a:pt x="666777" y="408151"/>
                      <a:pt x="685675" y="412626"/>
                      <a:pt x="700096" y="403754"/>
                    </a:cubicBezTo>
                    <a:cubicBezTo>
                      <a:pt x="711526" y="396719"/>
                      <a:pt x="717050" y="383075"/>
                      <a:pt x="713707" y="370088"/>
                    </a:cubicBezTo>
                    <a:close/>
                  </a:path>
                </a:pathLst>
              </a:custGeom>
              <a:solidFill>
                <a:srgbClr val="91BB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CF0A55A5-1B04-954D-BD6F-6777954EABD0}"/>
                  </a:ext>
                </a:extLst>
              </p:cNvPr>
              <p:cNvSpPr/>
              <p:nvPr/>
            </p:nvSpPr>
            <p:spPr>
              <a:xfrm>
                <a:off x="8671226" y="14366030"/>
                <a:ext cx="56578" cy="95637"/>
              </a:xfrm>
              <a:custGeom>
                <a:avLst/>
                <a:gdLst>
                  <a:gd name="connsiteX0" fmla="*/ 56579 w 56578"/>
                  <a:gd name="connsiteY0" fmla="*/ 47819 h 95637"/>
                  <a:gd name="connsiteX1" fmla="*/ 28290 w 56578"/>
                  <a:gd name="connsiteY1" fmla="*/ 95638 h 95637"/>
                  <a:gd name="connsiteX2" fmla="*/ 1 w 56578"/>
                  <a:gd name="connsiteY2" fmla="*/ 47819 h 95637"/>
                  <a:gd name="connsiteX3" fmla="*/ 28290 w 56578"/>
                  <a:gd name="connsiteY3" fmla="*/ 0 h 95637"/>
                  <a:gd name="connsiteX4" fmla="*/ 56579 w 56578"/>
                  <a:gd name="connsiteY4" fmla="*/ 47819 h 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95637">
                    <a:moveTo>
                      <a:pt x="56579" y="47819"/>
                    </a:moveTo>
                    <a:cubicBezTo>
                      <a:pt x="56579" y="74228"/>
                      <a:pt x="43913" y="95638"/>
                      <a:pt x="28290" y="95638"/>
                    </a:cubicBezTo>
                    <a:cubicBezTo>
                      <a:pt x="12666" y="95638"/>
                      <a:pt x="1" y="74228"/>
                      <a:pt x="1" y="47819"/>
                    </a:cubicBezTo>
                    <a:cubicBezTo>
                      <a:pt x="1" y="21409"/>
                      <a:pt x="12666" y="0"/>
                      <a:pt x="28290" y="0"/>
                    </a:cubicBezTo>
                    <a:cubicBezTo>
                      <a:pt x="43913" y="0"/>
                      <a:pt x="56579" y="21409"/>
                      <a:pt x="56579" y="47819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3A9B04B7-5FB2-9B48-9C70-12F7CB9575C7}"/>
                  </a:ext>
                </a:extLst>
              </p:cNvPr>
              <p:cNvSpPr/>
              <p:nvPr/>
            </p:nvSpPr>
            <p:spPr>
              <a:xfrm>
                <a:off x="9055653" y="14236980"/>
                <a:ext cx="63725" cy="91067"/>
              </a:xfrm>
              <a:custGeom>
                <a:avLst/>
                <a:gdLst>
                  <a:gd name="connsiteX0" fmla="*/ 58104 w 63725"/>
                  <a:gd name="connsiteY0" fmla="*/ 34839 h 91067"/>
                  <a:gd name="connsiteX1" fmla="*/ 13813 w 63725"/>
                  <a:gd name="connsiteY1" fmla="*/ 1280 h 91067"/>
                  <a:gd name="connsiteX2" fmla="*/ 5622 w 63725"/>
                  <a:gd name="connsiteY2" fmla="*/ 56229 h 91067"/>
                  <a:gd name="connsiteX3" fmla="*/ 49913 w 63725"/>
                  <a:gd name="connsiteY3" fmla="*/ 89788 h 91067"/>
                  <a:gd name="connsiteX4" fmla="*/ 58104 w 63725"/>
                  <a:gd name="connsiteY4" fmla="*/ 34839 h 9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25" h="91067">
                    <a:moveTo>
                      <a:pt x="58104" y="34839"/>
                    </a:moveTo>
                    <a:cubicBezTo>
                      <a:pt x="48103" y="10406"/>
                      <a:pt x="28291" y="-4614"/>
                      <a:pt x="13813" y="1280"/>
                    </a:cubicBezTo>
                    <a:cubicBezTo>
                      <a:pt x="-665" y="7174"/>
                      <a:pt x="-4380" y="31797"/>
                      <a:pt x="5622" y="56229"/>
                    </a:cubicBezTo>
                    <a:cubicBezTo>
                      <a:pt x="15623" y="80661"/>
                      <a:pt x="35435" y="95682"/>
                      <a:pt x="49913" y="89788"/>
                    </a:cubicBezTo>
                    <a:cubicBezTo>
                      <a:pt x="64391" y="83893"/>
                      <a:pt x="68106" y="59271"/>
                      <a:pt x="58104" y="34839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3879F5D8-0286-404B-9326-9BC26CBD3759}"/>
                  </a:ext>
                </a:extLst>
              </p:cNvPr>
              <p:cNvSpPr/>
              <p:nvPr/>
            </p:nvSpPr>
            <p:spPr>
              <a:xfrm>
                <a:off x="8849915" y="14158612"/>
                <a:ext cx="95953" cy="56633"/>
              </a:xfrm>
              <a:custGeom>
                <a:avLst/>
                <a:gdLst>
                  <a:gd name="connsiteX0" fmla="*/ 49339 w 95953"/>
                  <a:gd name="connsiteY0" fmla="*/ 56547 h 56633"/>
                  <a:gd name="connsiteX1" fmla="*/ 95917 w 95953"/>
                  <a:gd name="connsiteY1" fmla="*/ 26220 h 56633"/>
                  <a:gd name="connsiteX2" fmla="*/ 46767 w 95953"/>
                  <a:gd name="connsiteY2" fmla="*/ 77 h 56633"/>
                  <a:gd name="connsiteX3" fmla="*/ 0 w 95953"/>
                  <a:gd name="connsiteY3" fmla="*/ 30498 h 56633"/>
                  <a:gd name="connsiteX4" fmla="*/ 49339 w 95953"/>
                  <a:gd name="connsiteY4" fmla="*/ 56547 h 5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53" h="56633">
                    <a:moveTo>
                      <a:pt x="49339" y="56547"/>
                    </a:moveTo>
                    <a:cubicBezTo>
                      <a:pt x="75724" y="55406"/>
                      <a:pt x="96964" y="41811"/>
                      <a:pt x="95917" y="26220"/>
                    </a:cubicBezTo>
                    <a:cubicBezTo>
                      <a:pt x="94869" y="10629"/>
                      <a:pt x="73247" y="-1064"/>
                      <a:pt x="46767" y="77"/>
                    </a:cubicBezTo>
                    <a:cubicBezTo>
                      <a:pt x="20288" y="1218"/>
                      <a:pt x="0" y="15383"/>
                      <a:pt x="0" y="30498"/>
                    </a:cubicBezTo>
                    <a:cubicBezTo>
                      <a:pt x="0" y="45614"/>
                      <a:pt x="22955" y="57783"/>
                      <a:pt x="49339" y="56547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6321D8F7-EE35-6F40-B6D8-AE74FC720ADE}"/>
                  </a:ext>
                </a:extLst>
              </p:cNvPr>
              <p:cNvSpPr/>
              <p:nvPr/>
            </p:nvSpPr>
            <p:spPr>
              <a:xfrm>
                <a:off x="8784293" y="14566245"/>
                <a:ext cx="90667" cy="64291"/>
              </a:xfrm>
              <a:custGeom>
                <a:avLst/>
                <a:gdLst>
                  <a:gd name="connsiteX0" fmla="*/ 56573 w 90667"/>
                  <a:gd name="connsiteY0" fmla="*/ 6176 h 64291"/>
                  <a:gd name="connsiteX1" fmla="*/ 1424 w 90667"/>
                  <a:gd name="connsiteY1" fmla="*/ 13211 h 64291"/>
                  <a:gd name="connsiteX2" fmla="*/ 34094 w 90667"/>
                  <a:gd name="connsiteY2" fmla="*/ 58082 h 64291"/>
                  <a:gd name="connsiteX3" fmla="*/ 89244 w 90667"/>
                  <a:gd name="connsiteY3" fmla="*/ 51142 h 64291"/>
                  <a:gd name="connsiteX4" fmla="*/ 56573 w 90667"/>
                  <a:gd name="connsiteY4" fmla="*/ 6176 h 6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667" h="64291">
                    <a:moveTo>
                      <a:pt x="56573" y="6176"/>
                    </a:moveTo>
                    <a:cubicBezTo>
                      <a:pt x="32284" y="-4282"/>
                      <a:pt x="7614" y="-1145"/>
                      <a:pt x="1424" y="13211"/>
                    </a:cubicBezTo>
                    <a:cubicBezTo>
                      <a:pt x="-4768" y="27566"/>
                      <a:pt x="9806" y="47625"/>
                      <a:pt x="34094" y="58082"/>
                    </a:cubicBezTo>
                    <a:cubicBezTo>
                      <a:pt x="58383" y="68540"/>
                      <a:pt x="83053" y="65498"/>
                      <a:pt x="89244" y="51142"/>
                    </a:cubicBezTo>
                    <a:cubicBezTo>
                      <a:pt x="95435" y="36787"/>
                      <a:pt x="80862" y="16538"/>
                      <a:pt x="56573" y="6176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B0674310-1361-304B-B6B1-8B16D0369184}"/>
                  </a:ext>
                </a:extLst>
              </p:cNvPr>
              <p:cNvSpPr/>
              <p:nvPr/>
            </p:nvSpPr>
            <p:spPr>
              <a:xfrm>
                <a:off x="9025586" y="14494137"/>
                <a:ext cx="73023" cy="83786"/>
              </a:xfrm>
              <a:custGeom>
                <a:avLst/>
                <a:gdLst>
                  <a:gd name="connsiteX0" fmla="*/ 13781 w 73023"/>
                  <a:gd name="connsiteY0" fmla="*/ 24951 h 83786"/>
                  <a:gd name="connsiteX1" fmla="*/ 7971 w 73023"/>
                  <a:gd name="connsiteY1" fmla="*/ 80185 h 83786"/>
                  <a:gd name="connsiteX2" fmla="*/ 59215 w 73023"/>
                  <a:gd name="connsiteY2" fmla="*/ 58700 h 83786"/>
                  <a:gd name="connsiteX3" fmla="*/ 65121 w 73023"/>
                  <a:gd name="connsiteY3" fmla="*/ 3561 h 83786"/>
                  <a:gd name="connsiteX4" fmla="*/ 13781 w 73023"/>
                  <a:gd name="connsiteY4" fmla="*/ 24951 h 8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3" h="83786">
                    <a:moveTo>
                      <a:pt x="13781" y="24951"/>
                    </a:moveTo>
                    <a:cubicBezTo>
                      <a:pt x="-2031" y="46151"/>
                      <a:pt x="-4603" y="70868"/>
                      <a:pt x="7971" y="80185"/>
                    </a:cubicBezTo>
                    <a:cubicBezTo>
                      <a:pt x="20543" y="89501"/>
                      <a:pt x="43499" y="80185"/>
                      <a:pt x="59215" y="58700"/>
                    </a:cubicBezTo>
                    <a:cubicBezTo>
                      <a:pt x="74931" y="37214"/>
                      <a:pt x="77693" y="12877"/>
                      <a:pt x="65121" y="3561"/>
                    </a:cubicBezTo>
                    <a:cubicBezTo>
                      <a:pt x="52547" y="-5756"/>
                      <a:pt x="29592" y="3846"/>
                      <a:pt x="13781" y="24951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96A08021-343A-5E45-AA41-BE1E623F4605}"/>
                  </a:ext>
                </a:extLst>
              </p:cNvPr>
              <p:cNvSpPr/>
              <p:nvPr/>
            </p:nvSpPr>
            <p:spPr>
              <a:xfrm>
                <a:off x="8752950" y="14244439"/>
                <a:ext cx="80581" cy="80426"/>
              </a:xfrm>
              <a:custGeom>
                <a:avLst/>
                <a:gdLst>
                  <a:gd name="connsiteX0" fmla="*/ 80581 w 80581"/>
                  <a:gd name="connsiteY0" fmla="*/ 40213 h 80426"/>
                  <a:gd name="connsiteX1" fmla="*/ 40291 w 80581"/>
                  <a:gd name="connsiteY1" fmla="*/ 80427 h 80426"/>
                  <a:gd name="connsiteX2" fmla="*/ 0 w 80581"/>
                  <a:gd name="connsiteY2" fmla="*/ 40213 h 80426"/>
                  <a:gd name="connsiteX3" fmla="*/ 40291 w 80581"/>
                  <a:gd name="connsiteY3" fmla="*/ 0 h 80426"/>
                  <a:gd name="connsiteX4" fmla="*/ 80581 w 80581"/>
                  <a:gd name="connsiteY4" fmla="*/ 40213 h 80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581" h="80426">
                    <a:moveTo>
                      <a:pt x="80581" y="40213"/>
                    </a:moveTo>
                    <a:cubicBezTo>
                      <a:pt x="80581" y="62423"/>
                      <a:pt x="62542" y="80427"/>
                      <a:pt x="40291" y="80427"/>
                    </a:cubicBezTo>
                    <a:cubicBezTo>
                      <a:pt x="18039" y="80427"/>
                      <a:pt x="0" y="62423"/>
                      <a:pt x="0" y="40213"/>
                    </a:cubicBezTo>
                    <a:cubicBezTo>
                      <a:pt x="0" y="18004"/>
                      <a:pt x="18039" y="0"/>
                      <a:pt x="40291" y="0"/>
                    </a:cubicBezTo>
                    <a:cubicBezTo>
                      <a:pt x="62543" y="0"/>
                      <a:pt x="80581" y="18004"/>
                      <a:pt x="80581" y="40213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6B445413-8345-2844-84F7-BB02E0B10AC5}"/>
                  </a:ext>
                </a:extLst>
              </p:cNvPr>
              <p:cNvSpPr/>
              <p:nvPr/>
            </p:nvSpPr>
            <p:spPr>
              <a:xfrm>
                <a:off x="8780763" y="14381811"/>
                <a:ext cx="85153" cy="84990"/>
              </a:xfrm>
              <a:custGeom>
                <a:avLst/>
                <a:gdLst>
                  <a:gd name="connsiteX0" fmla="*/ 42482 w 85153"/>
                  <a:gd name="connsiteY0" fmla="*/ 84990 h 84990"/>
                  <a:gd name="connsiteX1" fmla="*/ 85154 w 85153"/>
                  <a:gd name="connsiteY1" fmla="*/ 42590 h 84990"/>
                  <a:gd name="connsiteX2" fmla="*/ 42672 w 85153"/>
                  <a:gd name="connsiteY2" fmla="*/ 0 h 84990"/>
                  <a:gd name="connsiteX3" fmla="*/ 0 w 85153"/>
                  <a:gd name="connsiteY3" fmla="*/ 42400 h 84990"/>
                  <a:gd name="connsiteX4" fmla="*/ 0 w 85153"/>
                  <a:gd name="connsiteY4" fmla="*/ 42590 h 84990"/>
                  <a:gd name="connsiteX5" fmla="*/ 42482 w 85153"/>
                  <a:gd name="connsiteY5" fmla="*/ 84990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153" h="84990">
                    <a:moveTo>
                      <a:pt x="42482" y="84990"/>
                    </a:moveTo>
                    <a:cubicBezTo>
                      <a:pt x="65999" y="85042"/>
                      <a:pt x="85097" y="66059"/>
                      <a:pt x="85154" y="42590"/>
                    </a:cubicBezTo>
                    <a:cubicBezTo>
                      <a:pt x="85201" y="19121"/>
                      <a:pt x="66190" y="52"/>
                      <a:pt x="42672" y="0"/>
                    </a:cubicBezTo>
                    <a:cubicBezTo>
                      <a:pt x="19155" y="-52"/>
                      <a:pt x="48" y="18931"/>
                      <a:pt x="0" y="42400"/>
                    </a:cubicBezTo>
                    <a:cubicBezTo>
                      <a:pt x="0" y="42464"/>
                      <a:pt x="0" y="42526"/>
                      <a:pt x="0" y="42590"/>
                    </a:cubicBezTo>
                    <a:cubicBezTo>
                      <a:pt x="0" y="66007"/>
                      <a:pt x="19022" y="84990"/>
                      <a:pt x="42482" y="84990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B2C75B-79D7-3A4E-826B-450691A4F2EB}"/>
                  </a:ext>
                </a:extLst>
              </p:cNvPr>
              <p:cNvSpPr/>
              <p:nvPr/>
            </p:nvSpPr>
            <p:spPr>
              <a:xfrm>
                <a:off x="8900969" y="14264974"/>
                <a:ext cx="84963" cy="84799"/>
              </a:xfrm>
              <a:custGeom>
                <a:avLst/>
                <a:gdLst>
                  <a:gd name="connsiteX0" fmla="*/ 84963 w 84963"/>
                  <a:gd name="connsiteY0" fmla="*/ 42400 h 84799"/>
                  <a:gd name="connsiteX1" fmla="*/ 42481 w 84963"/>
                  <a:gd name="connsiteY1" fmla="*/ 84800 h 84799"/>
                  <a:gd name="connsiteX2" fmla="*/ -1 w 84963"/>
                  <a:gd name="connsiteY2" fmla="*/ 42400 h 84799"/>
                  <a:gd name="connsiteX3" fmla="*/ 42481 w 84963"/>
                  <a:gd name="connsiteY3" fmla="*/ 0 h 84799"/>
                  <a:gd name="connsiteX4" fmla="*/ 84963 w 84963"/>
                  <a:gd name="connsiteY4" fmla="*/ 42400 h 8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3" h="84799">
                    <a:moveTo>
                      <a:pt x="84963" y="42400"/>
                    </a:moveTo>
                    <a:cubicBezTo>
                      <a:pt x="84963" y="65817"/>
                      <a:pt x="65943" y="84800"/>
                      <a:pt x="42481" y="84800"/>
                    </a:cubicBezTo>
                    <a:cubicBezTo>
                      <a:pt x="19019" y="84800"/>
                      <a:pt x="-1" y="65817"/>
                      <a:pt x="-1" y="42400"/>
                    </a:cubicBezTo>
                    <a:cubicBezTo>
                      <a:pt x="-1" y="18983"/>
                      <a:pt x="19019" y="0"/>
                      <a:pt x="42481" y="0"/>
                    </a:cubicBezTo>
                    <a:cubicBezTo>
                      <a:pt x="65943" y="0"/>
                      <a:pt x="84963" y="18983"/>
                      <a:pt x="84963" y="42400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88E3FBE2-12CF-9441-98F9-2320401E60B3}"/>
                  </a:ext>
                </a:extLst>
              </p:cNvPr>
              <p:cNvSpPr/>
              <p:nvPr/>
            </p:nvSpPr>
            <p:spPr>
              <a:xfrm>
                <a:off x="9007935" y="14367361"/>
                <a:ext cx="80581" cy="80426"/>
              </a:xfrm>
              <a:custGeom>
                <a:avLst/>
                <a:gdLst>
                  <a:gd name="connsiteX0" fmla="*/ 80581 w 80581"/>
                  <a:gd name="connsiteY0" fmla="*/ 40213 h 80426"/>
                  <a:gd name="connsiteX1" fmla="*/ 40291 w 80581"/>
                  <a:gd name="connsiteY1" fmla="*/ 0 h 80426"/>
                  <a:gd name="connsiteX2" fmla="*/ 0 w 80581"/>
                  <a:gd name="connsiteY2" fmla="*/ 40213 h 80426"/>
                  <a:gd name="connsiteX3" fmla="*/ 40291 w 80581"/>
                  <a:gd name="connsiteY3" fmla="*/ 80427 h 80426"/>
                  <a:gd name="connsiteX4" fmla="*/ 80581 w 80581"/>
                  <a:gd name="connsiteY4" fmla="*/ 40213 h 80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581" h="80426">
                    <a:moveTo>
                      <a:pt x="80581" y="40213"/>
                    </a:moveTo>
                    <a:cubicBezTo>
                      <a:pt x="80581" y="18004"/>
                      <a:pt x="62541" y="0"/>
                      <a:pt x="40291" y="0"/>
                    </a:cubicBezTo>
                    <a:cubicBezTo>
                      <a:pt x="18040" y="0"/>
                      <a:pt x="0" y="18004"/>
                      <a:pt x="0" y="40213"/>
                    </a:cubicBezTo>
                    <a:cubicBezTo>
                      <a:pt x="0" y="62423"/>
                      <a:pt x="18040" y="80427"/>
                      <a:pt x="40291" y="80427"/>
                    </a:cubicBezTo>
                    <a:cubicBezTo>
                      <a:pt x="62541" y="80427"/>
                      <a:pt x="80581" y="62423"/>
                      <a:pt x="80581" y="40213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81D5699A-6D22-A74A-9195-749207DF2E25}"/>
                  </a:ext>
                </a:extLst>
              </p:cNvPr>
              <p:cNvSpPr/>
              <p:nvPr/>
            </p:nvSpPr>
            <p:spPr>
              <a:xfrm>
                <a:off x="8890682" y="14479920"/>
                <a:ext cx="84963" cy="84799"/>
              </a:xfrm>
              <a:custGeom>
                <a:avLst/>
                <a:gdLst>
                  <a:gd name="connsiteX0" fmla="*/ 84963 w 84963"/>
                  <a:gd name="connsiteY0" fmla="*/ 42400 h 84799"/>
                  <a:gd name="connsiteX1" fmla="*/ 42482 w 84963"/>
                  <a:gd name="connsiteY1" fmla="*/ 84800 h 84799"/>
                  <a:gd name="connsiteX2" fmla="*/ 0 w 84963"/>
                  <a:gd name="connsiteY2" fmla="*/ 42400 h 84799"/>
                  <a:gd name="connsiteX3" fmla="*/ 42482 w 84963"/>
                  <a:gd name="connsiteY3" fmla="*/ 0 h 84799"/>
                  <a:gd name="connsiteX4" fmla="*/ 84963 w 84963"/>
                  <a:gd name="connsiteY4" fmla="*/ 42400 h 8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3" h="84799">
                    <a:moveTo>
                      <a:pt x="84963" y="42400"/>
                    </a:moveTo>
                    <a:cubicBezTo>
                      <a:pt x="84963" y="65817"/>
                      <a:pt x="65943" y="84800"/>
                      <a:pt x="42482" y="84800"/>
                    </a:cubicBezTo>
                    <a:cubicBezTo>
                      <a:pt x="19020" y="84800"/>
                      <a:pt x="0" y="65817"/>
                      <a:pt x="0" y="42400"/>
                    </a:cubicBezTo>
                    <a:cubicBezTo>
                      <a:pt x="0" y="18983"/>
                      <a:pt x="19020" y="0"/>
                      <a:pt x="42482" y="0"/>
                    </a:cubicBezTo>
                    <a:cubicBezTo>
                      <a:pt x="65943" y="0"/>
                      <a:pt x="84963" y="18983"/>
                      <a:pt x="84963" y="42400"/>
                    </a:cubicBezTo>
                    <a:close/>
                  </a:path>
                </a:pathLst>
              </a:custGeom>
              <a:solidFill>
                <a:srgbClr val="C75A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8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0EBBEBAE-10B6-EF4A-8CB4-D70E8846AE11}"/>
              </a:ext>
            </a:extLst>
          </p:cNvPr>
          <p:cNvSpPr/>
          <p:nvPr/>
        </p:nvSpPr>
        <p:spPr>
          <a:xfrm>
            <a:off x="0" y="3063692"/>
            <a:ext cx="24373556" cy="10652309"/>
          </a:xfrm>
          <a:custGeom>
            <a:avLst/>
            <a:gdLst>
              <a:gd name="connsiteX0" fmla="*/ 11795769 w 24373556"/>
              <a:gd name="connsiteY0" fmla="*/ 0 h 10652309"/>
              <a:gd name="connsiteX1" fmla="*/ 24373556 w 24373556"/>
              <a:gd name="connsiteY1" fmla="*/ 3015315 h 10652309"/>
              <a:gd name="connsiteX2" fmla="*/ 24373556 w 24373556"/>
              <a:gd name="connsiteY2" fmla="*/ 10605205 h 10652309"/>
              <a:gd name="connsiteX3" fmla="*/ 24373556 w 24373556"/>
              <a:gd name="connsiteY3" fmla="*/ 10652309 h 10652309"/>
              <a:gd name="connsiteX4" fmla="*/ 0 w 24373556"/>
              <a:gd name="connsiteY4" fmla="*/ 10652309 h 10652309"/>
              <a:gd name="connsiteX5" fmla="*/ 0 w 24373556"/>
              <a:gd name="connsiteY5" fmla="*/ 10507856 h 10652309"/>
              <a:gd name="connsiteX6" fmla="*/ 0 w 24373556"/>
              <a:gd name="connsiteY6" fmla="*/ 2592112 h 10652309"/>
              <a:gd name="connsiteX7" fmla="*/ 11795769 w 24373556"/>
              <a:gd name="connsiteY7" fmla="*/ 0 h 1065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73556" h="10652309">
                <a:moveTo>
                  <a:pt x="11795769" y="0"/>
                </a:moveTo>
                <a:cubicBezTo>
                  <a:pt x="16688495" y="0"/>
                  <a:pt x="21130846" y="1157583"/>
                  <a:pt x="24373556" y="3015315"/>
                </a:cubicBezTo>
                <a:cubicBezTo>
                  <a:pt x="24373556" y="7674816"/>
                  <a:pt x="24373556" y="9713347"/>
                  <a:pt x="24373556" y="10605205"/>
                </a:cubicBezTo>
                <a:lnTo>
                  <a:pt x="24373556" y="10652309"/>
                </a:lnTo>
                <a:lnTo>
                  <a:pt x="0" y="10652309"/>
                </a:lnTo>
                <a:lnTo>
                  <a:pt x="0" y="10507856"/>
                </a:lnTo>
                <a:cubicBezTo>
                  <a:pt x="0" y="2592112"/>
                  <a:pt x="0" y="2592112"/>
                  <a:pt x="0" y="2592112"/>
                </a:cubicBezTo>
                <a:cubicBezTo>
                  <a:pt x="3156730" y="977099"/>
                  <a:pt x="7283816" y="0"/>
                  <a:pt x="11795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9AEB80-7DC9-1540-9016-42ACF9161825}"/>
              </a:ext>
            </a:extLst>
          </p:cNvPr>
          <p:cNvGrpSpPr/>
          <p:nvPr/>
        </p:nvGrpSpPr>
        <p:grpSpPr>
          <a:xfrm>
            <a:off x="3308350" y="4903458"/>
            <a:ext cx="17760950" cy="6398526"/>
            <a:chOff x="3308350" y="4903458"/>
            <a:chExt cx="17760950" cy="6398526"/>
          </a:xfrm>
        </p:grpSpPr>
        <p:sp>
          <p:nvSpPr>
            <p:cNvPr id="15" name="Rectángulo 4">
              <a:extLst>
                <a:ext uri="{FF2B5EF4-FFF2-40B4-BE49-F238E27FC236}">
                  <a16:creationId xmlns:a16="http://schemas.microsoft.com/office/drawing/2014/main" id="{F16F63E2-86FA-E844-9196-640384817D07}"/>
                </a:ext>
              </a:extLst>
            </p:cNvPr>
            <p:cNvSpPr/>
            <p:nvPr/>
          </p:nvSpPr>
          <p:spPr>
            <a:xfrm>
              <a:off x="3308350" y="8978271"/>
              <a:ext cx="17760950" cy="2323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4500" b="1" dirty="0">
                  <a:solidFill>
                    <a:schemeClr val="accent3"/>
                  </a:solidFill>
                  <a:latin typeface="Poppins ExtraBold" pitchFamily="2" charset="77"/>
                  <a:cs typeface="Poppins ExtraBold" pitchFamily="2" charset="77"/>
                </a:rPr>
                <a:t>SECTION BREAK</a:t>
              </a:r>
            </a:p>
          </p:txBody>
        </p:sp>
        <p:sp>
          <p:nvSpPr>
            <p:cNvPr id="6" name="Rectángulo 4">
              <a:extLst>
                <a:ext uri="{FF2B5EF4-FFF2-40B4-BE49-F238E27FC236}">
                  <a16:creationId xmlns:a16="http://schemas.microsoft.com/office/drawing/2014/main" id="{8BFBE2E4-564D-6C47-8AD5-697B56F0F03C}"/>
                </a:ext>
              </a:extLst>
            </p:cNvPr>
            <p:cNvSpPr/>
            <p:nvPr/>
          </p:nvSpPr>
          <p:spPr>
            <a:xfrm>
              <a:off x="7080250" y="4903458"/>
              <a:ext cx="10217150" cy="4708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0000" b="1" dirty="0">
                  <a:solidFill>
                    <a:schemeClr val="accent3"/>
                  </a:solidFill>
                  <a:latin typeface="Poppins ExtraBold" pitchFamily="2" charset="77"/>
                  <a:cs typeface="Poppins ExtraBold" pitchFamily="2" charset="77"/>
                </a:rPr>
                <a:t>02</a:t>
              </a:r>
            </a:p>
          </p:txBody>
        </p:sp>
      </p:grpSp>
      <p:sp>
        <p:nvSpPr>
          <p:cNvPr id="8" name="Rectángulo 8">
            <a:extLst>
              <a:ext uri="{FF2B5EF4-FFF2-40B4-BE49-F238E27FC236}">
                <a16:creationId xmlns:a16="http://schemas.microsoft.com/office/drawing/2014/main" id="{CDB53F8D-B92D-244F-86A7-CFB78EF42F33}"/>
              </a:ext>
            </a:extLst>
          </p:cNvPr>
          <p:cNvSpPr/>
          <p:nvPr/>
        </p:nvSpPr>
        <p:spPr>
          <a:xfrm flipH="1">
            <a:off x="3689350" y="1065558"/>
            <a:ext cx="16998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The disease causes respiratory illness with symptoms such as a cough, fever, and in more severe cases, difficulty breathing. </a:t>
            </a:r>
          </a:p>
        </p:txBody>
      </p:sp>
    </p:spTree>
    <p:extLst>
      <p:ext uri="{BB962C8B-B14F-4D97-AF65-F5344CB8AC3E}">
        <p14:creationId xmlns:p14="http://schemas.microsoft.com/office/powerpoint/2010/main" val="241600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3437890" y="941671"/>
            <a:ext cx="175018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BAR CHARTS SLIDE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B01E36-B7A4-F14B-89EA-4224B408C335}"/>
              </a:ext>
            </a:extLst>
          </p:cNvPr>
          <p:cNvGrpSpPr/>
          <p:nvPr/>
        </p:nvGrpSpPr>
        <p:grpSpPr>
          <a:xfrm>
            <a:off x="2098593" y="3380800"/>
            <a:ext cx="8769534" cy="6769839"/>
            <a:chOff x="2098593" y="3380800"/>
            <a:chExt cx="8769534" cy="6769839"/>
          </a:xfrm>
        </p:grpSpPr>
        <p:graphicFrame>
          <p:nvGraphicFramePr>
            <p:cNvPr id="64" name="Chart 63">
              <a:extLst>
                <a:ext uri="{FF2B5EF4-FFF2-40B4-BE49-F238E27FC236}">
                  <a16:creationId xmlns:a16="http://schemas.microsoft.com/office/drawing/2014/main" id="{06C38A63-0D55-9346-9ECC-7C756FD8FAD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8636266"/>
                </p:ext>
              </p:extLst>
            </p:nvPr>
          </p:nvGraphicFramePr>
          <p:xfrm>
            <a:off x="2098593" y="3380800"/>
            <a:ext cx="8769534" cy="60732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4220659-097B-BB4D-B86B-25D320125360}"/>
                </a:ext>
              </a:extLst>
            </p:cNvPr>
            <p:cNvSpPr txBox="1"/>
            <p:nvPr/>
          </p:nvSpPr>
          <p:spPr>
            <a:xfrm>
              <a:off x="2832854" y="9688974"/>
              <a:ext cx="166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Poppins ExtraBold" pitchFamily="2" charset="77"/>
                  <a:ea typeface="Lato Light" panose="020F0502020204030203" pitchFamily="34" charset="0"/>
                  <a:cs typeface="Poppins ExtraBold" pitchFamily="2" charset="77"/>
                </a:rPr>
                <a:t>USA</a:t>
              </a:r>
              <a:endParaRPr lang="en-US" sz="2400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D6CBDA5-D9C5-A442-8FE8-8B72E190158A}"/>
                </a:ext>
              </a:extLst>
            </p:cNvPr>
            <p:cNvSpPr txBox="1"/>
            <p:nvPr/>
          </p:nvSpPr>
          <p:spPr>
            <a:xfrm>
              <a:off x="4847635" y="9688974"/>
              <a:ext cx="166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Poppins ExtraBold" pitchFamily="2" charset="77"/>
                  <a:ea typeface="Lato Light" panose="020F0502020204030203" pitchFamily="34" charset="0"/>
                  <a:cs typeface="Poppins ExtraBold" pitchFamily="2" charset="77"/>
                </a:rPr>
                <a:t>ITALY</a:t>
              </a:r>
              <a:endParaRPr lang="en-US" sz="2400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381E01-2ACB-1A4E-B076-0FBA80A06C28}"/>
                </a:ext>
              </a:extLst>
            </p:cNvPr>
            <p:cNvSpPr txBox="1"/>
            <p:nvPr/>
          </p:nvSpPr>
          <p:spPr>
            <a:xfrm>
              <a:off x="6877914" y="9688974"/>
              <a:ext cx="166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Poppins ExtraBold" pitchFamily="2" charset="77"/>
                  <a:ea typeface="Lato Light" panose="020F0502020204030203" pitchFamily="34" charset="0"/>
                  <a:cs typeface="Poppins ExtraBold" pitchFamily="2" charset="77"/>
                </a:rPr>
                <a:t>SPAIN</a:t>
              </a:r>
              <a:endParaRPr lang="en-US" sz="2400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8E5BC1B-307F-064F-8F7B-5B64C6211F74}"/>
                </a:ext>
              </a:extLst>
            </p:cNvPr>
            <p:cNvSpPr txBox="1"/>
            <p:nvPr/>
          </p:nvSpPr>
          <p:spPr>
            <a:xfrm>
              <a:off x="8908193" y="9688974"/>
              <a:ext cx="166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Poppins ExtraBold" pitchFamily="2" charset="77"/>
                  <a:ea typeface="Lato Light" panose="020F0502020204030203" pitchFamily="34" charset="0"/>
                  <a:cs typeface="Poppins ExtraBold" pitchFamily="2" charset="77"/>
                </a:rPr>
                <a:t>CHINA</a:t>
              </a:r>
              <a:endParaRPr lang="en-US" sz="2400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055157E-114B-4547-B7AD-653D27F9148C}"/>
              </a:ext>
            </a:extLst>
          </p:cNvPr>
          <p:cNvGrpSpPr/>
          <p:nvPr/>
        </p:nvGrpSpPr>
        <p:grpSpPr>
          <a:xfrm>
            <a:off x="13509525" y="3380800"/>
            <a:ext cx="8769534" cy="6769839"/>
            <a:chOff x="2098593" y="3380800"/>
            <a:chExt cx="8769534" cy="6769839"/>
          </a:xfrm>
        </p:grpSpPr>
        <p:graphicFrame>
          <p:nvGraphicFramePr>
            <p:cNvPr id="72" name="Chart 71">
              <a:extLst>
                <a:ext uri="{FF2B5EF4-FFF2-40B4-BE49-F238E27FC236}">
                  <a16:creationId xmlns:a16="http://schemas.microsoft.com/office/drawing/2014/main" id="{BB09C429-EAC2-874F-8F36-BBAC0957F8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25844924"/>
                </p:ext>
              </p:extLst>
            </p:nvPr>
          </p:nvGraphicFramePr>
          <p:xfrm>
            <a:off x="2098593" y="3380800"/>
            <a:ext cx="8769534" cy="60732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42FD9F9-746E-5640-B8F5-88B9B8DF1A09}"/>
                </a:ext>
              </a:extLst>
            </p:cNvPr>
            <p:cNvSpPr txBox="1"/>
            <p:nvPr/>
          </p:nvSpPr>
          <p:spPr>
            <a:xfrm>
              <a:off x="2832854" y="9688974"/>
              <a:ext cx="166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Poppins ExtraBold" pitchFamily="2" charset="77"/>
                  <a:ea typeface="Lato Light" panose="020F0502020204030203" pitchFamily="34" charset="0"/>
                  <a:cs typeface="Poppins ExtraBold" pitchFamily="2" charset="77"/>
                </a:rPr>
                <a:t>USA</a:t>
              </a:r>
              <a:endParaRPr lang="en-US" sz="2400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29D963-0271-B148-BE30-3ADA345898E4}"/>
                </a:ext>
              </a:extLst>
            </p:cNvPr>
            <p:cNvSpPr txBox="1"/>
            <p:nvPr/>
          </p:nvSpPr>
          <p:spPr>
            <a:xfrm>
              <a:off x="4847635" y="9688974"/>
              <a:ext cx="166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Poppins ExtraBold" pitchFamily="2" charset="77"/>
                  <a:ea typeface="Lato Light" panose="020F0502020204030203" pitchFamily="34" charset="0"/>
                  <a:cs typeface="Poppins ExtraBold" pitchFamily="2" charset="77"/>
                </a:rPr>
                <a:t>ITALY</a:t>
              </a:r>
              <a:endParaRPr lang="en-US" sz="2400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77B2F68-15FD-0B4B-AF96-D925A4D2C5EF}"/>
                </a:ext>
              </a:extLst>
            </p:cNvPr>
            <p:cNvSpPr txBox="1"/>
            <p:nvPr/>
          </p:nvSpPr>
          <p:spPr>
            <a:xfrm>
              <a:off x="6877914" y="9688974"/>
              <a:ext cx="166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Poppins ExtraBold" pitchFamily="2" charset="77"/>
                  <a:ea typeface="Lato Light" panose="020F0502020204030203" pitchFamily="34" charset="0"/>
                  <a:cs typeface="Poppins ExtraBold" pitchFamily="2" charset="77"/>
                </a:rPr>
                <a:t>SPAIN</a:t>
              </a:r>
              <a:endParaRPr lang="en-US" sz="2400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F7A828-E790-FC45-8CB7-F699E6CE5987}"/>
                </a:ext>
              </a:extLst>
            </p:cNvPr>
            <p:cNvSpPr txBox="1"/>
            <p:nvPr/>
          </p:nvSpPr>
          <p:spPr>
            <a:xfrm>
              <a:off x="8908193" y="9688974"/>
              <a:ext cx="166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Poppins ExtraBold" pitchFamily="2" charset="77"/>
                  <a:ea typeface="Lato Light" panose="020F0502020204030203" pitchFamily="34" charset="0"/>
                  <a:cs typeface="Poppins ExtraBold" pitchFamily="2" charset="77"/>
                </a:rPr>
                <a:t>CHINA</a:t>
              </a:r>
              <a:endParaRPr lang="en-US" sz="2400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endParaRPr>
            </a:p>
          </p:txBody>
        </p:sp>
      </p:grpSp>
      <p:sp>
        <p:nvSpPr>
          <p:cNvPr id="77" name="Rectángulo 8">
            <a:extLst>
              <a:ext uri="{FF2B5EF4-FFF2-40B4-BE49-F238E27FC236}">
                <a16:creationId xmlns:a16="http://schemas.microsoft.com/office/drawing/2014/main" id="{0B7B42C6-9420-7547-8467-E02E5ABACB45}"/>
              </a:ext>
            </a:extLst>
          </p:cNvPr>
          <p:cNvSpPr/>
          <p:nvPr/>
        </p:nvSpPr>
        <p:spPr>
          <a:xfrm>
            <a:off x="2391270" y="10785160"/>
            <a:ext cx="8172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78" name="Rectángulo 8">
            <a:extLst>
              <a:ext uri="{FF2B5EF4-FFF2-40B4-BE49-F238E27FC236}">
                <a16:creationId xmlns:a16="http://schemas.microsoft.com/office/drawing/2014/main" id="{3FB68E76-C5F4-DF4A-A767-90F36688654A}"/>
              </a:ext>
            </a:extLst>
          </p:cNvPr>
          <p:cNvSpPr/>
          <p:nvPr/>
        </p:nvSpPr>
        <p:spPr>
          <a:xfrm>
            <a:off x="13807803" y="10785160"/>
            <a:ext cx="8172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The disease causes respiratory illness with symptoms such as a cough, fever, and in more severe cases, difficulty breathing.</a:t>
            </a:r>
          </a:p>
        </p:txBody>
      </p:sp>
    </p:spTree>
    <p:extLst>
      <p:ext uri="{BB962C8B-B14F-4D97-AF65-F5344CB8AC3E}">
        <p14:creationId xmlns:p14="http://schemas.microsoft.com/office/powerpoint/2010/main" val="185295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3437890" y="941671"/>
            <a:ext cx="175018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PIE CHARTS SLIDE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412028-89FF-1B4C-B1B4-F0746472E652}"/>
              </a:ext>
            </a:extLst>
          </p:cNvPr>
          <p:cNvGrpSpPr/>
          <p:nvPr/>
        </p:nvGrpSpPr>
        <p:grpSpPr>
          <a:xfrm>
            <a:off x="2272412" y="3547326"/>
            <a:ext cx="21094066" cy="9108510"/>
            <a:chOff x="2238901" y="3547326"/>
            <a:chExt cx="21094066" cy="9108510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B40890B5-AFAC-3241-9F34-BB95EE8B015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14459829"/>
                </p:ext>
              </p:extLst>
            </p:nvPr>
          </p:nvGraphicFramePr>
          <p:xfrm>
            <a:off x="13297921" y="3547326"/>
            <a:ext cx="10035046" cy="9108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E5523D-F672-BA44-A87B-C91548944DC3}"/>
                </a:ext>
              </a:extLst>
            </p:cNvPr>
            <p:cNvGrpSpPr/>
            <p:nvPr/>
          </p:nvGrpSpPr>
          <p:grpSpPr>
            <a:xfrm>
              <a:off x="2238901" y="5030574"/>
              <a:ext cx="10823207" cy="6587239"/>
              <a:chOff x="2238901" y="3895457"/>
              <a:chExt cx="10823207" cy="658723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258AFD-A0F8-2D46-8A39-6805A5090A17}"/>
                  </a:ext>
                </a:extLst>
              </p:cNvPr>
              <p:cNvSpPr txBox="1"/>
              <p:nvPr/>
            </p:nvSpPr>
            <p:spPr>
              <a:xfrm>
                <a:off x="2979439" y="4685819"/>
                <a:ext cx="413521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46EF07-E674-A440-AE21-9DBD29B0A467}"/>
                  </a:ext>
                </a:extLst>
              </p:cNvPr>
              <p:cNvSpPr txBox="1"/>
              <p:nvPr/>
            </p:nvSpPr>
            <p:spPr>
              <a:xfrm>
                <a:off x="2979440" y="3895457"/>
                <a:ext cx="41352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accent3"/>
                    </a:solidFill>
                    <a:latin typeface="Poppins ExtraBold" pitchFamily="2" charset="77"/>
                    <a:ea typeface="Lato" panose="020F0502020204030203" pitchFamily="34" charset="0"/>
                    <a:cs typeface="Poppins ExtraBold" pitchFamily="2" charset="77"/>
                  </a:rPr>
                  <a:t>YOUR TITLE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8A1620-9F89-8C46-A0C4-466026F4EF85}"/>
                  </a:ext>
                </a:extLst>
              </p:cNvPr>
              <p:cNvSpPr/>
              <p:nvPr/>
            </p:nvSpPr>
            <p:spPr>
              <a:xfrm>
                <a:off x="2242019" y="3984690"/>
                <a:ext cx="504726" cy="5047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AF90A2-9213-4844-8745-F8A86E6260BB}"/>
                  </a:ext>
                </a:extLst>
              </p:cNvPr>
              <p:cNvSpPr txBox="1"/>
              <p:nvPr/>
            </p:nvSpPr>
            <p:spPr>
              <a:xfrm>
                <a:off x="2979439" y="8666814"/>
                <a:ext cx="413521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BBB8FF-3BA1-1847-B414-40ECCEDF0CFC}"/>
                  </a:ext>
                </a:extLst>
              </p:cNvPr>
              <p:cNvSpPr txBox="1"/>
              <p:nvPr/>
            </p:nvSpPr>
            <p:spPr>
              <a:xfrm>
                <a:off x="2979440" y="7876452"/>
                <a:ext cx="41352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accent3"/>
                    </a:solidFill>
                    <a:latin typeface="Poppins ExtraBold" pitchFamily="2" charset="77"/>
                    <a:ea typeface="Lato" panose="020F0502020204030203" pitchFamily="34" charset="0"/>
                    <a:cs typeface="Poppins ExtraBold" pitchFamily="2" charset="77"/>
                  </a:rPr>
                  <a:t>YOUR TITLE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4B6AA0C-5628-2B48-AF73-CC76A8CADA41}"/>
                  </a:ext>
                </a:extLst>
              </p:cNvPr>
              <p:cNvSpPr/>
              <p:nvPr/>
            </p:nvSpPr>
            <p:spPr>
              <a:xfrm>
                <a:off x="2238901" y="7936521"/>
                <a:ext cx="504726" cy="5047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08914C-7D2F-5445-ACEB-C15C7A0BD126}"/>
                  </a:ext>
                </a:extLst>
              </p:cNvPr>
              <p:cNvSpPr txBox="1"/>
              <p:nvPr/>
            </p:nvSpPr>
            <p:spPr>
              <a:xfrm>
                <a:off x="8926889" y="4685819"/>
                <a:ext cx="413521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0B5C08-0749-504F-A560-DA5CF3777303}"/>
                  </a:ext>
                </a:extLst>
              </p:cNvPr>
              <p:cNvSpPr txBox="1"/>
              <p:nvPr/>
            </p:nvSpPr>
            <p:spPr>
              <a:xfrm>
                <a:off x="8926890" y="3895457"/>
                <a:ext cx="41352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accent3"/>
                    </a:solidFill>
                    <a:latin typeface="Poppins ExtraBold" pitchFamily="2" charset="77"/>
                    <a:ea typeface="Lato" panose="020F0502020204030203" pitchFamily="34" charset="0"/>
                    <a:cs typeface="Poppins ExtraBold" pitchFamily="2" charset="77"/>
                  </a:rPr>
                  <a:t>YOUR TITLE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FFF840-00ED-B042-85EC-6FF56C026D22}"/>
                  </a:ext>
                </a:extLst>
              </p:cNvPr>
              <p:cNvSpPr/>
              <p:nvPr/>
            </p:nvSpPr>
            <p:spPr>
              <a:xfrm>
                <a:off x="8189469" y="3984690"/>
                <a:ext cx="504726" cy="50472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A3D1C7-2288-634E-A104-8E99AB202E7A}"/>
                  </a:ext>
                </a:extLst>
              </p:cNvPr>
              <p:cNvSpPr txBox="1"/>
              <p:nvPr/>
            </p:nvSpPr>
            <p:spPr>
              <a:xfrm>
                <a:off x="8926889" y="8666814"/>
                <a:ext cx="413521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36424B-1FFB-D549-BF89-0B771B1A6B7F}"/>
                  </a:ext>
                </a:extLst>
              </p:cNvPr>
              <p:cNvSpPr txBox="1"/>
              <p:nvPr/>
            </p:nvSpPr>
            <p:spPr>
              <a:xfrm>
                <a:off x="8926890" y="7876452"/>
                <a:ext cx="41352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accent3"/>
                    </a:solidFill>
                    <a:latin typeface="Poppins ExtraBold" pitchFamily="2" charset="77"/>
                    <a:ea typeface="Lato" panose="020F0502020204030203" pitchFamily="34" charset="0"/>
                    <a:cs typeface="Poppins ExtraBold" pitchFamily="2" charset="77"/>
                  </a:rPr>
                  <a:t>YOUR TITLE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01F623-07C1-094E-A2EB-D88DA9DCD86E}"/>
                  </a:ext>
                </a:extLst>
              </p:cNvPr>
              <p:cNvSpPr/>
              <p:nvPr/>
            </p:nvSpPr>
            <p:spPr>
              <a:xfrm>
                <a:off x="8186351" y="7936521"/>
                <a:ext cx="504726" cy="5047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961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5127625" y="941671"/>
            <a:ext cx="14122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SYMPTOMS OF CORONAVIRUS</a:t>
            </a:r>
          </a:p>
        </p:txBody>
      </p:sp>
      <p:sp>
        <p:nvSpPr>
          <p:cNvPr id="59" name="Freeform 787">
            <a:extLst>
              <a:ext uri="{FF2B5EF4-FFF2-40B4-BE49-F238E27FC236}">
                <a16:creationId xmlns:a16="http://schemas.microsoft.com/office/drawing/2014/main" id="{8DCCEE3E-652F-3A40-9DE1-8DB38841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450" y="4337786"/>
            <a:ext cx="7765055" cy="7765053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788">
            <a:extLst>
              <a:ext uri="{FF2B5EF4-FFF2-40B4-BE49-F238E27FC236}">
                <a16:creationId xmlns:a16="http://schemas.microsoft.com/office/drawing/2014/main" id="{2280611B-2DD0-DF43-A4EB-7D131AEA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9818" y="10579622"/>
            <a:ext cx="1081904" cy="931258"/>
          </a:xfrm>
          <a:custGeom>
            <a:avLst/>
            <a:gdLst>
              <a:gd name="T0" fmla="*/ 696 w 697"/>
              <a:gd name="T1" fmla="*/ 496 h 598"/>
              <a:gd name="T2" fmla="*/ 696 w 697"/>
              <a:gd name="T3" fmla="*/ 496 h 598"/>
              <a:gd name="T4" fmla="*/ 652 w 697"/>
              <a:gd name="T5" fmla="*/ 0 h 598"/>
              <a:gd name="T6" fmla="*/ 137 w 697"/>
              <a:gd name="T7" fmla="*/ 36 h 598"/>
              <a:gd name="T8" fmla="*/ 0 w 697"/>
              <a:gd name="T9" fmla="*/ 463 h 598"/>
              <a:gd name="T10" fmla="*/ 350 w 697"/>
              <a:gd name="T11" fmla="*/ 597 h 598"/>
              <a:gd name="T12" fmla="*/ 696 w 697"/>
              <a:gd name="T13" fmla="*/ 496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7" h="598">
                <a:moveTo>
                  <a:pt x="696" y="496"/>
                </a:moveTo>
                <a:lnTo>
                  <a:pt x="696" y="496"/>
                </a:lnTo>
                <a:cubicBezTo>
                  <a:pt x="548" y="262"/>
                  <a:pt x="652" y="0"/>
                  <a:pt x="652" y="0"/>
                </a:cubicBezTo>
                <a:cubicBezTo>
                  <a:pt x="137" y="36"/>
                  <a:pt x="137" y="36"/>
                  <a:pt x="137" y="36"/>
                </a:cubicBezTo>
                <a:cubicBezTo>
                  <a:pt x="137" y="36"/>
                  <a:pt x="119" y="312"/>
                  <a:pt x="0" y="463"/>
                </a:cubicBezTo>
                <a:cubicBezTo>
                  <a:pt x="44" y="532"/>
                  <a:pt x="184" y="597"/>
                  <a:pt x="350" y="597"/>
                </a:cubicBezTo>
                <a:cubicBezTo>
                  <a:pt x="512" y="597"/>
                  <a:pt x="652" y="564"/>
                  <a:pt x="696" y="496"/>
                </a:cubicBezTo>
              </a:path>
            </a:pathLst>
          </a:custGeom>
          <a:solidFill>
            <a:srgbClr val="EDC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789">
            <a:extLst>
              <a:ext uri="{FF2B5EF4-FFF2-40B4-BE49-F238E27FC236}">
                <a16:creationId xmlns:a16="http://schemas.microsoft.com/office/drawing/2014/main" id="{8AF85647-5DFD-D249-BF1B-5C8701F99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103" y="9038935"/>
            <a:ext cx="1568077" cy="1752957"/>
          </a:xfrm>
          <a:custGeom>
            <a:avLst/>
            <a:gdLst>
              <a:gd name="T0" fmla="*/ 1005 w 1009"/>
              <a:gd name="T1" fmla="*/ 659 h 1129"/>
              <a:gd name="T2" fmla="*/ 1005 w 1009"/>
              <a:gd name="T3" fmla="*/ 659 h 1129"/>
              <a:gd name="T4" fmla="*/ 922 w 1009"/>
              <a:gd name="T5" fmla="*/ 526 h 1129"/>
              <a:gd name="T6" fmla="*/ 774 w 1009"/>
              <a:gd name="T7" fmla="*/ 137 h 1129"/>
              <a:gd name="T8" fmla="*/ 97 w 1009"/>
              <a:gd name="T9" fmla="*/ 638 h 1129"/>
              <a:gd name="T10" fmla="*/ 165 w 1009"/>
              <a:gd name="T11" fmla="*/ 1066 h 1129"/>
              <a:gd name="T12" fmla="*/ 536 w 1009"/>
              <a:gd name="T13" fmla="*/ 1110 h 1129"/>
              <a:gd name="T14" fmla="*/ 897 w 1009"/>
              <a:gd name="T15" fmla="*/ 1070 h 1129"/>
              <a:gd name="T16" fmla="*/ 925 w 1009"/>
              <a:gd name="T17" fmla="*/ 940 h 1129"/>
              <a:gd name="T18" fmla="*/ 943 w 1009"/>
              <a:gd name="T19" fmla="*/ 904 h 1129"/>
              <a:gd name="T20" fmla="*/ 904 w 1009"/>
              <a:gd name="T21" fmla="*/ 897 h 1129"/>
              <a:gd name="T22" fmla="*/ 857 w 1009"/>
              <a:gd name="T23" fmla="*/ 893 h 1129"/>
              <a:gd name="T24" fmla="*/ 835 w 1009"/>
              <a:gd name="T25" fmla="*/ 872 h 1129"/>
              <a:gd name="T26" fmla="*/ 861 w 1009"/>
              <a:gd name="T27" fmla="*/ 850 h 1129"/>
              <a:gd name="T28" fmla="*/ 918 w 1009"/>
              <a:gd name="T29" fmla="*/ 839 h 1129"/>
              <a:gd name="T30" fmla="*/ 954 w 1009"/>
              <a:gd name="T31" fmla="*/ 818 h 1129"/>
              <a:gd name="T32" fmla="*/ 943 w 1009"/>
              <a:gd name="T33" fmla="*/ 785 h 1129"/>
              <a:gd name="T34" fmla="*/ 947 w 1009"/>
              <a:gd name="T35" fmla="*/ 703 h 1129"/>
              <a:gd name="T36" fmla="*/ 1005 w 1009"/>
              <a:gd name="T37" fmla="*/ 659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09" h="1129">
                <a:moveTo>
                  <a:pt x="1005" y="659"/>
                </a:moveTo>
                <a:lnTo>
                  <a:pt x="1005" y="659"/>
                </a:lnTo>
                <a:cubicBezTo>
                  <a:pt x="1008" y="634"/>
                  <a:pt x="940" y="555"/>
                  <a:pt x="922" y="526"/>
                </a:cubicBezTo>
                <a:cubicBezTo>
                  <a:pt x="907" y="357"/>
                  <a:pt x="889" y="216"/>
                  <a:pt x="774" y="137"/>
                </a:cubicBezTo>
                <a:cubicBezTo>
                  <a:pt x="569" y="0"/>
                  <a:pt x="194" y="371"/>
                  <a:pt x="97" y="638"/>
                </a:cubicBezTo>
                <a:cubicBezTo>
                  <a:pt x="0" y="901"/>
                  <a:pt x="165" y="1066"/>
                  <a:pt x="165" y="1066"/>
                </a:cubicBezTo>
                <a:cubicBezTo>
                  <a:pt x="165" y="1066"/>
                  <a:pt x="299" y="1106"/>
                  <a:pt x="536" y="1110"/>
                </a:cubicBezTo>
                <a:cubicBezTo>
                  <a:pt x="691" y="1113"/>
                  <a:pt x="846" y="1128"/>
                  <a:pt x="897" y="1070"/>
                </a:cubicBezTo>
                <a:cubicBezTo>
                  <a:pt x="925" y="1034"/>
                  <a:pt x="889" y="980"/>
                  <a:pt x="925" y="940"/>
                </a:cubicBezTo>
                <a:cubicBezTo>
                  <a:pt x="936" y="926"/>
                  <a:pt x="947" y="911"/>
                  <a:pt x="943" y="904"/>
                </a:cubicBezTo>
                <a:cubicBezTo>
                  <a:pt x="936" y="893"/>
                  <a:pt x="922" y="897"/>
                  <a:pt x="904" y="897"/>
                </a:cubicBezTo>
                <a:cubicBezTo>
                  <a:pt x="893" y="897"/>
                  <a:pt x="875" y="897"/>
                  <a:pt x="857" y="893"/>
                </a:cubicBezTo>
                <a:cubicBezTo>
                  <a:pt x="843" y="890"/>
                  <a:pt x="835" y="883"/>
                  <a:pt x="835" y="872"/>
                </a:cubicBezTo>
                <a:cubicBezTo>
                  <a:pt x="835" y="865"/>
                  <a:pt x="846" y="857"/>
                  <a:pt x="861" y="850"/>
                </a:cubicBezTo>
                <a:cubicBezTo>
                  <a:pt x="879" y="843"/>
                  <a:pt x="900" y="839"/>
                  <a:pt x="918" y="839"/>
                </a:cubicBezTo>
                <a:cubicBezTo>
                  <a:pt x="940" y="839"/>
                  <a:pt x="954" y="832"/>
                  <a:pt x="954" y="818"/>
                </a:cubicBezTo>
                <a:cubicBezTo>
                  <a:pt x="951" y="807"/>
                  <a:pt x="947" y="803"/>
                  <a:pt x="943" y="785"/>
                </a:cubicBezTo>
                <a:cubicBezTo>
                  <a:pt x="940" y="760"/>
                  <a:pt x="940" y="735"/>
                  <a:pt x="947" y="703"/>
                </a:cubicBezTo>
                <a:cubicBezTo>
                  <a:pt x="965" y="695"/>
                  <a:pt x="1005" y="674"/>
                  <a:pt x="1005" y="659"/>
                </a:cubicBezTo>
              </a:path>
            </a:pathLst>
          </a:custGeom>
          <a:solidFill>
            <a:srgbClr val="EDC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790">
            <a:extLst>
              <a:ext uri="{FF2B5EF4-FFF2-40B4-BE49-F238E27FC236}">
                <a16:creationId xmlns:a16="http://schemas.microsoft.com/office/drawing/2014/main" id="{82B5BC08-2C7F-0441-A103-531F855AE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4227" y="9730533"/>
            <a:ext cx="287594" cy="157490"/>
          </a:xfrm>
          <a:custGeom>
            <a:avLst/>
            <a:gdLst>
              <a:gd name="T0" fmla="*/ 14 w 185"/>
              <a:gd name="T1" fmla="*/ 101 h 102"/>
              <a:gd name="T2" fmla="*/ 14 w 185"/>
              <a:gd name="T3" fmla="*/ 101 h 102"/>
              <a:gd name="T4" fmla="*/ 7 w 185"/>
              <a:gd name="T5" fmla="*/ 97 h 102"/>
              <a:gd name="T6" fmla="*/ 7 w 185"/>
              <a:gd name="T7" fmla="*/ 79 h 102"/>
              <a:gd name="T8" fmla="*/ 180 w 185"/>
              <a:gd name="T9" fmla="*/ 75 h 102"/>
              <a:gd name="T10" fmla="*/ 180 w 185"/>
              <a:gd name="T11" fmla="*/ 93 h 102"/>
              <a:gd name="T12" fmla="*/ 162 w 185"/>
              <a:gd name="T13" fmla="*/ 93 h 102"/>
              <a:gd name="T14" fmla="*/ 162 w 185"/>
              <a:gd name="T15" fmla="*/ 93 h 102"/>
              <a:gd name="T16" fmla="*/ 22 w 185"/>
              <a:gd name="T17" fmla="*/ 97 h 102"/>
              <a:gd name="T18" fmla="*/ 14 w 185"/>
              <a:gd name="T19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" h="102">
                <a:moveTo>
                  <a:pt x="14" y="101"/>
                </a:moveTo>
                <a:lnTo>
                  <a:pt x="14" y="101"/>
                </a:lnTo>
                <a:cubicBezTo>
                  <a:pt x="11" y="101"/>
                  <a:pt x="7" y="101"/>
                  <a:pt x="7" y="97"/>
                </a:cubicBezTo>
                <a:cubicBezTo>
                  <a:pt x="0" y="93"/>
                  <a:pt x="0" y="83"/>
                  <a:pt x="7" y="79"/>
                </a:cubicBezTo>
                <a:cubicBezTo>
                  <a:pt x="97" y="0"/>
                  <a:pt x="176" y="75"/>
                  <a:pt x="180" y="75"/>
                </a:cubicBezTo>
                <a:cubicBezTo>
                  <a:pt x="184" y="79"/>
                  <a:pt x="184" y="86"/>
                  <a:pt x="180" y="93"/>
                </a:cubicBezTo>
                <a:cubicBezTo>
                  <a:pt x="173" y="97"/>
                  <a:pt x="166" y="97"/>
                  <a:pt x="162" y="93"/>
                </a:cubicBezTo>
                <a:lnTo>
                  <a:pt x="162" y="93"/>
                </a:lnTo>
                <a:cubicBezTo>
                  <a:pt x="158" y="90"/>
                  <a:pt x="97" y="36"/>
                  <a:pt x="22" y="97"/>
                </a:cubicBezTo>
                <a:cubicBezTo>
                  <a:pt x="22" y="101"/>
                  <a:pt x="18" y="101"/>
                  <a:pt x="14" y="101"/>
                </a:cubicBezTo>
              </a:path>
            </a:pathLst>
          </a:custGeom>
          <a:solidFill>
            <a:srgbClr val="7F6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791">
            <a:extLst>
              <a:ext uri="{FF2B5EF4-FFF2-40B4-BE49-F238E27FC236}">
                <a16:creationId xmlns:a16="http://schemas.microsoft.com/office/drawing/2014/main" id="{466FAB8E-F3F4-2F42-8029-E1CAC8379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6" y="9833243"/>
            <a:ext cx="89015" cy="102715"/>
          </a:xfrm>
          <a:custGeom>
            <a:avLst/>
            <a:gdLst>
              <a:gd name="T0" fmla="*/ 55 w 56"/>
              <a:gd name="T1" fmla="*/ 32 h 65"/>
              <a:gd name="T2" fmla="*/ 55 w 56"/>
              <a:gd name="T3" fmla="*/ 32 h 65"/>
              <a:gd name="T4" fmla="*/ 29 w 56"/>
              <a:gd name="T5" fmla="*/ 64 h 65"/>
              <a:gd name="T6" fmla="*/ 0 w 56"/>
              <a:gd name="T7" fmla="*/ 32 h 65"/>
              <a:gd name="T8" fmla="*/ 29 w 56"/>
              <a:gd name="T9" fmla="*/ 0 h 65"/>
              <a:gd name="T10" fmla="*/ 55 w 56"/>
              <a:gd name="T11" fmla="*/ 3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" h="65">
                <a:moveTo>
                  <a:pt x="55" y="32"/>
                </a:moveTo>
                <a:lnTo>
                  <a:pt x="55" y="32"/>
                </a:lnTo>
                <a:cubicBezTo>
                  <a:pt x="55" y="50"/>
                  <a:pt x="44" y="64"/>
                  <a:pt x="29" y="64"/>
                </a:cubicBezTo>
                <a:cubicBezTo>
                  <a:pt x="11" y="64"/>
                  <a:pt x="0" y="50"/>
                  <a:pt x="0" y="32"/>
                </a:cubicBezTo>
                <a:cubicBezTo>
                  <a:pt x="0" y="14"/>
                  <a:pt x="11" y="0"/>
                  <a:pt x="29" y="0"/>
                </a:cubicBezTo>
                <a:cubicBezTo>
                  <a:pt x="44" y="0"/>
                  <a:pt x="55" y="14"/>
                  <a:pt x="55" y="32"/>
                </a:cubicBezTo>
              </a:path>
            </a:pathLst>
          </a:custGeom>
          <a:solidFill>
            <a:srgbClr val="7F6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792">
            <a:extLst>
              <a:ext uri="{FF2B5EF4-FFF2-40B4-BE49-F238E27FC236}">
                <a16:creationId xmlns:a16="http://schemas.microsoft.com/office/drawing/2014/main" id="{63717DEC-B70B-9442-AADA-092F4923C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4187" y="9004700"/>
            <a:ext cx="1732413" cy="1746107"/>
          </a:xfrm>
          <a:custGeom>
            <a:avLst/>
            <a:gdLst>
              <a:gd name="T0" fmla="*/ 1106 w 1115"/>
              <a:gd name="T1" fmla="*/ 271 h 1125"/>
              <a:gd name="T2" fmla="*/ 1106 w 1115"/>
              <a:gd name="T3" fmla="*/ 271 h 1125"/>
              <a:gd name="T4" fmla="*/ 861 w 1115"/>
              <a:gd name="T5" fmla="*/ 11 h 1125"/>
              <a:gd name="T6" fmla="*/ 8 w 1115"/>
              <a:gd name="T7" fmla="*/ 555 h 1125"/>
              <a:gd name="T8" fmla="*/ 469 w 1115"/>
              <a:gd name="T9" fmla="*/ 1124 h 1125"/>
              <a:gd name="T10" fmla="*/ 462 w 1115"/>
              <a:gd name="T11" fmla="*/ 955 h 1125"/>
              <a:gd name="T12" fmla="*/ 516 w 1115"/>
              <a:gd name="T13" fmla="*/ 689 h 1125"/>
              <a:gd name="T14" fmla="*/ 699 w 1115"/>
              <a:gd name="T15" fmla="*/ 764 h 1125"/>
              <a:gd name="T16" fmla="*/ 1106 w 1115"/>
              <a:gd name="T17" fmla="*/ 271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5" h="1125">
                <a:moveTo>
                  <a:pt x="1106" y="271"/>
                </a:moveTo>
                <a:lnTo>
                  <a:pt x="1106" y="271"/>
                </a:lnTo>
                <a:cubicBezTo>
                  <a:pt x="1106" y="271"/>
                  <a:pt x="1114" y="19"/>
                  <a:pt x="861" y="11"/>
                </a:cubicBezTo>
                <a:cubicBezTo>
                  <a:pt x="555" y="0"/>
                  <a:pt x="18" y="22"/>
                  <a:pt x="8" y="555"/>
                </a:cubicBezTo>
                <a:cubicBezTo>
                  <a:pt x="0" y="1031"/>
                  <a:pt x="469" y="1124"/>
                  <a:pt x="469" y="1124"/>
                </a:cubicBezTo>
                <a:cubicBezTo>
                  <a:pt x="469" y="1124"/>
                  <a:pt x="530" y="1078"/>
                  <a:pt x="462" y="955"/>
                </a:cubicBezTo>
                <a:cubicBezTo>
                  <a:pt x="390" y="836"/>
                  <a:pt x="415" y="706"/>
                  <a:pt x="516" y="689"/>
                </a:cubicBezTo>
                <a:cubicBezTo>
                  <a:pt x="616" y="671"/>
                  <a:pt x="631" y="811"/>
                  <a:pt x="699" y="764"/>
                </a:cubicBezTo>
                <a:cubicBezTo>
                  <a:pt x="764" y="717"/>
                  <a:pt x="404" y="145"/>
                  <a:pt x="1106" y="271"/>
                </a:cubicBezTo>
              </a:path>
            </a:pathLst>
          </a:custGeom>
          <a:solidFill>
            <a:srgbClr val="7F6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793">
            <a:extLst>
              <a:ext uri="{FF2B5EF4-FFF2-40B4-BE49-F238E27FC236}">
                <a16:creationId xmlns:a16="http://schemas.microsoft.com/office/drawing/2014/main" id="{EB42CB63-E475-EF4D-95FF-D98CF257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6501" y="10004432"/>
            <a:ext cx="171186" cy="171186"/>
          </a:xfrm>
          <a:custGeom>
            <a:avLst/>
            <a:gdLst>
              <a:gd name="T0" fmla="*/ 0 w 109"/>
              <a:gd name="T1" fmla="*/ 54 h 109"/>
              <a:gd name="T2" fmla="*/ 0 w 109"/>
              <a:gd name="T3" fmla="*/ 54 h 109"/>
              <a:gd name="T4" fmla="*/ 54 w 109"/>
              <a:gd name="T5" fmla="*/ 108 h 109"/>
              <a:gd name="T6" fmla="*/ 108 w 109"/>
              <a:gd name="T7" fmla="*/ 54 h 109"/>
              <a:gd name="T8" fmla="*/ 54 w 109"/>
              <a:gd name="T9" fmla="*/ 0 h 109"/>
              <a:gd name="T10" fmla="*/ 0 w 109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09">
                <a:moveTo>
                  <a:pt x="0" y="54"/>
                </a:moveTo>
                <a:lnTo>
                  <a:pt x="0" y="54"/>
                </a:lnTo>
                <a:cubicBezTo>
                  <a:pt x="0" y="83"/>
                  <a:pt x="25" y="108"/>
                  <a:pt x="54" y="108"/>
                </a:cubicBezTo>
                <a:cubicBezTo>
                  <a:pt x="83" y="108"/>
                  <a:pt x="108" y="83"/>
                  <a:pt x="108" y="54"/>
                </a:cubicBezTo>
                <a:cubicBezTo>
                  <a:pt x="108" y="26"/>
                  <a:pt x="83" y="0"/>
                  <a:pt x="54" y="0"/>
                </a:cubicBezTo>
                <a:cubicBezTo>
                  <a:pt x="25" y="0"/>
                  <a:pt x="0" y="26"/>
                  <a:pt x="0" y="54"/>
                </a:cubicBezTo>
              </a:path>
            </a:pathLst>
          </a:custGeom>
          <a:solidFill>
            <a:srgbClr val="FC4F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794">
            <a:extLst>
              <a:ext uri="{FF2B5EF4-FFF2-40B4-BE49-F238E27FC236}">
                <a16:creationId xmlns:a16="http://schemas.microsoft.com/office/drawing/2014/main" id="{32162210-5B3B-7E44-954A-51F90108B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048" y="10764501"/>
            <a:ext cx="1075055" cy="931258"/>
          </a:xfrm>
          <a:custGeom>
            <a:avLst/>
            <a:gdLst>
              <a:gd name="T0" fmla="*/ 691 w 692"/>
              <a:gd name="T1" fmla="*/ 493 h 598"/>
              <a:gd name="T2" fmla="*/ 691 w 692"/>
              <a:gd name="T3" fmla="*/ 493 h 598"/>
              <a:gd name="T4" fmla="*/ 652 w 692"/>
              <a:gd name="T5" fmla="*/ 0 h 598"/>
              <a:gd name="T6" fmla="*/ 136 w 692"/>
              <a:gd name="T7" fmla="*/ 36 h 598"/>
              <a:gd name="T8" fmla="*/ 0 w 692"/>
              <a:gd name="T9" fmla="*/ 464 h 598"/>
              <a:gd name="T10" fmla="*/ 349 w 692"/>
              <a:gd name="T11" fmla="*/ 597 h 598"/>
              <a:gd name="T12" fmla="*/ 691 w 692"/>
              <a:gd name="T13" fmla="*/ 493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2" h="598">
                <a:moveTo>
                  <a:pt x="691" y="493"/>
                </a:moveTo>
                <a:lnTo>
                  <a:pt x="691" y="493"/>
                </a:lnTo>
                <a:cubicBezTo>
                  <a:pt x="547" y="259"/>
                  <a:pt x="652" y="0"/>
                  <a:pt x="652" y="0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6"/>
                  <a:pt x="118" y="313"/>
                  <a:pt x="0" y="464"/>
                </a:cubicBezTo>
                <a:cubicBezTo>
                  <a:pt x="43" y="529"/>
                  <a:pt x="183" y="597"/>
                  <a:pt x="349" y="597"/>
                </a:cubicBezTo>
                <a:cubicBezTo>
                  <a:pt x="511" y="597"/>
                  <a:pt x="648" y="561"/>
                  <a:pt x="691" y="493"/>
                </a:cubicBezTo>
              </a:path>
            </a:pathLst>
          </a:custGeom>
          <a:solidFill>
            <a:srgbClr val="EDC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795">
            <a:extLst>
              <a:ext uri="{FF2B5EF4-FFF2-40B4-BE49-F238E27FC236}">
                <a16:creationId xmlns:a16="http://schemas.microsoft.com/office/drawing/2014/main" id="{91BF7F82-1E3D-144A-80B9-F05C3F2D1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2333" y="9223819"/>
            <a:ext cx="1561228" cy="1752957"/>
          </a:xfrm>
          <a:custGeom>
            <a:avLst/>
            <a:gdLst>
              <a:gd name="T0" fmla="*/ 1005 w 1006"/>
              <a:gd name="T1" fmla="*/ 659 h 1131"/>
              <a:gd name="T2" fmla="*/ 1005 w 1006"/>
              <a:gd name="T3" fmla="*/ 659 h 1131"/>
              <a:gd name="T4" fmla="*/ 922 w 1006"/>
              <a:gd name="T5" fmla="*/ 530 h 1131"/>
              <a:gd name="T6" fmla="*/ 774 w 1006"/>
              <a:gd name="T7" fmla="*/ 140 h 1131"/>
              <a:gd name="T8" fmla="*/ 97 w 1006"/>
              <a:gd name="T9" fmla="*/ 638 h 1131"/>
              <a:gd name="T10" fmla="*/ 165 w 1006"/>
              <a:gd name="T11" fmla="*/ 1066 h 1131"/>
              <a:gd name="T12" fmla="*/ 536 w 1006"/>
              <a:gd name="T13" fmla="*/ 1112 h 1131"/>
              <a:gd name="T14" fmla="*/ 897 w 1006"/>
              <a:gd name="T15" fmla="*/ 1070 h 1131"/>
              <a:gd name="T16" fmla="*/ 925 w 1006"/>
              <a:gd name="T17" fmla="*/ 940 h 1131"/>
              <a:gd name="T18" fmla="*/ 940 w 1006"/>
              <a:gd name="T19" fmla="*/ 904 h 1131"/>
              <a:gd name="T20" fmla="*/ 904 w 1006"/>
              <a:gd name="T21" fmla="*/ 901 h 1131"/>
              <a:gd name="T22" fmla="*/ 857 w 1006"/>
              <a:gd name="T23" fmla="*/ 893 h 1131"/>
              <a:gd name="T24" fmla="*/ 835 w 1006"/>
              <a:gd name="T25" fmla="*/ 875 h 1131"/>
              <a:gd name="T26" fmla="*/ 861 w 1006"/>
              <a:gd name="T27" fmla="*/ 850 h 1131"/>
              <a:gd name="T28" fmla="*/ 918 w 1006"/>
              <a:gd name="T29" fmla="*/ 839 h 1131"/>
              <a:gd name="T30" fmla="*/ 951 w 1006"/>
              <a:gd name="T31" fmla="*/ 821 h 1131"/>
              <a:gd name="T32" fmla="*/ 944 w 1006"/>
              <a:gd name="T33" fmla="*/ 789 h 1131"/>
              <a:gd name="T34" fmla="*/ 947 w 1006"/>
              <a:gd name="T35" fmla="*/ 706 h 1131"/>
              <a:gd name="T36" fmla="*/ 1005 w 1006"/>
              <a:gd name="T37" fmla="*/ 659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06" h="1131">
                <a:moveTo>
                  <a:pt x="1005" y="659"/>
                </a:moveTo>
                <a:lnTo>
                  <a:pt x="1005" y="659"/>
                </a:lnTo>
                <a:cubicBezTo>
                  <a:pt x="1005" y="638"/>
                  <a:pt x="936" y="555"/>
                  <a:pt x="922" y="530"/>
                </a:cubicBezTo>
                <a:cubicBezTo>
                  <a:pt x="907" y="360"/>
                  <a:pt x="886" y="216"/>
                  <a:pt x="774" y="140"/>
                </a:cubicBezTo>
                <a:cubicBezTo>
                  <a:pt x="569" y="0"/>
                  <a:pt x="194" y="375"/>
                  <a:pt x="97" y="638"/>
                </a:cubicBezTo>
                <a:cubicBezTo>
                  <a:pt x="0" y="901"/>
                  <a:pt x="165" y="1066"/>
                  <a:pt x="165" y="1066"/>
                </a:cubicBezTo>
                <a:cubicBezTo>
                  <a:pt x="165" y="1066"/>
                  <a:pt x="299" y="1105"/>
                  <a:pt x="536" y="1112"/>
                </a:cubicBezTo>
                <a:cubicBezTo>
                  <a:pt x="688" y="1116"/>
                  <a:pt x="846" y="1130"/>
                  <a:pt x="897" y="1070"/>
                </a:cubicBezTo>
                <a:cubicBezTo>
                  <a:pt x="925" y="1034"/>
                  <a:pt x="889" y="983"/>
                  <a:pt x="925" y="940"/>
                </a:cubicBezTo>
                <a:cubicBezTo>
                  <a:pt x="936" y="926"/>
                  <a:pt x="947" y="915"/>
                  <a:pt x="940" y="904"/>
                </a:cubicBezTo>
                <a:cubicBezTo>
                  <a:pt x="936" y="897"/>
                  <a:pt x="918" y="897"/>
                  <a:pt x="904" y="901"/>
                </a:cubicBezTo>
                <a:cubicBezTo>
                  <a:pt x="893" y="901"/>
                  <a:pt x="875" y="897"/>
                  <a:pt x="857" y="893"/>
                </a:cubicBezTo>
                <a:cubicBezTo>
                  <a:pt x="843" y="890"/>
                  <a:pt x="835" y="882"/>
                  <a:pt x="835" y="875"/>
                </a:cubicBezTo>
                <a:cubicBezTo>
                  <a:pt x="835" y="864"/>
                  <a:pt x="846" y="857"/>
                  <a:pt x="861" y="850"/>
                </a:cubicBezTo>
                <a:cubicBezTo>
                  <a:pt x="879" y="847"/>
                  <a:pt x="900" y="839"/>
                  <a:pt x="918" y="839"/>
                </a:cubicBezTo>
                <a:cubicBezTo>
                  <a:pt x="936" y="839"/>
                  <a:pt x="951" y="836"/>
                  <a:pt x="951" y="821"/>
                </a:cubicBezTo>
                <a:cubicBezTo>
                  <a:pt x="951" y="807"/>
                  <a:pt x="947" y="807"/>
                  <a:pt x="944" y="789"/>
                </a:cubicBezTo>
                <a:cubicBezTo>
                  <a:pt x="940" y="764"/>
                  <a:pt x="940" y="738"/>
                  <a:pt x="947" y="706"/>
                </a:cubicBezTo>
                <a:cubicBezTo>
                  <a:pt x="965" y="695"/>
                  <a:pt x="1001" y="677"/>
                  <a:pt x="1005" y="659"/>
                </a:cubicBezTo>
              </a:path>
            </a:pathLst>
          </a:custGeom>
          <a:solidFill>
            <a:srgbClr val="EDC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796">
            <a:extLst>
              <a:ext uri="{FF2B5EF4-FFF2-40B4-BE49-F238E27FC236}">
                <a16:creationId xmlns:a16="http://schemas.microsoft.com/office/drawing/2014/main" id="{D4B9DDCC-BC6D-244C-BD25-84B7D969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9457" y="9915413"/>
            <a:ext cx="287594" cy="164340"/>
          </a:xfrm>
          <a:custGeom>
            <a:avLst/>
            <a:gdLst>
              <a:gd name="T0" fmla="*/ 14 w 185"/>
              <a:gd name="T1" fmla="*/ 104 h 105"/>
              <a:gd name="T2" fmla="*/ 14 w 185"/>
              <a:gd name="T3" fmla="*/ 104 h 105"/>
              <a:gd name="T4" fmla="*/ 3 w 185"/>
              <a:gd name="T5" fmla="*/ 97 h 105"/>
              <a:gd name="T6" fmla="*/ 7 w 185"/>
              <a:gd name="T7" fmla="*/ 79 h 105"/>
              <a:gd name="T8" fmla="*/ 176 w 185"/>
              <a:gd name="T9" fmla="*/ 75 h 105"/>
              <a:gd name="T10" fmla="*/ 180 w 185"/>
              <a:gd name="T11" fmla="*/ 93 h 105"/>
              <a:gd name="T12" fmla="*/ 162 w 185"/>
              <a:gd name="T13" fmla="*/ 93 h 105"/>
              <a:gd name="T14" fmla="*/ 162 w 185"/>
              <a:gd name="T15" fmla="*/ 93 h 105"/>
              <a:gd name="T16" fmla="*/ 21 w 185"/>
              <a:gd name="T17" fmla="*/ 101 h 105"/>
              <a:gd name="T18" fmla="*/ 14 w 185"/>
              <a:gd name="T1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" h="105">
                <a:moveTo>
                  <a:pt x="14" y="104"/>
                </a:moveTo>
                <a:lnTo>
                  <a:pt x="14" y="104"/>
                </a:lnTo>
                <a:cubicBezTo>
                  <a:pt x="11" y="104"/>
                  <a:pt x="7" y="101"/>
                  <a:pt x="3" y="97"/>
                </a:cubicBezTo>
                <a:cubicBezTo>
                  <a:pt x="0" y="93"/>
                  <a:pt x="0" y="86"/>
                  <a:pt x="7" y="79"/>
                </a:cubicBezTo>
                <a:cubicBezTo>
                  <a:pt x="97" y="0"/>
                  <a:pt x="176" y="75"/>
                  <a:pt x="176" y="75"/>
                </a:cubicBezTo>
                <a:cubicBezTo>
                  <a:pt x="184" y="83"/>
                  <a:pt x="184" y="90"/>
                  <a:pt x="180" y="93"/>
                </a:cubicBezTo>
                <a:cubicBezTo>
                  <a:pt x="173" y="101"/>
                  <a:pt x="166" y="101"/>
                  <a:pt x="162" y="93"/>
                </a:cubicBezTo>
                <a:lnTo>
                  <a:pt x="162" y="93"/>
                </a:lnTo>
                <a:cubicBezTo>
                  <a:pt x="158" y="93"/>
                  <a:pt x="93" y="36"/>
                  <a:pt x="21" y="101"/>
                </a:cubicBezTo>
                <a:cubicBezTo>
                  <a:pt x="21" y="101"/>
                  <a:pt x="18" y="104"/>
                  <a:pt x="14" y="104"/>
                </a:cubicBezTo>
              </a:path>
            </a:pathLst>
          </a:custGeom>
          <a:solidFill>
            <a:srgbClr val="7F6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797">
            <a:extLst>
              <a:ext uri="{FF2B5EF4-FFF2-40B4-BE49-F238E27FC236}">
                <a16:creationId xmlns:a16="http://schemas.microsoft.com/office/drawing/2014/main" id="{97CFED81-7AFD-3B44-A443-7EF7FCF86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017" y="10024972"/>
            <a:ext cx="89020" cy="95864"/>
          </a:xfrm>
          <a:custGeom>
            <a:avLst/>
            <a:gdLst>
              <a:gd name="T0" fmla="*/ 58 w 59"/>
              <a:gd name="T1" fmla="*/ 29 h 62"/>
              <a:gd name="T2" fmla="*/ 58 w 59"/>
              <a:gd name="T3" fmla="*/ 29 h 62"/>
              <a:gd name="T4" fmla="*/ 29 w 59"/>
              <a:gd name="T5" fmla="*/ 61 h 62"/>
              <a:gd name="T6" fmla="*/ 0 w 59"/>
              <a:gd name="T7" fmla="*/ 29 h 62"/>
              <a:gd name="T8" fmla="*/ 29 w 59"/>
              <a:gd name="T9" fmla="*/ 0 h 62"/>
              <a:gd name="T10" fmla="*/ 58 w 59"/>
              <a:gd name="T11" fmla="*/ 2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62">
                <a:moveTo>
                  <a:pt x="58" y="29"/>
                </a:moveTo>
                <a:lnTo>
                  <a:pt x="58" y="29"/>
                </a:lnTo>
                <a:cubicBezTo>
                  <a:pt x="58" y="47"/>
                  <a:pt x="47" y="61"/>
                  <a:pt x="29" y="61"/>
                </a:cubicBezTo>
                <a:cubicBezTo>
                  <a:pt x="14" y="61"/>
                  <a:pt x="0" y="47"/>
                  <a:pt x="0" y="29"/>
                </a:cubicBezTo>
                <a:cubicBezTo>
                  <a:pt x="0" y="15"/>
                  <a:pt x="14" y="0"/>
                  <a:pt x="29" y="0"/>
                </a:cubicBezTo>
                <a:cubicBezTo>
                  <a:pt x="47" y="0"/>
                  <a:pt x="58" y="15"/>
                  <a:pt x="58" y="29"/>
                </a:cubicBezTo>
              </a:path>
            </a:pathLst>
          </a:custGeom>
          <a:solidFill>
            <a:srgbClr val="7F6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798">
            <a:extLst>
              <a:ext uri="{FF2B5EF4-FFF2-40B4-BE49-F238E27FC236}">
                <a16:creationId xmlns:a16="http://schemas.microsoft.com/office/drawing/2014/main" id="{021480B1-9E8B-BB43-BEB4-87AF6D513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419" y="9196429"/>
            <a:ext cx="1732413" cy="1746107"/>
          </a:xfrm>
          <a:custGeom>
            <a:avLst/>
            <a:gdLst>
              <a:gd name="T0" fmla="*/ 1102 w 1114"/>
              <a:gd name="T1" fmla="*/ 270 h 1124"/>
              <a:gd name="T2" fmla="*/ 1102 w 1114"/>
              <a:gd name="T3" fmla="*/ 270 h 1124"/>
              <a:gd name="T4" fmla="*/ 860 w 1114"/>
              <a:gd name="T5" fmla="*/ 7 h 1124"/>
              <a:gd name="T6" fmla="*/ 7 w 1114"/>
              <a:gd name="T7" fmla="*/ 551 h 1124"/>
              <a:gd name="T8" fmla="*/ 468 w 1114"/>
              <a:gd name="T9" fmla="*/ 1123 h 1124"/>
              <a:gd name="T10" fmla="*/ 457 w 1114"/>
              <a:gd name="T11" fmla="*/ 955 h 1124"/>
              <a:gd name="T12" fmla="*/ 515 w 1114"/>
              <a:gd name="T13" fmla="*/ 684 h 1124"/>
              <a:gd name="T14" fmla="*/ 695 w 1114"/>
              <a:gd name="T15" fmla="*/ 760 h 1124"/>
              <a:gd name="T16" fmla="*/ 1102 w 1114"/>
              <a:gd name="T17" fmla="*/ 270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4" h="1124">
                <a:moveTo>
                  <a:pt x="1102" y="270"/>
                </a:moveTo>
                <a:lnTo>
                  <a:pt x="1102" y="270"/>
                </a:lnTo>
                <a:cubicBezTo>
                  <a:pt x="1102" y="270"/>
                  <a:pt x="1113" y="14"/>
                  <a:pt x="860" y="7"/>
                </a:cubicBezTo>
                <a:cubicBezTo>
                  <a:pt x="554" y="0"/>
                  <a:pt x="14" y="22"/>
                  <a:pt x="7" y="551"/>
                </a:cubicBezTo>
                <a:cubicBezTo>
                  <a:pt x="0" y="1030"/>
                  <a:pt x="468" y="1123"/>
                  <a:pt x="468" y="1123"/>
                </a:cubicBezTo>
                <a:cubicBezTo>
                  <a:pt x="468" y="1123"/>
                  <a:pt x="529" y="1073"/>
                  <a:pt x="457" y="955"/>
                </a:cubicBezTo>
                <a:cubicBezTo>
                  <a:pt x="389" y="832"/>
                  <a:pt x="410" y="702"/>
                  <a:pt x="515" y="684"/>
                </a:cubicBezTo>
                <a:cubicBezTo>
                  <a:pt x="616" y="666"/>
                  <a:pt x="630" y="807"/>
                  <a:pt x="695" y="760"/>
                </a:cubicBezTo>
                <a:cubicBezTo>
                  <a:pt x="760" y="713"/>
                  <a:pt x="399" y="141"/>
                  <a:pt x="1102" y="270"/>
                </a:cubicBezTo>
              </a:path>
            </a:pathLst>
          </a:custGeom>
          <a:solidFill>
            <a:srgbClr val="7F6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799">
            <a:extLst>
              <a:ext uri="{FF2B5EF4-FFF2-40B4-BE49-F238E27FC236}">
                <a16:creationId xmlns:a16="http://schemas.microsoft.com/office/drawing/2014/main" id="{4339A8B5-9885-F549-B1E8-5E48EF72E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2712" y="10969927"/>
            <a:ext cx="458783" cy="328679"/>
          </a:xfrm>
          <a:custGeom>
            <a:avLst/>
            <a:gdLst>
              <a:gd name="T0" fmla="*/ 252 w 296"/>
              <a:gd name="T1" fmla="*/ 32 h 210"/>
              <a:gd name="T2" fmla="*/ 140 w 296"/>
              <a:gd name="T3" fmla="*/ 133 h 210"/>
              <a:gd name="T4" fmla="*/ 180 w 296"/>
              <a:gd name="T5" fmla="*/ 158 h 210"/>
              <a:gd name="T6" fmla="*/ 169 w 296"/>
              <a:gd name="T7" fmla="*/ 43 h 210"/>
              <a:gd name="T8" fmla="*/ 165 w 296"/>
              <a:gd name="T9" fmla="*/ 0 h 210"/>
              <a:gd name="T10" fmla="*/ 144 w 296"/>
              <a:gd name="T11" fmla="*/ 25 h 210"/>
              <a:gd name="T12" fmla="*/ 0 w 296"/>
              <a:gd name="T13" fmla="*/ 176 h 210"/>
              <a:gd name="T14" fmla="*/ 165 w 296"/>
              <a:gd name="T15" fmla="*/ 54 h 210"/>
              <a:gd name="T16" fmla="*/ 137 w 296"/>
              <a:gd name="T17" fmla="*/ 39 h 210"/>
              <a:gd name="T18" fmla="*/ 129 w 296"/>
              <a:gd name="T19" fmla="*/ 158 h 210"/>
              <a:gd name="T20" fmla="*/ 126 w 296"/>
              <a:gd name="T21" fmla="*/ 209 h 210"/>
              <a:gd name="T22" fmla="*/ 169 w 296"/>
              <a:gd name="T23" fmla="*/ 184 h 210"/>
              <a:gd name="T24" fmla="*/ 295 w 296"/>
              <a:gd name="T25" fmla="*/ 104 h 210"/>
              <a:gd name="T26" fmla="*/ 252 w 296"/>
              <a:gd name="T27" fmla="*/ 32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6" h="210">
                <a:moveTo>
                  <a:pt x="252" y="32"/>
                </a:moveTo>
                <a:lnTo>
                  <a:pt x="140" y="133"/>
                </a:lnTo>
                <a:lnTo>
                  <a:pt x="180" y="158"/>
                </a:lnTo>
                <a:lnTo>
                  <a:pt x="169" y="43"/>
                </a:lnTo>
                <a:lnTo>
                  <a:pt x="165" y="0"/>
                </a:lnTo>
                <a:lnTo>
                  <a:pt x="144" y="25"/>
                </a:lnTo>
                <a:lnTo>
                  <a:pt x="0" y="176"/>
                </a:lnTo>
                <a:lnTo>
                  <a:pt x="165" y="54"/>
                </a:lnTo>
                <a:lnTo>
                  <a:pt x="137" y="39"/>
                </a:lnTo>
                <a:lnTo>
                  <a:pt x="129" y="158"/>
                </a:lnTo>
                <a:lnTo>
                  <a:pt x="126" y="209"/>
                </a:lnTo>
                <a:lnTo>
                  <a:pt x="169" y="184"/>
                </a:lnTo>
                <a:lnTo>
                  <a:pt x="295" y="104"/>
                </a:lnTo>
                <a:lnTo>
                  <a:pt x="252" y="32"/>
                </a:lnTo>
              </a:path>
            </a:pathLst>
          </a:custGeom>
          <a:solidFill>
            <a:srgbClr val="FC4F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800">
            <a:extLst>
              <a:ext uri="{FF2B5EF4-FFF2-40B4-BE49-F238E27FC236}">
                <a16:creationId xmlns:a16="http://schemas.microsoft.com/office/drawing/2014/main" id="{7AA3E4E0-322E-914A-913C-412A3245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257" y="11394470"/>
            <a:ext cx="417695" cy="335530"/>
          </a:xfrm>
          <a:custGeom>
            <a:avLst/>
            <a:gdLst>
              <a:gd name="T0" fmla="*/ 267 w 268"/>
              <a:gd name="T1" fmla="*/ 137 h 217"/>
              <a:gd name="T2" fmla="*/ 123 w 268"/>
              <a:gd name="T3" fmla="*/ 100 h 217"/>
              <a:gd name="T4" fmla="*/ 130 w 268"/>
              <a:gd name="T5" fmla="*/ 151 h 217"/>
              <a:gd name="T6" fmla="*/ 206 w 268"/>
              <a:gd name="T7" fmla="*/ 72 h 217"/>
              <a:gd name="T8" fmla="*/ 231 w 268"/>
              <a:gd name="T9" fmla="*/ 43 h 217"/>
              <a:gd name="T10" fmla="*/ 199 w 268"/>
              <a:gd name="T11" fmla="*/ 36 h 217"/>
              <a:gd name="T12" fmla="*/ 0 w 268"/>
              <a:gd name="T13" fmla="*/ 0 h 217"/>
              <a:gd name="T14" fmla="*/ 192 w 268"/>
              <a:gd name="T15" fmla="*/ 75 h 217"/>
              <a:gd name="T16" fmla="*/ 184 w 268"/>
              <a:gd name="T17" fmla="*/ 39 h 217"/>
              <a:gd name="T18" fmla="*/ 98 w 268"/>
              <a:gd name="T19" fmla="*/ 104 h 217"/>
              <a:gd name="T20" fmla="*/ 62 w 268"/>
              <a:gd name="T21" fmla="*/ 133 h 217"/>
              <a:gd name="T22" fmla="*/ 109 w 268"/>
              <a:gd name="T23" fmla="*/ 155 h 217"/>
              <a:gd name="T24" fmla="*/ 249 w 268"/>
              <a:gd name="T25" fmla="*/ 216 h 217"/>
              <a:gd name="T26" fmla="*/ 267 w 268"/>
              <a:gd name="T27" fmla="*/ 13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8" h="217">
                <a:moveTo>
                  <a:pt x="267" y="137"/>
                </a:moveTo>
                <a:lnTo>
                  <a:pt x="123" y="100"/>
                </a:lnTo>
                <a:lnTo>
                  <a:pt x="130" y="151"/>
                </a:lnTo>
                <a:lnTo>
                  <a:pt x="206" y="72"/>
                </a:lnTo>
                <a:lnTo>
                  <a:pt x="231" y="43"/>
                </a:lnTo>
                <a:lnTo>
                  <a:pt x="199" y="36"/>
                </a:lnTo>
                <a:lnTo>
                  <a:pt x="0" y="0"/>
                </a:lnTo>
                <a:lnTo>
                  <a:pt x="192" y="75"/>
                </a:lnTo>
                <a:lnTo>
                  <a:pt x="184" y="39"/>
                </a:lnTo>
                <a:lnTo>
                  <a:pt x="98" y="104"/>
                </a:lnTo>
                <a:lnTo>
                  <a:pt x="62" y="133"/>
                </a:lnTo>
                <a:lnTo>
                  <a:pt x="109" y="155"/>
                </a:lnTo>
                <a:lnTo>
                  <a:pt x="249" y="216"/>
                </a:lnTo>
                <a:lnTo>
                  <a:pt x="267" y="137"/>
                </a:lnTo>
              </a:path>
            </a:pathLst>
          </a:custGeom>
          <a:solidFill>
            <a:srgbClr val="FC4F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801">
            <a:extLst>
              <a:ext uri="{FF2B5EF4-FFF2-40B4-BE49-F238E27FC236}">
                <a16:creationId xmlns:a16="http://schemas.microsoft.com/office/drawing/2014/main" id="{DDE063DE-62F5-2D47-A517-6B69019C5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492" y="11147961"/>
            <a:ext cx="232815" cy="232815"/>
          </a:xfrm>
          <a:custGeom>
            <a:avLst/>
            <a:gdLst>
              <a:gd name="T0" fmla="*/ 97 w 152"/>
              <a:gd name="T1" fmla="*/ 11 h 149"/>
              <a:gd name="T2" fmla="*/ 97 w 152"/>
              <a:gd name="T3" fmla="*/ 11 h 149"/>
              <a:gd name="T4" fmla="*/ 11 w 152"/>
              <a:gd name="T5" fmla="*/ 54 h 149"/>
              <a:gd name="T6" fmla="*/ 54 w 152"/>
              <a:gd name="T7" fmla="*/ 137 h 149"/>
              <a:gd name="T8" fmla="*/ 137 w 152"/>
              <a:gd name="T9" fmla="*/ 94 h 149"/>
              <a:gd name="T10" fmla="*/ 97 w 152"/>
              <a:gd name="T11" fmla="*/ 1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" h="149">
                <a:moveTo>
                  <a:pt x="97" y="11"/>
                </a:moveTo>
                <a:lnTo>
                  <a:pt x="97" y="11"/>
                </a:lnTo>
                <a:cubicBezTo>
                  <a:pt x="61" y="0"/>
                  <a:pt x="21" y="18"/>
                  <a:pt x="11" y="54"/>
                </a:cubicBezTo>
                <a:cubicBezTo>
                  <a:pt x="0" y="87"/>
                  <a:pt x="18" y="126"/>
                  <a:pt x="54" y="137"/>
                </a:cubicBezTo>
                <a:cubicBezTo>
                  <a:pt x="90" y="148"/>
                  <a:pt x="126" y="130"/>
                  <a:pt x="137" y="94"/>
                </a:cubicBezTo>
                <a:cubicBezTo>
                  <a:pt x="151" y="58"/>
                  <a:pt x="129" y="22"/>
                  <a:pt x="97" y="11"/>
                </a:cubicBezTo>
              </a:path>
            </a:pathLst>
          </a:custGeom>
          <a:solidFill>
            <a:srgbClr val="FC4F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802">
            <a:extLst>
              <a:ext uri="{FF2B5EF4-FFF2-40B4-BE49-F238E27FC236}">
                <a16:creationId xmlns:a16="http://schemas.microsoft.com/office/drawing/2014/main" id="{A56142A6-CC29-704F-B24A-B7E88DC75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828" y="5362283"/>
            <a:ext cx="903869" cy="808003"/>
          </a:xfrm>
          <a:custGeom>
            <a:avLst/>
            <a:gdLst>
              <a:gd name="T0" fmla="*/ 561 w 584"/>
              <a:gd name="T1" fmla="*/ 343 h 520"/>
              <a:gd name="T2" fmla="*/ 561 w 584"/>
              <a:gd name="T3" fmla="*/ 343 h 520"/>
              <a:gd name="T4" fmla="*/ 522 w 584"/>
              <a:gd name="T5" fmla="*/ 0 h 520"/>
              <a:gd name="T6" fmla="*/ 75 w 584"/>
              <a:gd name="T7" fmla="*/ 0 h 520"/>
              <a:gd name="T8" fmla="*/ 25 w 584"/>
              <a:gd name="T9" fmla="*/ 350 h 520"/>
              <a:gd name="T10" fmla="*/ 54 w 584"/>
              <a:gd name="T11" fmla="*/ 465 h 520"/>
              <a:gd name="T12" fmla="*/ 291 w 584"/>
              <a:gd name="T13" fmla="*/ 515 h 520"/>
              <a:gd name="T14" fmla="*/ 536 w 584"/>
              <a:gd name="T15" fmla="*/ 451 h 520"/>
              <a:gd name="T16" fmla="*/ 561 w 584"/>
              <a:gd name="T17" fmla="*/ 343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4" h="520">
                <a:moveTo>
                  <a:pt x="561" y="343"/>
                </a:moveTo>
                <a:lnTo>
                  <a:pt x="561" y="343"/>
                </a:lnTo>
                <a:cubicBezTo>
                  <a:pt x="493" y="242"/>
                  <a:pt x="522" y="0"/>
                  <a:pt x="52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97" y="245"/>
                  <a:pt x="25" y="350"/>
                </a:cubicBezTo>
                <a:cubicBezTo>
                  <a:pt x="0" y="389"/>
                  <a:pt x="14" y="440"/>
                  <a:pt x="54" y="465"/>
                </a:cubicBezTo>
                <a:cubicBezTo>
                  <a:pt x="108" y="497"/>
                  <a:pt x="187" y="519"/>
                  <a:pt x="291" y="515"/>
                </a:cubicBezTo>
                <a:cubicBezTo>
                  <a:pt x="410" y="515"/>
                  <a:pt x="486" y="487"/>
                  <a:pt x="536" y="451"/>
                </a:cubicBezTo>
                <a:cubicBezTo>
                  <a:pt x="572" y="425"/>
                  <a:pt x="583" y="378"/>
                  <a:pt x="561" y="343"/>
                </a:cubicBezTo>
              </a:path>
            </a:pathLst>
          </a:custGeom>
          <a:solidFill>
            <a:srgbClr val="E5C3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803">
            <a:extLst>
              <a:ext uri="{FF2B5EF4-FFF2-40B4-BE49-F238E27FC236}">
                <a16:creationId xmlns:a16="http://schemas.microsoft.com/office/drawing/2014/main" id="{BE9DDECA-A10E-BB42-B0B3-BF3E35ACF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384" y="4013325"/>
            <a:ext cx="1465363" cy="1540687"/>
          </a:xfrm>
          <a:custGeom>
            <a:avLst/>
            <a:gdLst>
              <a:gd name="T0" fmla="*/ 544 w 944"/>
              <a:gd name="T1" fmla="*/ 991 h 992"/>
              <a:gd name="T2" fmla="*/ 544 w 944"/>
              <a:gd name="T3" fmla="*/ 991 h 992"/>
              <a:gd name="T4" fmla="*/ 439 w 944"/>
              <a:gd name="T5" fmla="*/ 991 h 992"/>
              <a:gd name="T6" fmla="*/ 64 w 944"/>
              <a:gd name="T7" fmla="*/ 350 h 992"/>
              <a:gd name="T8" fmla="*/ 378 w 944"/>
              <a:gd name="T9" fmla="*/ 115 h 992"/>
              <a:gd name="T10" fmla="*/ 767 w 944"/>
              <a:gd name="T11" fmla="*/ 76 h 992"/>
              <a:gd name="T12" fmla="*/ 907 w 944"/>
              <a:gd name="T13" fmla="*/ 580 h 992"/>
              <a:gd name="T14" fmla="*/ 544 w 944"/>
              <a:gd name="T15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4" h="992">
                <a:moveTo>
                  <a:pt x="544" y="991"/>
                </a:moveTo>
                <a:lnTo>
                  <a:pt x="544" y="991"/>
                </a:lnTo>
                <a:cubicBezTo>
                  <a:pt x="439" y="991"/>
                  <a:pt x="439" y="991"/>
                  <a:pt x="439" y="991"/>
                </a:cubicBezTo>
                <a:cubicBezTo>
                  <a:pt x="223" y="991"/>
                  <a:pt x="0" y="681"/>
                  <a:pt x="64" y="350"/>
                </a:cubicBezTo>
                <a:cubicBezTo>
                  <a:pt x="108" y="133"/>
                  <a:pt x="255" y="72"/>
                  <a:pt x="378" y="115"/>
                </a:cubicBezTo>
                <a:cubicBezTo>
                  <a:pt x="399" y="43"/>
                  <a:pt x="652" y="0"/>
                  <a:pt x="767" y="76"/>
                </a:cubicBezTo>
                <a:cubicBezTo>
                  <a:pt x="915" y="177"/>
                  <a:pt x="943" y="364"/>
                  <a:pt x="907" y="580"/>
                </a:cubicBezTo>
                <a:cubicBezTo>
                  <a:pt x="882" y="739"/>
                  <a:pt x="763" y="991"/>
                  <a:pt x="544" y="991"/>
                </a:cubicBezTo>
              </a:path>
            </a:pathLst>
          </a:custGeom>
          <a:solidFill>
            <a:srgbClr val="8969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804">
            <a:extLst>
              <a:ext uri="{FF2B5EF4-FFF2-40B4-BE49-F238E27FC236}">
                <a16:creationId xmlns:a16="http://schemas.microsoft.com/office/drawing/2014/main" id="{DDBF5B7D-DE99-8F40-A2A0-1F0FB980C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08" y="4431023"/>
            <a:ext cx="1102448" cy="1246243"/>
          </a:xfrm>
          <a:custGeom>
            <a:avLst/>
            <a:gdLst>
              <a:gd name="T0" fmla="*/ 479 w 710"/>
              <a:gd name="T1" fmla="*/ 0 h 804"/>
              <a:gd name="T2" fmla="*/ 479 w 710"/>
              <a:gd name="T3" fmla="*/ 0 h 804"/>
              <a:gd name="T4" fmla="*/ 230 w 710"/>
              <a:gd name="T5" fmla="*/ 0 h 804"/>
              <a:gd name="T6" fmla="*/ 0 w 710"/>
              <a:gd name="T7" fmla="*/ 230 h 804"/>
              <a:gd name="T8" fmla="*/ 0 w 710"/>
              <a:gd name="T9" fmla="*/ 450 h 804"/>
              <a:gd name="T10" fmla="*/ 353 w 710"/>
              <a:gd name="T11" fmla="*/ 803 h 804"/>
              <a:gd name="T12" fmla="*/ 353 w 710"/>
              <a:gd name="T13" fmla="*/ 803 h 804"/>
              <a:gd name="T14" fmla="*/ 709 w 710"/>
              <a:gd name="T15" fmla="*/ 450 h 804"/>
              <a:gd name="T16" fmla="*/ 709 w 710"/>
              <a:gd name="T17" fmla="*/ 230 h 804"/>
              <a:gd name="T18" fmla="*/ 479 w 710"/>
              <a:gd name="T19" fmla="*/ 0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0" h="804">
                <a:moveTo>
                  <a:pt x="479" y="0"/>
                </a:moveTo>
                <a:lnTo>
                  <a:pt x="479" y="0"/>
                </a:lnTo>
                <a:cubicBezTo>
                  <a:pt x="230" y="0"/>
                  <a:pt x="230" y="0"/>
                  <a:pt x="230" y="0"/>
                </a:cubicBezTo>
                <a:cubicBezTo>
                  <a:pt x="104" y="0"/>
                  <a:pt x="0" y="104"/>
                  <a:pt x="0" y="230"/>
                </a:cubicBezTo>
                <a:cubicBezTo>
                  <a:pt x="0" y="450"/>
                  <a:pt x="0" y="450"/>
                  <a:pt x="0" y="450"/>
                </a:cubicBezTo>
                <a:cubicBezTo>
                  <a:pt x="0" y="645"/>
                  <a:pt x="158" y="803"/>
                  <a:pt x="353" y="803"/>
                </a:cubicBezTo>
                <a:lnTo>
                  <a:pt x="353" y="803"/>
                </a:lnTo>
                <a:cubicBezTo>
                  <a:pt x="547" y="803"/>
                  <a:pt x="709" y="645"/>
                  <a:pt x="709" y="450"/>
                </a:cubicBezTo>
                <a:cubicBezTo>
                  <a:pt x="709" y="230"/>
                  <a:pt x="709" y="230"/>
                  <a:pt x="709" y="230"/>
                </a:cubicBezTo>
                <a:cubicBezTo>
                  <a:pt x="709" y="104"/>
                  <a:pt x="605" y="0"/>
                  <a:pt x="479" y="0"/>
                </a:cubicBezTo>
              </a:path>
            </a:pathLst>
          </a:custGeom>
          <a:solidFill>
            <a:srgbClr val="F9D7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805">
            <a:extLst>
              <a:ext uri="{FF2B5EF4-FFF2-40B4-BE49-F238E27FC236}">
                <a16:creationId xmlns:a16="http://schemas.microsoft.com/office/drawing/2014/main" id="{4C90711B-1CE0-3745-A139-B759B412E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523" y="4814484"/>
            <a:ext cx="328679" cy="143795"/>
          </a:xfrm>
          <a:custGeom>
            <a:avLst/>
            <a:gdLst>
              <a:gd name="T0" fmla="*/ 15 w 210"/>
              <a:gd name="T1" fmla="*/ 87 h 91"/>
              <a:gd name="T2" fmla="*/ 15 w 210"/>
              <a:gd name="T3" fmla="*/ 87 h 91"/>
              <a:gd name="T4" fmla="*/ 4 w 210"/>
              <a:gd name="T5" fmla="*/ 83 h 91"/>
              <a:gd name="T6" fmla="*/ 7 w 210"/>
              <a:gd name="T7" fmla="*/ 69 h 91"/>
              <a:gd name="T8" fmla="*/ 202 w 210"/>
              <a:gd name="T9" fmla="*/ 69 h 91"/>
              <a:gd name="T10" fmla="*/ 206 w 210"/>
              <a:gd name="T11" fmla="*/ 83 h 91"/>
              <a:gd name="T12" fmla="*/ 191 w 210"/>
              <a:gd name="T13" fmla="*/ 87 h 91"/>
              <a:gd name="T14" fmla="*/ 18 w 210"/>
              <a:gd name="T15" fmla="*/ 87 h 91"/>
              <a:gd name="T16" fmla="*/ 15 w 210"/>
              <a:gd name="T17" fmla="*/ 87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" h="91">
                <a:moveTo>
                  <a:pt x="15" y="87"/>
                </a:moveTo>
                <a:lnTo>
                  <a:pt x="15" y="87"/>
                </a:lnTo>
                <a:cubicBezTo>
                  <a:pt x="11" y="87"/>
                  <a:pt x="7" y="87"/>
                  <a:pt x="4" y="83"/>
                </a:cubicBezTo>
                <a:cubicBezTo>
                  <a:pt x="0" y="80"/>
                  <a:pt x="4" y="72"/>
                  <a:pt x="7" y="69"/>
                </a:cubicBezTo>
                <a:cubicBezTo>
                  <a:pt x="7" y="69"/>
                  <a:pt x="108" y="0"/>
                  <a:pt x="202" y="69"/>
                </a:cubicBezTo>
                <a:cubicBezTo>
                  <a:pt x="209" y="72"/>
                  <a:pt x="209" y="80"/>
                  <a:pt x="206" y="83"/>
                </a:cubicBezTo>
                <a:cubicBezTo>
                  <a:pt x="202" y="87"/>
                  <a:pt x="195" y="90"/>
                  <a:pt x="191" y="87"/>
                </a:cubicBezTo>
                <a:cubicBezTo>
                  <a:pt x="108" y="25"/>
                  <a:pt x="18" y="87"/>
                  <a:pt x="18" y="87"/>
                </a:cubicBezTo>
                <a:lnTo>
                  <a:pt x="15" y="87"/>
                </a:lnTo>
              </a:path>
            </a:pathLst>
          </a:custGeom>
          <a:solidFill>
            <a:srgbClr val="8969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806">
            <a:extLst>
              <a:ext uri="{FF2B5EF4-FFF2-40B4-BE49-F238E27FC236}">
                <a16:creationId xmlns:a16="http://schemas.microsoft.com/office/drawing/2014/main" id="{DFF7A5D9-866A-8B4A-B4ED-C7276F4E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233" y="4889804"/>
            <a:ext cx="123255" cy="123255"/>
          </a:xfrm>
          <a:custGeom>
            <a:avLst/>
            <a:gdLst>
              <a:gd name="T0" fmla="*/ 79 w 80"/>
              <a:gd name="T1" fmla="*/ 40 h 80"/>
              <a:gd name="T2" fmla="*/ 79 w 80"/>
              <a:gd name="T3" fmla="*/ 40 h 80"/>
              <a:gd name="T4" fmla="*/ 40 w 80"/>
              <a:gd name="T5" fmla="*/ 79 h 80"/>
              <a:gd name="T6" fmla="*/ 0 w 80"/>
              <a:gd name="T7" fmla="*/ 40 h 80"/>
              <a:gd name="T8" fmla="*/ 40 w 80"/>
              <a:gd name="T9" fmla="*/ 0 h 80"/>
              <a:gd name="T10" fmla="*/ 79 w 80"/>
              <a:gd name="T11" fmla="*/ 4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" h="80">
                <a:moveTo>
                  <a:pt x="79" y="40"/>
                </a:moveTo>
                <a:lnTo>
                  <a:pt x="79" y="40"/>
                </a:lnTo>
                <a:cubicBezTo>
                  <a:pt x="79" y="61"/>
                  <a:pt x="61" y="79"/>
                  <a:pt x="40" y="79"/>
                </a:cubicBezTo>
                <a:cubicBezTo>
                  <a:pt x="18" y="79"/>
                  <a:pt x="0" y="61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61" y="0"/>
                  <a:pt x="79" y="18"/>
                  <a:pt x="79" y="40"/>
                </a:cubicBezTo>
              </a:path>
            </a:pathLst>
          </a:custGeom>
          <a:solidFill>
            <a:srgbClr val="8969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807">
            <a:extLst>
              <a:ext uri="{FF2B5EF4-FFF2-40B4-BE49-F238E27FC236}">
                <a16:creationId xmlns:a16="http://schemas.microsoft.com/office/drawing/2014/main" id="{D949F7FE-5FE2-3E42-B084-D17E1D57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5558" y="4814484"/>
            <a:ext cx="321834" cy="143795"/>
          </a:xfrm>
          <a:custGeom>
            <a:avLst/>
            <a:gdLst>
              <a:gd name="T0" fmla="*/ 11 w 207"/>
              <a:gd name="T1" fmla="*/ 87 h 91"/>
              <a:gd name="T2" fmla="*/ 11 w 207"/>
              <a:gd name="T3" fmla="*/ 87 h 91"/>
              <a:gd name="T4" fmla="*/ 0 w 207"/>
              <a:gd name="T5" fmla="*/ 83 h 91"/>
              <a:gd name="T6" fmla="*/ 4 w 207"/>
              <a:gd name="T7" fmla="*/ 69 h 91"/>
              <a:gd name="T8" fmla="*/ 202 w 207"/>
              <a:gd name="T9" fmla="*/ 69 h 91"/>
              <a:gd name="T10" fmla="*/ 202 w 207"/>
              <a:gd name="T11" fmla="*/ 83 h 91"/>
              <a:gd name="T12" fmla="*/ 188 w 207"/>
              <a:gd name="T13" fmla="*/ 87 h 91"/>
              <a:gd name="T14" fmla="*/ 15 w 207"/>
              <a:gd name="T15" fmla="*/ 87 h 91"/>
              <a:gd name="T16" fmla="*/ 11 w 207"/>
              <a:gd name="T17" fmla="*/ 87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7" h="91">
                <a:moveTo>
                  <a:pt x="11" y="87"/>
                </a:moveTo>
                <a:lnTo>
                  <a:pt x="11" y="87"/>
                </a:lnTo>
                <a:cubicBezTo>
                  <a:pt x="8" y="87"/>
                  <a:pt x="4" y="87"/>
                  <a:pt x="0" y="83"/>
                </a:cubicBezTo>
                <a:cubicBezTo>
                  <a:pt x="0" y="80"/>
                  <a:pt x="0" y="72"/>
                  <a:pt x="4" y="69"/>
                </a:cubicBezTo>
                <a:cubicBezTo>
                  <a:pt x="4" y="69"/>
                  <a:pt x="105" y="0"/>
                  <a:pt x="202" y="69"/>
                </a:cubicBezTo>
                <a:cubicBezTo>
                  <a:pt x="206" y="72"/>
                  <a:pt x="206" y="80"/>
                  <a:pt x="202" y="83"/>
                </a:cubicBezTo>
                <a:cubicBezTo>
                  <a:pt x="198" y="87"/>
                  <a:pt x="195" y="90"/>
                  <a:pt x="188" y="87"/>
                </a:cubicBezTo>
                <a:cubicBezTo>
                  <a:pt x="105" y="25"/>
                  <a:pt x="18" y="87"/>
                  <a:pt x="15" y="87"/>
                </a:cubicBezTo>
                <a:lnTo>
                  <a:pt x="11" y="87"/>
                </a:lnTo>
              </a:path>
            </a:pathLst>
          </a:custGeom>
          <a:solidFill>
            <a:srgbClr val="8969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808">
            <a:extLst>
              <a:ext uri="{FF2B5EF4-FFF2-40B4-BE49-F238E27FC236}">
                <a16:creationId xmlns:a16="http://schemas.microsoft.com/office/drawing/2014/main" id="{5D93F8D0-60C9-004E-BDB0-3EE331505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1422" y="4889804"/>
            <a:ext cx="123255" cy="123255"/>
          </a:xfrm>
          <a:custGeom>
            <a:avLst/>
            <a:gdLst>
              <a:gd name="T0" fmla="*/ 79 w 80"/>
              <a:gd name="T1" fmla="*/ 40 h 80"/>
              <a:gd name="T2" fmla="*/ 79 w 80"/>
              <a:gd name="T3" fmla="*/ 40 h 80"/>
              <a:gd name="T4" fmla="*/ 39 w 80"/>
              <a:gd name="T5" fmla="*/ 79 h 80"/>
              <a:gd name="T6" fmla="*/ 0 w 80"/>
              <a:gd name="T7" fmla="*/ 40 h 80"/>
              <a:gd name="T8" fmla="*/ 39 w 80"/>
              <a:gd name="T9" fmla="*/ 0 h 80"/>
              <a:gd name="T10" fmla="*/ 79 w 80"/>
              <a:gd name="T11" fmla="*/ 4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" h="80">
                <a:moveTo>
                  <a:pt x="79" y="40"/>
                </a:moveTo>
                <a:lnTo>
                  <a:pt x="79" y="40"/>
                </a:lnTo>
                <a:cubicBezTo>
                  <a:pt x="79" y="61"/>
                  <a:pt x="61" y="79"/>
                  <a:pt x="39" y="79"/>
                </a:cubicBezTo>
                <a:cubicBezTo>
                  <a:pt x="18" y="79"/>
                  <a:pt x="0" y="61"/>
                  <a:pt x="0" y="40"/>
                </a:cubicBezTo>
                <a:cubicBezTo>
                  <a:pt x="0" y="18"/>
                  <a:pt x="18" y="0"/>
                  <a:pt x="39" y="0"/>
                </a:cubicBezTo>
                <a:cubicBezTo>
                  <a:pt x="61" y="0"/>
                  <a:pt x="79" y="18"/>
                  <a:pt x="79" y="40"/>
                </a:cubicBezTo>
              </a:path>
            </a:pathLst>
          </a:custGeom>
          <a:solidFill>
            <a:srgbClr val="8969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809">
            <a:extLst>
              <a:ext uri="{FF2B5EF4-FFF2-40B4-BE49-F238E27FC236}">
                <a16:creationId xmlns:a16="http://schemas.microsoft.com/office/drawing/2014/main" id="{811CDA61-7466-2D4A-879D-DCAD8FAC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064" y="5670418"/>
            <a:ext cx="835394" cy="917563"/>
          </a:xfrm>
          <a:custGeom>
            <a:avLst/>
            <a:gdLst>
              <a:gd name="T0" fmla="*/ 3 w 538"/>
              <a:gd name="T1" fmla="*/ 393 h 592"/>
              <a:gd name="T2" fmla="*/ 3 w 538"/>
              <a:gd name="T3" fmla="*/ 393 h 592"/>
              <a:gd name="T4" fmla="*/ 173 w 538"/>
              <a:gd name="T5" fmla="*/ 0 h 592"/>
              <a:gd name="T6" fmla="*/ 537 w 538"/>
              <a:gd name="T7" fmla="*/ 137 h 592"/>
              <a:gd name="T8" fmla="*/ 410 w 538"/>
              <a:gd name="T9" fmla="*/ 566 h 592"/>
              <a:gd name="T10" fmla="*/ 371 w 538"/>
              <a:gd name="T11" fmla="*/ 580 h 592"/>
              <a:gd name="T12" fmla="*/ 360 w 538"/>
              <a:gd name="T13" fmla="*/ 577 h 592"/>
              <a:gd name="T14" fmla="*/ 328 w 538"/>
              <a:gd name="T15" fmla="*/ 562 h 592"/>
              <a:gd name="T16" fmla="*/ 288 w 538"/>
              <a:gd name="T17" fmla="*/ 544 h 592"/>
              <a:gd name="T18" fmla="*/ 259 w 538"/>
              <a:gd name="T19" fmla="*/ 530 h 592"/>
              <a:gd name="T20" fmla="*/ 216 w 538"/>
              <a:gd name="T21" fmla="*/ 512 h 592"/>
              <a:gd name="T22" fmla="*/ 187 w 538"/>
              <a:gd name="T23" fmla="*/ 497 h 592"/>
              <a:gd name="T24" fmla="*/ 144 w 538"/>
              <a:gd name="T25" fmla="*/ 479 h 592"/>
              <a:gd name="T26" fmla="*/ 115 w 538"/>
              <a:gd name="T27" fmla="*/ 469 h 592"/>
              <a:gd name="T28" fmla="*/ 72 w 538"/>
              <a:gd name="T29" fmla="*/ 447 h 592"/>
              <a:gd name="T30" fmla="*/ 43 w 538"/>
              <a:gd name="T31" fmla="*/ 436 h 592"/>
              <a:gd name="T32" fmla="*/ 21 w 538"/>
              <a:gd name="T33" fmla="*/ 425 h 592"/>
              <a:gd name="T34" fmla="*/ 3 w 538"/>
              <a:gd name="T35" fmla="*/ 393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8" h="592">
                <a:moveTo>
                  <a:pt x="3" y="393"/>
                </a:moveTo>
                <a:lnTo>
                  <a:pt x="3" y="393"/>
                </a:lnTo>
                <a:cubicBezTo>
                  <a:pt x="25" y="299"/>
                  <a:pt x="90" y="94"/>
                  <a:pt x="173" y="0"/>
                </a:cubicBezTo>
                <a:cubicBezTo>
                  <a:pt x="537" y="137"/>
                  <a:pt x="537" y="137"/>
                  <a:pt x="537" y="137"/>
                </a:cubicBezTo>
                <a:cubicBezTo>
                  <a:pt x="537" y="137"/>
                  <a:pt x="475" y="249"/>
                  <a:pt x="410" y="566"/>
                </a:cubicBezTo>
                <a:cubicBezTo>
                  <a:pt x="407" y="584"/>
                  <a:pt x="389" y="591"/>
                  <a:pt x="371" y="580"/>
                </a:cubicBezTo>
                <a:cubicBezTo>
                  <a:pt x="360" y="577"/>
                  <a:pt x="360" y="577"/>
                  <a:pt x="360" y="577"/>
                </a:cubicBezTo>
                <a:cubicBezTo>
                  <a:pt x="328" y="562"/>
                  <a:pt x="328" y="562"/>
                  <a:pt x="328" y="562"/>
                </a:cubicBezTo>
                <a:cubicBezTo>
                  <a:pt x="288" y="544"/>
                  <a:pt x="288" y="544"/>
                  <a:pt x="288" y="544"/>
                </a:cubicBezTo>
                <a:cubicBezTo>
                  <a:pt x="259" y="530"/>
                  <a:pt x="259" y="530"/>
                  <a:pt x="259" y="530"/>
                </a:cubicBezTo>
                <a:cubicBezTo>
                  <a:pt x="216" y="512"/>
                  <a:pt x="216" y="512"/>
                  <a:pt x="216" y="512"/>
                </a:cubicBezTo>
                <a:cubicBezTo>
                  <a:pt x="187" y="497"/>
                  <a:pt x="187" y="497"/>
                  <a:pt x="187" y="497"/>
                </a:cubicBezTo>
                <a:cubicBezTo>
                  <a:pt x="144" y="479"/>
                  <a:pt x="144" y="479"/>
                  <a:pt x="144" y="479"/>
                </a:cubicBezTo>
                <a:cubicBezTo>
                  <a:pt x="115" y="469"/>
                  <a:pt x="115" y="469"/>
                  <a:pt x="115" y="469"/>
                </a:cubicBezTo>
                <a:cubicBezTo>
                  <a:pt x="72" y="447"/>
                  <a:pt x="72" y="447"/>
                  <a:pt x="72" y="447"/>
                </a:cubicBezTo>
                <a:cubicBezTo>
                  <a:pt x="43" y="436"/>
                  <a:pt x="43" y="436"/>
                  <a:pt x="43" y="436"/>
                </a:cubicBezTo>
                <a:cubicBezTo>
                  <a:pt x="21" y="425"/>
                  <a:pt x="21" y="425"/>
                  <a:pt x="21" y="425"/>
                </a:cubicBezTo>
                <a:cubicBezTo>
                  <a:pt x="11" y="422"/>
                  <a:pt x="0" y="407"/>
                  <a:pt x="3" y="393"/>
                </a:cubicBezTo>
              </a:path>
            </a:pathLst>
          </a:custGeom>
          <a:solidFill>
            <a:srgbClr val="C647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810">
            <a:extLst>
              <a:ext uri="{FF2B5EF4-FFF2-40B4-BE49-F238E27FC236}">
                <a16:creationId xmlns:a16="http://schemas.microsoft.com/office/drawing/2014/main" id="{2524DBEC-FBF9-DD4B-BF82-B5A85AD9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825" y="5417063"/>
            <a:ext cx="1725568" cy="849088"/>
          </a:xfrm>
          <a:custGeom>
            <a:avLst/>
            <a:gdLst>
              <a:gd name="T0" fmla="*/ 249 w 1111"/>
              <a:gd name="T1" fmla="*/ 33 h 549"/>
              <a:gd name="T2" fmla="*/ 249 w 1111"/>
              <a:gd name="T3" fmla="*/ 33 h 549"/>
              <a:gd name="T4" fmla="*/ 119 w 1111"/>
              <a:gd name="T5" fmla="*/ 159 h 549"/>
              <a:gd name="T6" fmla="*/ 43 w 1111"/>
              <a:gd name="T7" fmla="*/ 350 h 549"/>
              <a:gd name="T8" fmla="*/ 641 w 1111"/>
              <a:gd name="T9" fmla="*/ 523 h 549"/>
              <a:gd name="T10" fmla="*/ 1103 w 1111"/>
              <a:gd name="T11" fmla="*/ 332 h 549"/>
              <a:gd name="T12" fmla="*/ 1002 w 1111"/>
              <a:gd name="T13" fmla="*/ 162 h 549"/>
              <a:gd name="T14" fmla="*/ 876 w 1111"/>
              <a:gd name="T15" fmla="*/ 18 h 549"/>
              <a:gd name="T16" fmla="*/ 559 w 1111"/>
              <a:gd name="T17" fmla="*/ 116 h 549"/>
              <a:gd name="T18" fmla="*/ 249 w 1111"/>
              <a:gd name="T19" fmla="*/ 33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549">
                <a:moveTo>
                  <a:pt x="249" y="33"/>
                </a:moveTo>
                <a:lnTo>
                  <a:pt x="249" y="33"/>
                </a:lnTo>
                <a:cubicBezTo>
                  <a:pt x="205" y="33"/>
                  <a:pt x="166" y="54"/>
                  <a:pt x="119" y="159"/>
                </a:cubicBezTo>
                <a:cubicBezTo>
                  <a:pt x="76" y="245"/>
                  <a:pt x="0" y="267"/>
                  <a:pt x="43" y="350"/>
                </a:cubicBezTo>
                <a:cubicBezTo>
                  <a:pt x="87" y="432"/>
                  <a:pt x="429" y="548"/>
                  <a:pt x="641" y="523"/>
                </a:cubicBezTo>
                <a:cubicBezTo>
                  <a:pt x="854" y="497"/>
                  <a:pt x="1092" y="422"/>
                  <a:pt x="1103" y="332"/>
                </a:cubicBezTo>
                <a:cubicBezTo>
                  <a:pt x="1110" y="249"/>
                  <a:pt x="1023" y="206"/>
                  <a:pt x="1002" y="162"/>
                </a:cubicBezTo>
                <a:cubicBezTo>
                  <a:pt x="969" y="108"/>
                  <a:pt x="962" y="0"/>
                  <a:pt x="876" y="18"/>
                </a:cubicBezTo>
                <a:cubicBezTo>
                  <a:pt x="789" y="36"/>
                  <a:pt x="782" y="119"/>
                  <a:pt x="559" y="116"/>
                </a:cubicBezTo>
                <a:cubicBezTo>
                  <a:pt x="339" y="112"/>
                  <a:pt x="303" y="29"/>
                  <a:pt x="249" y="33"/>
                </a:cubicBezTo>
              </a:path>
            </a:pathLst>
          </a:custGeom>
          <a:solidFill>
            <a:srgbClr val="D858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811">
            <a:extLst>
              <a:ext uri="{FF2B5EF4-FFF2-40B4-BE49-F238E27FC236}">
                <a16:creationId xmlns:a16="http://schemas.microsoft.com/office/drawing/2014/main" id="{ADA23AE4-4CF7-6343-872B-A86FABA2E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388" y="5307502"/>
            <a:ext cx="178034" cy="116405"/>
          </a:xfrm>
          <a:custGeom>
            <a:avLst/>
            <a:gdLst>
              <a:gd name="T0" fmla="*/ 76 w 113"/>
              <a:gd name="T1" fmla="*/ 69 h 73"/>
              <a:gd name="T2" fmla="*/ 76 w 113"/>
              <a:gd name="T3" fmla="*/ 69 h 73"/>
              <a:gd name="T4" fmla="*/ 108 w 113"/>
              <a:gd name="T5" fmla="*/ 58 h 73"/>
              <a:gd name="T6" fmla="*/ 97 w 113"/>
              <a:gd name="T7" fmla="*/ 29 h 73"/>
              <a:gd name="T8" fmla="*/ 0 w 113"/>
              <a:gd name="T9" fmla="*/ 0 h 73"/>
              <a:gd name="T10" fmla="*/ 22 w 113"/>
              <a:gd name="T11" fmla="*/ 51 h 73"/>
              <a:gd name="T12" fmla="*/ 76 w 113"/>
              <a:gd name="T13" fmla="*/ 6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73">
                <a:moveTo>
                  <a:pt x="76" y="69"/>
                </a:moveTo>
                <a:lnTo>
                  <a:pt x="76" y="69"/>
                </a:lnTo>
                <a:cubicBezTo>
                  <a:pt x="86" y="72"/>
                  <a:pt x="101" y="69"/>
                  <a:pt x="108" y="58"/>
                </a:cubicBezTo>
                <a:cubicBezTo>
                  <a:pt x="112" y="47"/>
                  <a:pt x="108" y="33"/>
                  <a:pt x="97" y="29"/>
                </a:cubicBezTo>
                <a:cubicBezTo>
                  <a:pt x="65" y="11"/>
                  <a:pt x="32" y="4"/>
                  <a:pt x="0" y="0"/>
                </a:cubicBezTo>
                <a:cubicBezTo>
                  <a:pt x="7" y="18"/>
                  <a:pt x="14" y="33"/>
                  <a:pt x="22" y="51"/>
                </a:cubicBezTo>
                <a:cubicBezTo>
                  <a:pt x="40" y="51"/>
                  <a:pt x="58" y="58"/>
                  <a:pt x="76" y="69"/>
                </a:cubicBezTo>
              </a:path>
            </a:pathLst>
          </a:custGeom>
          <a:solidFill>
            <a:srgbClr val="D8A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812">
            <a:extLst>
              <a:ext uri="{FF2B5EF4-FFF2-40B4-BE49-F238E27FC236}">
                <a16:creationId xmlns:a16="http://schemas.microsoft.com/office/drawing/2014/main" id="{D4AE6BC7-2689-7942-B7D5-5886E9BD8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0033" y="5307502"/>
            <a:ext cx="239660" cy="109560"/>
          </a:xfrm>
          <a:custGeom>
            <a:avLst/>
            <a:gdLst>
              <a:gd name="T0" fmla="*/ 15 w 153"/>
              <a:gd name="T1" fmla="*/ 25 h 70"/>
              <a:gd name="T2" fmla="*/ 15 w 153"/>
              <a:gd name="T3" fmla="*/ 25 h 70"/>
              <a:gd name="T4" fmla="*/ 4 w 153"/>
              <a:gd name="T5" fmla="*/ 58 h 70"/>
              <a:gd name="T6" fmla="*/ 25 w 153"/>
              <a:gd name="T7" fmla="*/ 69 h 70"/>
              <a:gd name="T8" fmla="*/ 33 w 153"/>
              <a:gd name="T9" fmla="*/ 69 h 70"/>
              <a:gd name="T10" fmla="*/ 152 w 153"/>
              <a:gd name="T11" fmla="*/ 47 h 70"/>
              <a:gd name="T12" fmla="*/ 134 w 153"/>
              <a:gd name="T13" fmla="*/ 0 h 70"/>
              <a:gd name="T14" fmla="*/ 15 w 153"/>
              <a:gd name="T15" fmla="*/ 2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" h="70">
                <a:moveTo>
                  <a:pt x="15" y="25"/>
                </a:moveTo>
                <a:lnTo>
                  <a:pt x="15" y="25"/>
                </a:lnTo>
                <a:cubicBezTo>
                  <a:pt x="4" y="33"/>
                  <a:pt x="0" y="43"/>
                  <a:pt x="4" y="58"/>
                </a:cubicBezTo>
                <a:cubicBezTo>
                  <a:pt x="7" y="65"/>
                  <a:pt x="18" y="69"/>
                  <a:pt x="25" y="69"/>
                </a:cubicBezTo>
                <a:cubicBezTo>
                  <a:pt x="29" y="69"/>
                  <a:pt x="33" y="69"/>
                  <a:pt x="33" y="69"/>
                </a:cubicBezTo>
                <a:cubicBezTo>
                  <a:pt x="36" y="69"/>
                  <a:pt x="87" y="43"/>
                  <a:pt x="152" y="47"/>
                </a:cubicBezTo>
                <a:cubicBezTo>
                  <a:pt x="148" y="29"/>
                  <a:pt x="141" y="15"/>
                  <a:pt x="134" y="0"/>
                </a:cubicBezTo>
                <a:cubicBezTo>
                  <a:pt x="69" y="4"/>
                  <a:pt x="18" y="25"/>
                  <a:pt x="15" y="25"/>
                </a:cubicBezTo>
              </a:path>
            </a:pathLst>
          </a:custGeom>
          <a:solidFill>
            <a:srgbClr val="D8A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813">
            <a:extLst>
              <a:ext uri="{FF2B5EF4-FFF2-40B4-BE49-F238E27FC236}">
                <a16:creationId xmlns:a16="http://schemas.microsoft.com/office/drawing/2014/main" id="{AB55CDB5-9D9C-E342-AF03-92F30C887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8917" y="5978556"/>
            <a:ext cx="6845" cy="6845"/>
          </a:xfrm>
          <a:custGeom>
            <a:avLst/>
            <a:gdLst>
              <a:gd name="T0" fmla="*/ 0 w 1"/>
              <a:gd name="T1" fmla="*/ 4 h 5"/>
              <a:gd name="T2" fmla="*/ 0 w 1"/>
              <a:gd name="T3" fmla="*/ 4 h 5"/>
              <a:gd name="T4" fmla="*/ 0 w 1"/>
              <a:gd name="T5" fmla="*/ 0 h 5"/>
              <a:gd name="T6" fmla="*/ 0 w 1"/>
              <a:gd name="T7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5">
                <a:moveTo>
                  <a:pt x="0" y="4"/>
                </a:moveTo>
                <a:lnTo>
                  <a:pt x="0" y="4"/>
                </a:ln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</a:path>
            </a:pathLst>
          </a:custGeom>
          <a:solidFill>
            <a:srgbClr val="69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814">
            <a:extLst>
              <a:ext uri="{FF2B5EF4-FFF2-40B4-BE49-F238E27FC236}">
                <a16:creationId xmlns:a16="http://schemas.microsoft.com/office/drawing/2014/main" id="{9AD4B744-09AC-574C-92E9-0DE0BDCE3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2848" y="5382823"/>
            <a:ext cx="349220" cy="657359"/>
          </a:xfrm>
          <a:custGeom>
            <a:avLst/>
            <a:gdLst>
              <a:gd name="T0" fmla="*/ 151 w 227"/>
              <a:gd name="T1" fmla="*/ 418 h 423"/>
              <a:gd name="T2" fmla="*/ 151 w 227"/>
              <a:gd name="T3" fmla="*/ 418 h 423"/>
              <a:gd name="T4" fmla="*/ 226 w 227"/>
              <a:gd name="T5" fmla="*/ 385 h 423"/>
              <a:gd name="T6" fmla="*/ 118 w 227"/>
              <a:gd name="T7" fmla="*/ 133 h 423"/>
              <a:gd name="T8" fmla="*/ 54 w 227"/>
              <a:gd name="T9" fmla="*/ 36 h 423"/>
              <a:gd name="T10" fmla="*/ 36 w 227"/>
              <a:gd name="T11" fmla="*/ 4 h 423"/>
              <a:gd name="T12" fmla="*/ 0 w 227"/>
              <a:gd name="T13" fmla="*/ 0 h 423"/>
              <a:gd name="T14" fmla="*/ 21 w 227"/>
              <a:gd name="T15" fmla="*/ 50 h 423"/>
              <a:gd name="T16" fmla="*/ 43 w 227"/>
              <a:gd name="T17" fmla="*/ 166 h 423"/>
              <a:gd name="T18" fmla="*/ 154 w 227"/>
              <a:gd name="T19" fmla="*/ 422 h 423"/>
              <a:gd name="T20" fmla="*/ 154 w 227"/>
              <a:gd name="T21" fmla="*/ 422 h 423"/>
              <a:gd name="T22" fmla="*/ 151 w 227"/>
              <a:gd name="T23" fmla="*/ 418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423">
                <a:moveTo>
                  <a:pt x="151" y="418"/>
                </a:moveTo>
                <a:lnTo>
                  <a:pt x="151" y="418"/>
                </a:lnTo>
                <a:cubicBezTo>
                  <a:pt x="226" y="385"/>
                  <a:pt x="226" y="385"/>
                  <a:pt x="226" y="385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93" y="87"/>
                  <a:pt x="72" y="76"/>
                  <a:pt x="54" y="36"/>
                </a:cubicBezTo>
                <a:cubicBezTo>
                  <a:pt x="46" y="25"/>
                  <a:pt x="43" y="11"/>
                  <a:pt x="36" y="4"/>
                </a:cubicBezTo>
                <a:cubicBezTo>
                  <a:pt x="25" y="0"/>
                  <a:pt x="14" y="0"/>
                  <a:pt x="0" y="0"/>
                </a:cubicBezTo>
                <a:cubicBezTo>
                  <a:pt x="7" y="15"/>
                  <a:pt x="14" y="29"/>
                  <a:pt x="21" y="50"/>
                </a:cubicBezTo>
                <a:cubicBezTo>
                  <a:pt x="32" y="83"/>
                  <a:pt x="28" y="123"/>
                  <a:pt x="43" y="166"/>
                </a:cubicBezTo>
                <a:cubicBezTo>
                  <a:pt x="154" y="422"/>
                  <a:pt x="154" y="422"/>
                  <a:pt x="154" y="422"/>
                </a:cubicBezTo>
                <a:lnTo>
                  <a:pt x="154" y="422"/>
                </a:lnTo>
                <a:lnTo>
                  <a:pt x="151" y="418"/>
                </a:lnTo>
              </a:path>
            </a:pathLst>
          </a:custGeom>
          <a:solidFill>
            <a:srgbClr val="3BC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815">
            <a:extLst>
              <a:ext uri="{FF2B5EF4-FFF2-40B4-BE49-F238E27FC236}">
                <a16:creationId xmlns:a16="http://schemas.microsoft.com/office/drawing/2014/main" id="{E0581B29-D729-AF45-87C9-1ACD4C0C9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5458" y="5307502"/>
            <a:ext cx="82170" cy="82170"/>
          </a:xfrm>
          <a:custGeom>
            <a:avLst/>
            <a:gdLst>
              <a:gd name="T0" fmla="*/ 32 w 55"/>
              <a:gd name="T1" fmla="*/ 0 h 52"/>
              <a:gd name="T2" fmla="*/ 32 w 55"/>
              <a:gd name="T3" fmla="*/ 0 h 52"/>
              <a:gd name="T4" fmla="*/ 0 w 55"/>
              <a:gd name="T5" fmla="*/ 0 h 52"/>
              <a:gd name="T6" fmla="*/ 18 w 55"/>
              <a:gd name="T7" fmla="*/ 47 h 52"/>
              <a:gd name="T8" fmla="*/ 54 w 55"/>
              <a:gd name="T9" fmla="*/ 51 h 52"/>
              <a:gd name="T10" fmla="*/ 32 w 55"/>
              <a:gd name="T11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2">
                <a:moveTo>
                  <a:pt x="32" y="0"/>
                </a:moveTo>
                <a:lnTo>
                  <a:pt x="32" y="0"/>
                </a:lnTo>
                <a:cubicBezTo>
                  <a:pt x="21" y="0"/>
                  <a:pt x="10" y="0"/>
                  <a:pt x="0" y="0"/>
                </a:cubicBezTo>
                <a:cubicBezTo>
                  <a:pt x="7" y="15"/>
                  <a:pt x="14" y="29"/>
                  <a:pt x="18" y="47"/>
                </a:cubicBezTo>
                <a:cubicBezTo>
                  <a:pt x="32" y="47"/>
                  <a:pt x="43" y="47"/>
                  <a:pt x="54" y="51"/>
                </a:cubicBezTo>
                <a:cubicBezTo>
                  <a:pt x="46" y="33"/>
                  <a:pt x="39" y="18"/>
                  <a:pt x="32" y="0"/>
                </a:cubicBezTo>
              </a:path>
            </a:pathLst>
          </a:custGeom>
          <a:solidFill>
            <a:srgbClr val="D8A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816">
            <a:extLst>
              <a:ext uri="{FF2B5EF4-FFF2-40B4-BE49-F238E27FC236}">
                <a16:creationId xmlns:a16="http://schemas.microsoft.com/office/drawing/2014/main" id="{D4D415B4-CBF6-F442-BBD5-6AF704E7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2068" y="5978556"/>
            <a:ext cx="6850" cy="6845"/>
          </a:xfrm>
          <a:custGeom>
            <a:avLst/>
            <a:gdLst>
              <a:gd name="T0" fmla="*/ 4 w 5"/>
              <a:gd name="T1" fmla="*/ 0 h 1"/>
              <a:gd name="T2" fmla="*/ 4 w 5"/>
              <a:gd name="T3" fmla="*/ 0 h 1"/>
              <a:gd name="T4" fmla="*/ 0 w 5"/>
              <a:gd name="T5" fmla="*/ 0 h 1"/>
              <a:gd name="T6" fmla="*/ 0 w 5"/>
              <a:gd name="T7" fmla="*/ 0 h 1"/>
              <a:gd name="T8" fmla="*/ 4 w 5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">
                <a:moveTo>
                  <a:pt x="4" y="0"/>
                </a:moveTo>
                <a:lnTo>
                  <a:pt x="4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817">
            <a:extLst>
              <a:ext uri="{FF2B5EF4-FFF2-40B4-BE49-F238E27FC236}">
                <a16:creationId xmlns:a16="http://schemas.microsoft.com/office/drawing/2014/main" id="{59C8C7C2-5F18-6149-ABBF-9347D477C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07" y="5985402"/>
            <a:ext cx="123255" cy="82170"/>
          </a:xfrm>
          <a:custGeom>
            <a:avLst/>
            <a:gdLst>
              <a:gd name="T0" fmla="*/ 76 w 81"/>
              <a:gd name="T1" fmla="*/ 0 h 55"/>
              <a:gd name="T2" fmla="*/ 76 w 81"/>
              <a:gd name="T3" fmla="*/ 0 h 55"/>
              <a:gd name="T4" fmla="*/ 0 w 81"/>
              <a:gd name="T5" fmla="*/ 33 h 55"/>
              <a:gd name="T6" fmla="*/ 51 w 81"/>
              <a:gd name="T7" fmla="*/ 47 h 55"/>
              <a:gd name="T8" fmla="*/ 76 w 81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55">
                <a:moveTo>
                  <a:pt x="76" y="0"/>
                </a:moveTo>
                <a:lnTo>
                  <a:pt x="76" y="0"/>
                </a:lnTo>
                <a:cubicBezTo>
                  <a:pt x="0" y="33"/>
                  <a:pt x="0" y="33"/>
                  <a:pt x="0" y="33"/>
                </a:cubicBezTo>
                <a:cubicBezTo>
                  <a:pt x="8" y="47"/>
                  <a:pt x="29" y="54"/>
                  <a:pt x="51" y="47"/>
                </a:cubicBezTo>
                <a:cubicBezTo>
                  <a:pt x="69" y="40"/>
                  <a:pt x="80" y="18"/>
                  <a:pt x="7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818">
            <a:extLst>
              <a:ext uri="{FF2B5EF4-FFF2-40B4-BE49-F238E27FC236}">
                <a16:creationId xmlns:a16="http://schemas.microsoft.com/office/drawing/2014/main" id="{89F67B5B-F252-BE4D-95F9-2F4518297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662" y="5978556"/>
            <a:ext cx="123255" cy="61625"/>
          </a:xfrm>
          <a:custGeom>
            <a:avLst/>
            <a:gdLst>
              <a:gd name="T0" fmla="*/ 79 w 80"/>
              <a:gd name="T1" fmla="*/ 0 h 38"/>
              <a:gd name="T2" fmla="*/ 79 w 80"/>
              <a:gd name="T3" fmla="*/ 0 h 38"/>
              <a:gd name="T4" fmla="*/ 75 w 80"/>
              <a:gd name="T5" fmla="*/ 0 h 38"/>
              <a:gd name="T6" fmla="*/ 0 w 80"/>
              <a:gd name="T7" fmla="*/ 33 h 38"/>
              <a:gd name="T8" fmla="*/ 0 w 80"/>
              <a:gd name="T9" fmla="*/ 33 h 38"/>
              <a:gd name="T10" fmla="*/ 3 w 80"/>
              <a:gd name="T11" fmla="*/ 37 h 38"/>
              <a:gd name="T12" fmla="*/ 79 w 80"/>
              <a:gd name="T13" fmla="*/ 4 h 38"/>
              <a:gd name="T14" fmla="*/ 79 w 80"/>
              <a:gd name="T1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38">
                <a:moveTo>
                  <a:pt x="79" y="0"/>
                </a:moveTo>
                <a:lnTo>
                  <a:pt x="79" y="0"/>
                </a:lnTo>
                <a:cubicBezTo>
                  <a:pt x="75" y="0"/>
                  <a:pt x="75" y="0"/>
                  <a:pt x="75" y="0"/>
                </a:cubicBezTo>
                <a:cubicBezTo>
                  <a:pt x="0" y="33"/>
                  <a:pt x="0" y="33"/>
                  <a:pt x="0" y="33"/>
                </a:cubicBezTo>
                <a:lnTo>
                  <a:pt x="0" y="33"/>
                </a:lnTo>
                <a:lnTo>
                  <a:pt x="3" y="37"/>
                </a:lnTo>
                <a:cubicBezTo>
                  <a:pt x="79" y="4"/>
                  <a:pt x="79" y="4"/>
                  <a:pt x="79" y="4"/>
                </a:cubicBezTo>
                <a:cubicBezTo>
                  <a:pt x="79" y="4"/>
                  <a:pt x="79" y="4"/>
                  <a:pt x="7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819">
            <a:extLst>
              <a:ext uri="{FF2B5EF4-FFF2-40B4-BE49-F238E27FC236}">
                <a16:creationId xmlns:a16="http://schemas.microsoft.com/office/drawing/2014/main" id="{6BD8060F-B4D0-1A42-94B3-DAC90AF7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9797" y="5697807"/>
            <a:ext cx="143795" cy="219119"/>
          </a:xfrm>
          <a:custGeom>
            <a:avLst/>
            <a:gdLst>
              <a:gd name="T0" fmla="*/ 86 w 91"/>
              <a:gd name="T1" fmla="*/ 108 h 141"/>
              <a:gd name="T2" fmla="*/ 86 w 91"/>
              <a:gd name="T3" fmla="*/ 108 h 141"/>
              <a:gd name="T4" fmla="*/ 46 w 91"/>
              <a:gd name="T5" fmla="*/ 14 h 141"/>
              <a:gd name="T6" fmla="*/ 18 w 91"/>
              <a:gd name="T7" fmla="*/ 3 h 141"/>
              <a:gd name="T8" fmla="*/ 3 w 91"/>
              <a:gd name="T9" fmla="*/ 32 h 141"/>
              <a:gd name="T10" fmla="*/ 43 w 91"/>
              <a:gd name="T11" fmla="*/ 126 h 141"/>
              <a:gd name="T12" fmla="*/ 72 w 91"/>
              <a:gd name="T13" fmla="*/ 137 h 141"/>
              <a:gd name="T14" fmla="*/ 86 w 91"/>
              <a:gd name="T15" fmla="*/ 10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41">
                <a:moveTo>
                  <a:pt x="86" y="108"/>
                </a:moveTo>
                <a:lnTo>
                  <a:pt x="86" y="108"/>
                </a:lnTo>
                <a:cubicBezTo>
                  <a:pt x="46" y="14"/>
                  <a:pt x="46" y="14"/>
                  <a:pt x="46" y="14"/>
                </a:cubicBezTo>
                <a:cubicBezTo>
                  <a:pt x="43" y="3"/>
                  <a:pt x="28" y="0"/>
                  <a:pt x="18" y="3"/>
                </a:cubicBezTo>
                <a:cubicBezTo>
                  <a:pt x="3" y="7"/>
                  <a:pt x="0" y="21"/>
                  <a:pt x="3" y="32"/>
                </a:cubicBezTo>
                <a:cubicBezTo>
                  <a:pt x="43" y="126"/>
                  <a:pt x="43" y="126"/>
                  <a:pt x="43" y="126"/>
                </a:cubicBezTo>
                <a:cubicBezTo>
                  <a:pt x="50" y="137"/>
                  <a:pt x="61" y="140"/>
                  <a:pt x="72" y="137"/>
                </a:cubicBezTo>
                <a:cubicBezTo>
                  <a:pt x="86" y="133"/>
                  <a:pt x="90" y="119"/>
                  <a:pt x="86" y="1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820">
            <a:extLst>
              <a:ext uri="{FF2B5EF4-FFF2-40B4-BE49-F238E27FC236}">
                <a16:creationId xmlns:a16="http://schemas.microsoft.com/office/drawing/2014/main" id="{8E8133F5-1D14-6B48-B794-8E202F1ED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658" y="5040449"/>
            <a:ext cx="287594" cy="191730"/>
          </a:xfrm>
          <a:custGeom>
            <a:avLst/>
            <a:gdLst>
              <a:gd name="T0" fmla="*/ 151 w 185"/>
              <a:gd name="T1" fmla="*/ 44 h 124"/>
              <a:gd name="T2" fmla="*/ 151 w 185"/>
              <a:gd name="T3" fmla="*/ 44 h 124"/>
              <a:gd name="T4" fmla="*/ 94 w 185"/>
              <a:gd name="T5" fmla="*/ 0 h 124"/>
              <a:gd name="T6" fmla="*/ 29 w 185"/>
              <a:gd name="T7" fmla="*/ 44 h 124"/>
              <a:gd name="T8" fmla="*/ 0 w 185"/>
              <a:gd name="T9" fmla="*/ 72 h 124"/>
              <a:gd name="T10" fmla="*/ 29 w 185"/>
              <a:gd name="T11" fmla="*/ 101 h 124"/>
              <a:gd name="T12" fmla="*/ 32 w 185"/>
              <a:gd name="T13" fmla="*/ 101 h 124"/>
              <a:gd name="T14" fmla="*/ 54 w 185"/>
              <a:gd name="T15" fmla="*/ 108 h 124"/>
              <a:gd name="T16" fmla="*/ 94 w 185"/>
              <a:gd name="T17" fmla="*/ 123 h 124"/>
              <a:gd name="T18" fmla="*/ 133 w 185"/>
              <a:gd name="T19" fmla="*/ 101 h 124"/>
              <a:gd name="T20" fmla="*/ 151 w 185"/>
              <a:gd name="T21" fmla="*/ 101 h 124"/>
              <a:gd name="T22" fmla="*/ 184 w 185"/>
              <a:gd name="T23" fmla="*/ 76 h 124"/>
              <a:gd name="T24" fmla="*/ 151 w 185"/>
              <a:gd name="T25" fmla="*/ 4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5" h="124">
                <a:moveTo>
                  <a:pt x="151" y="44"/>
                </a:moveTo>
                <a:lnTo>
                  <a:pt x="151" y="44"/>
                </a:lnTo>
                <a:cubicBezTo>
                  <a:pt x="137" y="33"/>
                  <a:pt x="112" y="0"/>
                  <a:pt x="94" y="0"/>
                </a:cubicBezTo>
                <a:cubicBezTo>
                  <a:pt x="72" y="0"/>
                  <a:pt x="47" y="36"/>
                  <a:pt x="29" y="44"/>
                </a:cubicBezTo>
                <a:cubicBezTo>
                  <a:pt x="14" y="51"/>
                  <a:pt x="0" y="62"/>
                  <a:pt x="0" y="72"/>
                </a:cubicBezTo>
                <a:cubicBezTo>
                  <a:pt x="0" y="90"/>
                  <a:pt x="11" y="101"/>
                  <a:pt x="29" y="101"/>
                </a:cubicBezTo>
                <a:cubicBezTo>
                  <a:pt x="32" y="101"/>
                  <a:pt x="32" y="101"/>
                  <a:pt x="32" y="101"/>
                </a:cubicBezTo>
                <a:cubicBezTo>
                  <a:pt x="43" y="101"/>
                  <a:pt x="50" y="101"/>
                  <a:pt x="54" y="108"/>
                </a:cubicBezTo>
                <a:cubicBezTo>
                  <a:pt x="61" y="119"/>
                  <a:pt x="76" y="123"/>
                  <a:pt x="94" y="123"/>
                </a:cubicBezTo>
                <a:cubicBezTo>
                  <a:pt x="112" y="123"/>
                  <a:pt x="122" y="108"/>
                  <a:pt x="133" y="101"/>
                </a:cubicBezTo>
                <a:cubicBezTo>
                  <a:pt x="140" y="98"/>
                  <a:pt x="148" y="101"/>
                  <a:pt x="151" y="101"/>
                </a:cubicBezTo>
                <a:cubicBezTo>
                  <a:pt x="169" y="101"/>
                  <a:pt x="184" y="90"/>
                  <a:pt x="184" y="76"/>
                </a:cubicBezTo>
                <a:cubicBezTo>
                  <a:pt x="184" y="62"/>
                  <a:pt x="166" y="54"/>
                  <a:pt x="151" y="44"/>
                </a:cubicBezTo>
              </a:path>
            </a:pathLst>
          </a:custGeom>
          <a:solidFill>
            <a:srgbClr val="F4A6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B4F5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CC0AE3-10F4-2642-9D4D-D3DCD15A3594}"/>
              </a:ext>
            </a:extLst>
          </p:cNvPr>
          <p:cNvGrpSpPr/>
          <p:nvPr/>
        </p:nvGrpSpPr>
        <p:grpSpPr>
          <a:xfrm>
            <a:off x="13613103" y="4047564"/>
            <a:ext cx="2465097" cy="2506181"/>
            <a:chOff x="13613103" y="4047564"/>
            <a:chExt cx="2465097" cy="2506181"/>
          </a:xfrm>
        </p:grpSpPr>
        <p:sp>
          <p:nvSpPr>
            <p:cNvPr id="99" name="Freeform 847">
              <a:extLst>
                <a:ext uri="{FF2B5EF4-FFF2-40B4-BE49-F238E27FC236}">
                  <a16:creationId xmlns:a16="http://schemas.microsoft.com/office/drawing/2014/main" id="{F884979B-BFC0-FE48-A9B2-966AC7379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7350" y="5451297"/>
              <a:ext cx="410850" cy="150645"/>
            </a:xfrm>
            <a:custGeom>
              <a:avLst/>
              <a:gdLst>
                <a:gd name="T0" fmla="*/ 206 w 264"/>
                <a:gd name="T1" fmla="*/ 43 h 98"/>
                <a:gd name="T2" fmla="*/ 206 w 264"/>
                <a:gd name="T3" fmla="*/ 43 h 98"/>
                <a:gd name="T4" fmla="*/ 141 w 264"/>
                <a:gd name="T5" fmla="*/ 25 h 98"/>
                <a:gd name="T6" fmla="*/ 72 w 264"/>
                <a:gd name="T7" fmla="*/ 11 h 98"/>
                <a:gd name="T8" fmla="*/ 4 w 264"/>
                <a:gd name="T9" fmla="*/ 0 h 98"/>
                <a:gd name="T10" fmla="*/ 0 w 264"/>
                <a:gd name="T11" fmla="*/ 3 h 98"/>
                <a:gd name="T12" fmla="*/ 65 w 264"/>
                <a:gd name="T13" fmla="*/ 36 h 98"/>
                <a:gd name="T14" fmla="*/ 126 w 264"/>
                <a:gd name="T15" fmla="*/ 65 h 98"/>
                <a:gd name="T16" fmla="*/ 191 w 264"/>
                <a:gd name="T17" fmla="*/ 90 h 98"/>
                <a:gd name="T18" fmla="*/ 263 w 264"/>
                <a:gd name="T19" fmla="*/ 90 h 98"/>
                <a:gd name="T20" fmla="*/ 263 w 264"/>
                <a:gd name="T21" fmla="*/ 86 h 98"/>
                <a:gd name="T22" fmla="*/ 206 w 264"/>
                <a:gd name="T23" fmla="*/ 4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4" h="98">
                  <a:moveTo>
                    <a:pt x="206" y="43"/>
                  </a:moveTo>
                  <a:lnTo>
                    <a:pt x="206" y="43"/>
                  </a:lnTo>
                  <a:cubicBezTo>
                    <a:pt x="184" y="32"/>
                    <a:pt x="162" y="32"/>
                    <a:pt x="141" y="25"/>
                  </a:cubicBezTo>
                  <a:cubicBezTo>
                    <a:pt x="116" y="21"/>
                    <a:pt x="94" y="18"/>
                    <a:pt x="72" y="11"/>
                  </a:cubicBezTo>
                  <a:cubicBezTo>
                    <a:pt x="47" y="7"/>
                    <a:pt x="26" y="3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2" y="14"/>
                    <a:pt x="44" y="25"/>
                    <a:pt x="65" y="36"/>
                  </a:cubicBezTo>
                  <a:cubicBezTo>
                    <a:pt x="83" y="43"/>
                    <a:pt x="105" y="54"/>
                    <a:pt x="126" y="65"/>
                  </a:cubicBezTo>
                  <a:cubicBezTo>
                    <a:pt x="148" y="72"/>
                    <a:pt x="166" y="86"/>
                    <a:pt x="191" y="90"/>
                  </a:cubicBezTo>
                  <a:cubicBezTo>
                    <a:pt x="213" y="94"/>
                    <a:pt x="238" y="97"/>
                    <a:pt x="263" y="90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45" y="65"/>
                    <a:pt x="227" y="54"/>
                    <a:pt x="206" y="43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848">
              <a:extLst>
                <a:ext uri="{FF2B5EF4-FFF2-40B4-BE49-F238E27FC236}">
                  <a16:creationId xmlns:a16="http://schemas.microsoft.com/office/drawing/2014/main" id="{DDF0BD5C-20B5-2B4C-8D6E-B45602FAD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0941" y="5314348"/>
              <a:ext cx="356070" cy="82170"/>
            </a:xfrm>
            <a:custGeom>
              <a:avLst/>
              <a:gdLst>
                <a:gd name="T0" fmla="*/ 0 w 228"/>
                <a:gd name="T1" fmla="*/ 47 h 55"/>
                <a:gd name="T2" fmla="*/ 0 w 228"/>
                <a:gd name="T3" fmla="*/ 47 h 55"/>
                <a:gd name="T4" fmla="*/ 57 w 228"/>
                <a:gd name="T5" fmla="*/ 50 h 55"/>
                <a:gd name="T6" fmla="*/ 115 w 228"/>
                <a:gd name="T7" fmla="*/ 50 h 55"/>
                <a:gd name="T8" fmla="*/ 173 w 228"/>
                <a:gd name="T9" fmla="*/ 50 h 55"/>
                <a:gd name="T10" fmla="*/ 227 w 228"/>
                <a:gd name="T11" fmla="*/ 21 h 55"/>
                <a:gd name="T12" fmla="*/ 227 w 228"/>
                <a:gd name="T13" fmla="*/ 14 h 55"/>
                <a:gd name="T14" fmla="*/ 165 w 228"/>
                <a:gd name="T15" fmla="*/ 0 h 55"/>
                <a:gd name="T16" fmla="*/ 111 w 228"/>
                <a:gd name="T17" fmla="*/ 11 h 55"/>
                <a:gd name="T18" fmla="*/ 54 w 228"/>
                <a:gd name="T19" fmla="*/ 25 h 55"/>
                <a:gd name="T20" fmla="*/ 0 w 228"/>
                <a:gd name="T21" fmla="*/ 43 h 55"/>
                <a:gd name="T22" fmla="*/ 0 w 228"/>
                <a:gd name="T23" fmla="*/ 4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8" h="55">
                  <a:moveTo>
                    <a:pt x="0" y="47"/>
                  </a:moveTo>
                  <a:lnTo>
                    <a:pt x="0" y="47"/>
                  </a:lnTo>
                  <a:cubicBezTo>
                    <a:pt x="18" y="47"/>
                    <a:pt x="39" y="50"/>
                    <a:pt x="57" y="50"/>
                  </a:cubicBezTo>
                  <a:cubicBezTo>
                    <a:pt x="75" y="50"/>
                    <a:pt x="97" y="50"/>
                    <a:pt x="115" y="50"/>
                  </a:cubicBezTo>
                  <a:cubicBezTo>
                    <a:pt x="133" y="50"/>
                    <a:pt x="155" y="54"/>
                    <a:pt x="173" y="50"/>
                  </a:cubicBezTo>
                  <a:cubicBezTo>
                    <a:pt x="191" y="43"/>
                    <a:pt x="209" y="36"/>
                    <a:pt x="227" y="21"/>
                  </a:cubicBezTo>
                  <a:cubicBezTo>
                    <a:pt x="227" y="14"/>
                    <a:pt x="227" y="14"/>
                    <a:pt x="227" y="14"/>
                  </a:cubicBezTo>
                  <a:cubicBezTo>
                    <a:pt x="205" y="3"/>
                    <a:pt x="187" y="0"/>
                    <a:pt x="165" y="0"/>
                  </a:cubicBezTo>
                  <a:cubicBezTo>
                    <a:pt x="147" y="0"/>
                    <a:pt x="129" y="7"/>
                    <a:pt x="111" y="11"/>
                  </a:cubicBezTo>
                  <a:cubicBezTo>
                    <a:pt x="93" y="14"/>
                    <a:pt x="72" y="21"/>
                    <a:pt x="54" y="25"/>
                  </a:cubicBezTo>
                  <a:cubicBezTo>
                    <a:pt x="36" y="32"/>
                    <a:pt x="18" y="36"/>
                    <a:pt x="0" y="43"/>
                  </a:cubicBezTo>
                  <a:lnTo>
                    <a:pt x="0" y="47"/>
                  </a:ln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849">
              <a:extLst>
                <a:ext uri="{FF2B5EF4-FFF2-40B4-BE49-F238E27FC236}">
                  <a16:creationId xmlns:a16="http://schemas.microsoft.com/office/drawing/2014/main" id="{18785F93-9044-9443-ABD5-74E927B07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7245" y="5471842"/>
              <a:ext cx="273900" cy="239660"/>
            </a:xfrm>
            <a:custGeom>
              <a:avLst/>
              <a:gdLst>
                <a:gd name="T0" fmla="*/ 101 w 177"/>
                <a:gd name="T1" fmla="*/ 61 h 156"/>
                <a:gd name="T2" fmla="*/ 101 w 177"/>
                <a:gd name="T3" fmla="*/ 61 h 156"/>
                <a:gd name="T4" fmla="*/ 54 w 177"/>
                <a:gd name="T5" fmla="*/ 29 h 156"/>
                <a:gd name="T6" fmla="*/ 3 w 177"/>
                <a:gd name="T7" fmla="*/ 0 h 156"/>
                <a:gd name="T8" fmla="*/ 0 w 177"/>
                <a:gd name="T9" fmla="*/ 3 h 156"/>
                <a:gd name="T10" fmla="*/ 36 w 177"/>
                <a:gd name="T11" fmla="*/ 50 h 156"/>
                <a:gd name="T12" fmla="*/ 75 w 177"/>
                <a:gd name="T13" fmla="*/ 93 h 156"/>
                <a:gd name="T14" fmla="*/ 115 w 177"/>
                <a:gd name="T15" fmla="*/ 133 h 156"/>
                <a:gd name="T16" fmla="*/ 173 w 177"/>
                <a:gd name="T17" fmla="*/ 155 h 156"/>
                <a:gd name="T18" fmla="*/ 176 w 177"/>
                <a:gd name="T19" fmla="*/ 151 h 156"/>
                <a:gd name="T20" fmla="*/ 148 w 177"/>
                <a:gd name="T21" fmla="*/ 97 h 156"/>
                <a:gd name="T22" fmla="*/ 101 w 177"/>
                <a:gd name="T23" fmla="*/ 6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56">
                  <a:moveTo>
                    <a:pt x="101" y="61"/>
                  </a:moveTo>
                  <a:lnTo>
                    <a:pt x="101" y="61"/>
                  </a:lnTo>
                  <a:cubicBezTo>
                    <a:pt x="86" y="50"/>
                    <a:pt x="68" y="39"/>
                    <a:pt x="54" y="29"/>
                  </a:cubicBezTo>
                  <a:cubicBezTo>
                    <a:pt x="36" y="21"/>
                    <a:pt x="22" y="1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1" y="21"/>
                    <a:pt x="25" y="36"/>
                    <a:pt x="36" y="50"/>
                  </a:cubicBezTo>
                  <a:cubicBezTo>
                    <a:pt x="50" y="65"/>
                    <a:pt x="61" y="79"/>
                    <a:pt x="75" y="93"/>
                  </a:cubicBezTo>
                  <a:cubicBezTo>
                    <a:pt x="90" y="104"/>
                    <a:pt x="101" y="122"/>
                    <a:pt x="115" y="133"/>
                  </a:cubicBezTo>
                  <a:cubicBezTo>
                    <a:pt x="133" y="144"/>
                    <a:pt x="151" y="151"/>
                    <a:pt x="173" y="155"/>
                  </a:cubicBezTo>
                  <a:cubicBezTo>
                    <a:pt x="176" y="151"/>
                    <a:pt x="176" y="151"/>
                    <a:pt x="176" y="151"/>
                  </a:cubicBezTo>
                  <a:cubicBezTo>
                    <a:pt x="173" y="126"/>
                    <a:pt x="162" y="111"/>
                    <a:pt x="148" y="97"/>
                  </a:cubicBezTo>
                  <a:cubicBezTo>
                    <a:pt x="137" y="79"/>
                    <a:pt x="119" y="72"/>
                    <a:pt x="101" y="61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850">
              <a:extLst>
                <a:ext uri="{FF2B5EF4-FFF2-40B4-BE49-F238E27FC236}">
                  <a16:creationId xmlns:a16="http://schemas.microsoft.com/office/drawing/2014/main" id="{3FFB6474-2E0C-7E4A-B606-739F268DA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733" y="5622487"/>
              <a:ext cx="1075055" cy="931258"/>
            </a:xfrm>
            <a:custGeom>
              <a:avLst/>
              <a:gdLst>
                <a:gd name="T0" fmla="*/ 692 w 693"/>
                <a:gd name="T1" fmla="*/ 497 h 599"/>
                <a:gd name="T2" fmla="*/ 692 w 693"/>
                <a:gd name="T3" fmla="*/ 497 h 599"/>
                <a:gd name="T4" fmla="*/ 649 w 693"/>
                <a:gd name="T5" fmla="*/ 0 h 599"/>
                <a:gd name="T6" fmla="*/ 133 w 693"/>
                <a:gd name="T7" fmla="*/ 36 h 599"/>
                <a:gd name="T8" fmla="*/ 0 w 693"/>
                <a:gd name="T9" fmla="*/ 465 h 599"/>
                <a:gd name="T10" fmla="*/ 346 w 693"/>
                <a:gd name="T11" fmla="*/ 598 h 599"/>
                <a:gd name="T12" fmla="*/ 692 w 693"/>
                <a:gd name="T13" fmla="*/ 49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3" h="599">
                  <a:moveTo>
                    <a:pt x="692" y="497"/>
                  </a:moveTo>
                  <a:lnTo>
                    <a:pt x="692" y="497"/>
                  </a:lnTo>
                  <a:cubicBezTo>
                    <a:pt x="548" y="263"/>
                    <a:pt x="649" y="0"/>
                    <a:pt x="649" y="0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3" y="36"/>
                    <a:pt x="116" y="313"/>
                    <a:pt x="0" y="465"/>
                  </a:cubicBezTo>
                  <a:cubicBezTo>
                    <a:pt x="43" y="533"/>
                    <a:pt x="180" y="598"/>
                    <a:pt x="346" y="598"/>
                  </a:cubicBezTo>
                  <a:cubicBezTo>
                    <a:pt x="512" y="598"/>
                    <a:pt x="649" y="566"/>
                    <a:pt x="692" y="497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851">
              <a:extLst>
                <a:ext uri="{FF2B5EF4-FFF2-40B4-BE49-F238E27FC236}">
                  <a16:creationId xmlns:a16="http://schemas.microsoft.com/office/drawing/2014/main" id="{615D9B8F-0B81-1148-B77D-4F157B1E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6018" y="4081800"/>
              <a:ext cx="1561228" cy="1752957"/>
            </a:xfrm>
            <a:custGeom>
              <a:avLst/>
              <a:gdLst>
                <a:gd name="T0" fmla="*/ 1002 w 1006"/>
                <a:gd name="T1" fmla="*/ 660 h 1129"/>
                <a:gd name="T2" fmla="*/ 1002 w 1006"/>
                <a:gd name="T3" fmla="*/ 660 h 1129"/>
                <a:gd name="T4" fmla="*/ 919 w 1006"/>
                <a:gd name="T5" fmla="*/ 526 h 1129"/>
                <a:gd name="T6" fmla="*/ 771 w 1006"/>
                <a:gd name="T7" fmla="*/ 137 h 1129"/>
                <a:gd name="T8" fmla="*/ 94 w 1006"/>
                <a:gd name="T9" fmla="*/ 638 h 1129"/>
                <a:gd name="T10" fmla="*/ 163 w 1006"/>
                <a:gd name="T11" fmla="*/ 1067 h 1129"/>
                <a:gd name="T12" fmla="*/ 534 w 1006"/>
                <a:gd name="T13" fmla="*/ 1110 h 1129"/>
                <a:gd name="T14" fmla="*/ 894 w 1006"/>
                <a:gd name="T15" fmla="*/ 1070 h 1129"/>
                <a:gd name="T16" fmla="*/ 923 w 1006"/>
                <a:gd name="T17" fmla="*/ 941 h 1129"/>
                <a:gd name="T18" fmla="*/ 941 w 1006"/>
                <a:gd name="T19" fmla="*/ 904 h 1129"/>
                <a:gd name="T20" fmla="*/ 905 w 1006"/>
                <a:gd name="T21" fmla="*/ 897 h 1129"/>
                <a:gd name="T22" fmla="*/ 858 w 1006"/>
                <a:gd name="T23" fmla="*/ 894 h 1129"/>
                <a:gd name="T24" fmla="*/ 832 w 1006"/>
                <a:gd name="T25" fmla="*/ 872 h 1129"/>
                <a:gd name="T26" fmla="*/ 858 w 1006"/>
                <a:gd name="T27" fmla="*/ 851 h 1129"/>
                <a:gd name="T28" fmla="*/ 915 w 1006"/>
                <a:gd name="T29" fmla="*/ 840 h 1129"/>
                <a:gd name="T30" fmla="*/ 951 w 1006"/>
                <a:gd name="T31" fmla="*/ 818 h 1129"/>
                <a:gd name="T32" fmla="*/ 941 w 1006"/>
                <a:gd name="T33" fmla="*/ 786 h 1129"/>
                <a:gd name="T34" fmla="*/ 944 w 1006"/>
                <a:gd name="T35" fmla="*/ 703 h 1129"/>
                <a:gd name="T36" fmla="*/ 1002 w 1006"/>
                <a:gd name="T37" fmla="*/ 66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6" h="1129">
                  <a:moveTo>
                    <a:pt x="1002" y="660"/>
                  </a:moveTo>
                  <a:lnTo>
                    <a:pt x="1002" y="660"/>
                  </a:lnTo>
                  <a:cubicBezTo>
                    <a:pt x="1005" y="634"/>
                    <a:pt x="937" y="555"/>
                    <a:pt x="919" y="526"/>
                  </a:cubicBezTo>
                  <a:cubicBezTo>
                    <a:pt x="908" y="361"/>
                    <a:pt x="887" y="217"/>
                    <a:pt x="771" y="137"/>
                  </a:cubicBezTo>
                  <a:cubicBezTo>
                    <a:pt x="570" y="0"/>
                    <a:pt x="191" y="371"/>
                    <a:pt x="94" y="638"/>
                  </a:cubicBezTo>
                  <a:cubicBezTo>
                    <a:pt x="0" y="901"/>
                    <a:pt x="163" y="1067"/>
                    <a:pt x="163" y="1067"/>
                  </a:cubicBezTo>
                  <a:cubicBezTo>
                    <a:pt x="163" y="1067"/>
                    <a:pt x="299" y="1106"/>
                    <a:pt x="534" y="1110"/>
                  </a:cubicBezTo>
                  <a:cubicBezTo>
                    <a:pt x="688" y="1113"/>
                    <a:pt x="843" y="1128"/>
                    <a:pt x="894" y="1070"/>
                  </a:cubicBezTo>
                  <a:cubicBezTo>
                    <a:pt x="923" y="1034"/>
                    <a:pt x="887" y="980"/>
                    <a:pt x="923" y="941"/>
                  </a:cubicBezTo>
                  <a:cubicBezTo>
                    <a:pt x="933" y="926"/>
                    <a:pt x="948" y="912"/>
                    <a:pt x="941" y="904"/>
                  </a:cubicBezTo>
                  <a:cubicBezTo>
                    <a:pt x="933" y="894"/>
                    <a:pt x="919" y="897"/>
                    <a:pt x="905" y="897"/>
                  </a:cubicBezTo>
                  <a:cubicBezTo>
                    <a:pt x="890" y="897"/>
                    <a:pt x="872" y="897"/>
                    <a:pt x="858" y="894"/>
                  </a:cubicBezTo>
                  <a:cubicBezTo>
                    <a:pt x="843" y="890"/>
                    <a:pt x="832" y="883"/>
                    <a:pt x="832" y="872"/>
                  </a:cubicBezTo>
                  <a:cubicBezTo>
                    <a:pt x="832" y="865"/>
                    <a:pt x="843" y="858"/>
                    <a:pt x="858" y="851"/>
                  </a:cubicBezTo>
                  <a:cubicBezTo>
                    <a:pt x="876" y="843"/>
                    <a:pt x="901" y="840"/>
                    <a:pt x="915" y="840"/>
                  </a:cubicBezTo>
                  <a:cubicBezTo>
                    <a:pt x="937" y="840"/>
                    <a:pt x="951" y="836"/>
                    <a:pt x="951" y="818"/>
                  </a:cubicBezTo>
                  <a:cubicBezTo>
                    <a:pt x="951" y="807"/>
                    <a:pt x="944" y="804"/>
                    <a:pt x="941" y="786"/>
                  </a:cubicBezTo>
                  <a:cubicBezTo>
                    <a:pt x="937" y="760"/>
                    <a:pt x="937" y="735"/>
                    <a:pt x="944" y="703"/>
                  </a:cubicBezTo>
                  <a:cubicBezTo>
                    <a:pt x="966" y="696"/>
                    <a:pt x="1002" y="674"/>
                    <a:pt x="1002" y="660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852">
              <a:extLst>
                <a:ext uri="{FF2B5EF4-FFF2-40B4-BE49-F238E27FC236}">
                  <a16:creationId xmlns:a16="http://schemas.microsoft.com/office/drawing/2014/main" id="{104B59D9-EAB1-9844-880C-737DFA731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6296" y="4780243"/>
              <a:ext cx="287594" cy="157494"/>
            </a:xfrm>
            <a:custGeom>
              <a:avLst/>
              <a:gdLst>
                <a:gd name="T0" fmla="*/ 14 w 185"/>
                <a:gd name="T1" fmla="*/ 101 h 102"/>
                <a:gd name="T2" fmla="*/ 14 w 185"/>
                <a:gd name="T3" fmla="*/ 101 h 102"/>
                <a:gd name="T4" fmla="*/ 7 w 185"/>
                <a:gd name="T5" fmla="*/ 97 h 102"/>
                <a:gd name="T6" fmla="*/ 7 w 185"/>
                <a:gd name="T7" fmla="*/ 79 h 102"/>
                <a:gd name="T8" fmla="*/ 180 w 185"/>
                <a:gd name="T9" fmla="*/ 76 h 102"/>
                <a:gd name="T10" fmla="*/ 180 w 185"/>
                <a:gd name="T11" fmla="*/ 94 h 102"/>
                <a:gd name="T12" fmla="*/ 162 w 185"/>
                <a:gd name="T13" fmla="*/ 94 h 102"/>
                <a:gd name="T14" fmla="*/ 162 w 185"/>
                <a:gd name="T15" fmla="*/ 94 h 102"/>
                <a:gd name="T16" fmla="*/ 25 w 185"/>
                <a:gd name="T17" fmla="*/ 97 h 102"/>
                <a:gd name="T18" fmla="*/ 14 w 185"/>
                <a:gd name="T19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102">
                  <a:moveTo>
                    <a:pt x="14" y="101"/>
                  </a:moveTo>
                  <a:lnTo>
                    <a:pt x="14" y="101"/>
                  </a:lnTo>
                  <a:cubicBezTo>
                    <a:pt x="11" y="101"/>
                    <a:pt x="7" y="101"/>
                    <a:pt x="7" y="97"/>
                  </a:cubicBezTo>
                  <a:cubicBezTo>
                    <a:pt x="0" y="94"/>
                    <a:pt x="4" y="83"/>
                    <a:pt x="7" y="79"/>
                  </a:cubicBezTo>
                  <a:cubicBezTo>
                    <a:pt x="97" y="0"/>
                    <a:pt x="180" y="76"/>
                    <a:pt x="180" y="76"/>
                  </a:cubicBezTo>
                  <a:cubicBezTo>
                    <a:pt x="184" y="79"/>
                    <a:pt x="184" y="87"/>
                    <a:pt x="180" y="94"/>
                  </a:cubicBezTo>
                  <a:cubicBezTo>
                    <a:pt x="176" y="97"/>
                    <a:pt x="166" y="97"/>
                    <a:pt x="162" y="94"/>
                  </a:cubicBezTo>
                  <a:lnTo>
                    <a:pt x="162" y="94"/>
                  </a:lnTo>
                  <a:cubicBezTo>
                    <a:pt x="159" y="90"/>
                    <a:pt x="97" y="36"/>
                    <a:pt x="25" y="97"/>
                  </a:cubicBezTo>
                  <a:cubicBezTo>
                    <a:pt x="22" y="101"/>
                    <a:pt x="18" y="101"/>
                    <a:pt x="14" y="101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853">
              <a:extLst>
                <a:ext uri="{FF2B5EF4-FFF2-40B4-BE49-F238E27FC236}">
                  <a16:creationId xmlns:a16="http://schemas.microsoft.com/office/drawing/2014/main" id="{24F7EBB4-C346-C94E-B45A-D70BFDAD5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2701" y="4876109"/>
              <a:ext cx="89020" cy="102715"/>
            </a:xfrm>
            <a:custGeom>
              <a:avLst/>
              <a:gdLst>
                <a:gd name="T0" fmla="*/ 57 w 58"/>
                <a:gd name="T1" fmla="*/ 32 h 66"/>
                <a:gd name="T2" fmla="*/ 57 w 58"/>
                <a:gd name="T3" fmla="*/ 32 h 66"/>
                <a:gd name="T4" fmla="*/ 28 w 58"/>
                <a:gd name="T5" fmla="*/ 65 h 66"/>
                <a:gd name="T6" fmla="*/ 0 w 58"/>
                <a:gd name="T7" fmla="*/ 32 h 66"/>
                <a:gd name="T8" fmla="*/ 28 w 58"/>
                <a:gd name="T9" fmla="*/ 0 h 66"/>
                <a:gd name="T10" fmla="*/ 57 w 58"/>
                <a:gd name="T11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lnTo>
                    <a:pt x="57" y="32"/>
                  </a:lnTo>
                  <a:cubicBezTo>
                    <a:pt x="57" y="50"/>
                    <a:pt x="43" y="65"/>
                    <a:pt x="28" y="65"/>
                  </a:cubicBezTo>
                  <a:cubicBezTo>
                    <a:pt x="10" y="65"/>
                    <a:pt x="0" y="50"/>
                    <a:pt x="0" y="32"/>
                  </a:cubicBezTo>
                  <a:cubicBezTo>
                    <a:pt x="0" y="14"/>
                    <a:pt x="10" y="0"/>
                    <a:pt x="28" y="0"/>
                  </a:cubicBezTo>
                  <a:cubicBezTo>
                    <a:pt x="43" y="0"/>
                    <a:pt x="57" y="14"/>
                    <a:pt x="57" y="32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854">
              <a:extLst>
                <a:ext uri="{FF2B5EF4-FFF2-40B4-BE49-F238E27FC236}">
                  <a16:creationId xmlns:a16="http://schemas.microsoft.com/office/drawing/2014/main" id="{45548024-96C3-8A41-8714-027B10A9B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3103" y="4047564"/>
              <a:ext cx="1732413" cy="1746107"/>
            </a:xfrm>
            <a:custGeom>
              <a:avLst/>
              <a:gdLst>
                <a:gd name="T0" fmla="*/ 1106 w 1114"/>
                <a:gd name="T1" fmla="*/ 270 h 1125"/>
                <a:gd name="T2" fmla="*/ 1106 w 1114"/>
                <a:gd name="T3" fmla="*/ 270 h 1125"/>
                <a:gd name="T4" fmla="*/ 864 w 1114"/>
                <a:gd name="T5" fmla="*/ 11 h 1125"/>
                <a:gd name="T6" fmla="*/ 7 w 1114"/>
                <a:gd name="T7" fmla="*/ 555 h 1125"/>
                <a:gd name="T8" fmla="*/ 468 w 1114"/>
                <a:gd name="T9" fmla="*/ 1124 h 1125"/>
                <a:gd name="T10" fmla="*/ 461 w 1114"/>
                <a:gd name="T11" fmla="*/ 954 h 1125"/>
                <a:gd name="T12" fmla="*/ 515 w 1114"/>
                <a:gd name="T13" fmla="*/ 688 h 1125"/>
                <a:gd name="T14" fmla="*/ 699 w 1114"/>
                <a:gd name="T15" fmla="*/ 763 h 1125"/>
                <a:gd name="T16" fmla="*/ 1106 w 1114"/>
                <a:gd name="T17" fmla="*/ 270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4" h="1125">
                  <a:moveTo>
                    <a:pt x="1106" y="270"/>
                  </a:moveTo>
                  <a:lnTo>
                    <a:pt x="1106" y="270"/>
                  </a:lnTo>
                  <a:cubicBezTo>
                    <a:pt x="1106" y="270"/>
                    <a:pt x="1113" y="18"/>
                    <a:pt x="864" y="11"/>
                  </a:cubicBezTo>
                  <a:cubicBezTo>
                    <a:pt x="558" y="0"/>
                    <a:pt x="18" y="25"/>
                    <a:pt x="7" y="555"/>
                  </a:cubicBezTo>
                  <a:cubicBezTo>
                    <a:pt x="0" y="1030"/>
                    <a:pt x="468" y="1124"/>
                    <a:pt x="468" y="1124"/>
                  </a:cubicBezTo>
                  <a:cubicBezTo>
                    <a:pt x="468" y="1124"/>
                    <a:pt x="529" y="1077"/>
                    <a:pt x="461" y="954"/>
                  </a:cubicBezTo>
                  <a:cubicBezTo>
                    <a:pt x="389" y="835"/>
                    <a:pt x="414" y="706"/>
                    <a:pt x="515" y="688"/>
                  </a:cubicBezTo>
                  <a:cubicBezTo>
                    <a:pt x="616" y="670"/>
                    <a:pt x="634" y="810"/>
                    <a:pt x="699" y="763"/>
                  </a:cubicBezTo>
                  <a:cubicBezTo>
                    <a:pt x="763" y="717"/>
                    <a:pt x="403" y="144"/>
                    <a:pt x="1106" y="270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BB9161A-A0C9-3A41-861D-9F072619B180}"/>
              </a:ext>
            </a:extLst>
          </p:cNvPr>
          <p:cNvGrpSpPr/>
          <p:nvPr/>
        </p:nvGrpSpPr>
        <p:grpSpPr>
          <a:xfrm>
            <a:off x="16162369" y="4203272"/>
            <a:ext cx="5274340" cy="2175357"/>
            <a:chOff x="14927195" y="4582791"/>
            <a:chExt cx="5274340" cy="217535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E607AFC-8DF6-3942-86DE-0225EA39005D}"/>
                </a:ext>
              </a:extLst>
            </p:cNvPr>
            <p:cNvSpPr txBox="1"/>
            <p:nvPr/>
          </p:nvSpPr>
          <p:spPr>
            <a:xfrm>
              <a:off x="14927195" y="5373153"/>
              <a:ext cx="52743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C877D79-D85C-294E-8D7E-34483D44B5EC}"/>
                </a:ext>
              </a:extLst>
            </p:cNvPr>
            <p:cNvSpPr txBox="1"/>
            <p:nvPr/>
          </p:nvSpPr>
          <p:spPr>
            <a:xfrm>
              <a:off x="14927195" y="4582791"/>
              <a:ext cx="4135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COUGH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60CEFB5-E735-9E43-BAD0-B71F0AD6A1CE}"/>
              </a:ext>
            </a:extLst>
          </p:cNvPr>
          <p:cNvGrpSpPr/>
          <p:nvPr/>
        </p:nvGrpSpPr>
        <p:grpSpPr>
          <a:xfrm>
            <a:off x="2931016" y="4203272"/>
            <a:ext cx="5521517" cy="2175357"/>
            <a:chOff x="2931016" y="4582791"/>
            <a:chExt cx="5521517" cy="217535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29C0EA0-5F48-E942-A35B-23007F23927B}"/>
                </a:ext>
              </a:extLst>
            </p:cNvPr>
            <p:cNvSpPr txBox="1"/>
            <p:nvPr/>
          </p:nvSpPr>
          <p:spPr>
            <a:xfrm flipH="1">
              <a:off x="2931016" y="5373153"/>
              <a:ext cx="55215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7D26E75-56DA-1746-87A2-2BC98AAD3FD6}"/>
                </a:ext>
              </a:extLst>
            </p:cNvPr>
            <p:cNvSpPr txBox="1"/>
            <p:nvPr/>
          </p:nvSpPr>
          <p:spPr>
            <a:xfrm flipH="1">
              <a:off x="4317315" y="4582791"/>
              <a:ext cx="4135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FEVER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2B1A46A-2563-AE42-841E-BEACC30C3D79}"/>
              </a:ext>
            </a:extLst>
          </p:cNvPr>
          <p:cNvGrpSpPr/>
          <p:nvPr/>
        </p:nvGrpSpPr>
        <p:grpSpPr>
          <a:xfrm>
            <a:off x="16162368" y="9365207"/>
            <a:ext cx="6073163" cy="2175357"/>
            <a:chOff x="14927194" y="4582791"/>
            <a:chExt cx="6073163" cy="217535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24F8835-A8DA-F543-9628-750F7C4E755D}"/>
                </a:ext>
              </a:extLst>
            </p:cNvPr>
            <p:cNvSpPr txBox="1"/>
            <p:nvPr/>
          </p:nvSpPr>
          <p:spPr>
            <a:xfrm>
              <a:off x="14927195" y="5373153"/>
              <a:ext cx="52743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FD6759C-5C1C-3340-80DC-BA963E31CB7B}"/>
                </a:ext>
              </a:extLst>
            </p:cNvPr>
            <p:cNvSpPr txBox="1"/>
            <p:nvPr/>
          </p:nvSpPr>
          <p:spPr>
            <a:xfrm>
              <a:off x="14927194" y="4582791"/>
              <a:ext cx="60731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DIFICULTY BREATHING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7D104E-1CBF-5B4D-A4A3-02B34EE9FA2B}"/>
              </a:ext>
            </a:extLst>
          </p:cNvPr>
          <p:cNvGrpSpPr/>
          <p:nvPr/>
        </p:nvGrpSpPr>
        <p:grpSpPr>
          <a:xfrm>
            <a:off x="2931016" y="9365207"/>
            <a:ext cx="5521517" cy="2175357"/>
            <a:chOff x="2931016" y="4582791"/>
            <a:chExt cx="5521517" cy="217535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0753C44-4A73-6940-A4AF-9D9E3880D4D4}"/>
                </a:ext>
              </a:extLst>
            </p:cNvPr>
            <p:cNvSpPr txBox="1"/>
            <p:nvPr/>
          </p:nvSpPr>
          <p:spPr>
            <a:xfrm flipH="1">
              <a:off x="2931016" y="5373153"/>
              <a:ext cx="55215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FD343A8-C0B0-FD4A-B659-E9D89A9A5BCA}"/>
                </a:ext>
              </a:extLst>
            </p:cNvPr>
            <p:cNvSpPr txBox="1"/>
            <p:nvPr/>
          </p:nvSpPr>
          <p:spPr>
            <a:xfrm flipH="1">
              <a:off x="4317315" y="4582791"/>
              <a:ext cx="4135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SORE THROAT</a:t>
              </a:r>
            </a:p>
          </p:txBody>
        </p:sp>
      </p:grpSp>
      <p:sp>
        <p:nvSpPr>
          <p:cNvPr id="125" name="Rectángulo 4">
            <a:extLst>
              <a:ext uri="{FF2B5EF4-FFF2-40B4-BE49-F238E27FC236}">
                <a16:creationId xmlns:a16="http://schemas.microsoft.com/office/drawing/2014/main" id="{98E416C5-8C47-A44E-8727-A606F1EB9301}"/>
              </a:ext>
            </a:extLst>
          </p:cNvPr>
          <p:cNvSpPr/>
          <p:nvPr/>
        </p:nvSpPr>
        <p:spPr>
          <a:xfrm>
            <a:off x="9033319" y="7563650"/>
            <a:ext cx="626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8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SYMPTOMS</a:t>
            </a:r>
          </a:p>
        </p:txBody>
      </p:sp>
    </p:spTree>
    <p:extLst>
      <p:ext uri="{BB962C8B-B14F-4D97-AF65-F5344CB8AC3E}">
        <p14:creationId xmlns:p14="http://schemas.microsoft.com/office/powerpoint/2010/main" val="81937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0230697-E19F-1B4E-BE90-B5152CA916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BAD0DF1-D4FD-0F4F-A9EE-F9B0056DE0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1D3F264C-4296-1840-BC9A-487F7435F0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3437890" y="941671"/>
            <a:ext cx="175018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OUR HEROES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67E587-D01A-C742-8F30-21452280394C}"/>
              </a:ext>
            </a:extLst>
          </p:cNvPr>
          <p:cNvGrpSpPr/>
          <p:nvPr/>
        </p:nvGrpSpPr>
        <p:grpSpPr>
          <a:xfrm>
            <a:off x="2459419" y="9758848"/>
            <a:ext cx="5328748" cy="2175357"/>
            <a:chOff x="2416186" y="5030574"/>
            <a:chExt cx="5328748" cy="21753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C53960-9D47-0A4F-AA98-A69480257217}"/>
                </a:ext>
              </a:extLst>
            </p:cNvPr>
            <p:cNvSpPr txBox="1"/>
            <p:nvPr/>
          </p:nvSpPr>
          <p:spPr>
            <a:xfrm>
              <a:off x="2416186" y="5820936"/>
              <a:ext cx="53287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E20AD5-D480-EF43-B45C-21A97F11BAC0}"/>
                </a:ext>
              </a:extLst>
            </p:cNvPr>
            <p:cNvSpPr txBox="1"/>
            <p:nvPr/>
          </p:nvSpPr>
          <p:spPr>
            <a:xfrm>
              <a:off x="3012951" y="5030574"/>
              <a:ext cx="4135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YOUR TITLE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04DCDC-2480-114B-B17A-690E7343F178}"/>
              </a:ext>
            </a:extLst>
          </p:cNvPr>
          <p:cNvGrpSpPr/>
          <p:nvPr/>
        </p:nvGrpSpPr>
        <p:grpSpPr>
          <a:xfrm>
            <a:off x="9524451" y="9758848"/>
            <a:ext cx="5328748" cy="2175357"/>
            <a:chOff x="2416186" y="5030574"/>
            <a:chExt cx="5328748" cy="21753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9161A9-884A-084F-983B-70C8426E02E8}"/>
                </a:ext>
              </a:extLst>
            </p:cNvPr>
            <p:cNvSpPr txBox="1"/>
            <p:nvPr/>
          </p:nvSpPr>
          <p:spPr>
            <a:xfrm>
              <a:off x="2416186" y="5820936"/>
              <a:ext cx="53287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93B822-884A-BA48-9561-0E96EDD6A7BA}"/>
                </a:ext>
              </a:extLst>
            </p:cNvPr>
            <p:cNvSpPr txBox="1"/>
            <p:nvPr/>
          </p:nvSpPr>
          <p:spPr>
            <a:xfrm>
              <a:off x="3012951" y="5030574"/>
              <a:ext cx="4135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YOUR TITLE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CB6E5A-502E-8740-A9C5-B795EE5373BC}"/>
              </a:ext>
            </a:extLst>
          </p:cNvPr>
          <p:cNvGrpSpPr/>
          <p:nvPr/>
        </p:nvGrpSpPr>
        <p:grpSpPr>
          <a:xfrm>
            <a:off x="16589483" y="9758848"/>
            <a:ext cx="5328748" cy="2175357"/>
            <a:chOff x="2416186" y="5030574"/>
            <a:chExt cx="5328748" cy="21753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1D0C09-F4B6-A245-9A38-CA071EFFB446}"/>
                </a:ext>
              </a:extLst>
            </p:cNvPr>
            <p:cNvSpPr txBox="1"/>
            <p:nvPr/>
          </p:nvSpPr>
          <p:spPr>
            <a:xfrm>
              <a:off x="2416186" y="5820936"/>
              <a:ext cx="53287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D573E5-A062-6340-8F7F-A1A065DB75A2}"/>
                </a:ext>
              </a:extLst>
            </p:cNvPr>
            <p:cNvSpPr txBox="1"/>
            <p:nvPr/>
          </p:nvSpPr>
          <p:spPr>
            <a:xfrm>
              <a:off x="3012951" y="5030574"/>
              <a:ext cx="4135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82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B87FB1-4EDE-5047-B1A7-3016075C5D60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24BD58-922A-944B-A631-F66BFA8B6F0C}"/>
              </a:ext>
            </a:extLst>
          </p:cNvPr>
          <p:cNvGrpSpPr/>
          <p:nvPr/>
        </p:nvGrpSpPr>
        <p:grpSpPr>
          <a:xfrm>
            <a:off x="2998107" y="4020113"/>
            <a:ext cx="18381436" cy="5675774"/>
            <a:chOff x="2998107" y="2843588"/>
            <a:chExt cx="18381436" cy="5675774"/>
          </a:xfrm>
        </p:grpSpPr>
        <p:sp>
          <p:nvSpPr>
            <p:cNvPr id="19" name="Freeform 787">
              <a:extLst>
                <a:ext uri="{FF2B5EF4-FFF2-40B4-BE49-F238E27FC236}">
                  <a16:creationId xmlns:a16="http://schemas.microsoft.com/office/drawing/2014/main" id="{920DCEBD-D41D-C645-9923-BE46716A8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4019" y="2843588"/>
              <a:ext cx="1029610" cy="1029610"/>
            </a:xfrm>
            <a:custGeom>
              <a:avLst/>
              <a:gdLst>
                <a:gd name="T0" fmla="*/ 5000 w 5001"/>
                <a:gd name="T1" fmla="*/ 2500 h 5000"/>
                <a:gd name="T2" fmla="*/ 5000 w 5001"/>
                <a:gd name="T3" fmla="*/ 2500 h 5000"/>
                <a:gd name="T4" fmla="*/ 2500 w 5001"/>
                <a:gd name="T5" fmla="*/ 4999 h 5000"/>
                <a:gd name="T6" fmla="*/ 0 w 5001"/>
                <a:gd name="T7" fmla="*/ 2500 h 5000"/>
                <a:gd name="T8" fmla="*/ 2500 w 5001"/>
                <a:gd name="T9" fmla="*/ 0 h 5000"/>
                <a:gd name="T10" fmla="*/ 5000 w 5001"/>
                <a:gd name="T11" fmla="*/ 2500 h 5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1" h="5000">
                  <a:moveTo>
                    <a:pt x="5000" y="2500"/>
                  </a:moveTo>
                  <a:lnTo>
                    <a:pt x="5000" y="2500"/>
                  </a:lnTo>
                  <a:cubicBezTo>
                    <a:pt x="5000" y="3879"/>
                    <a:pt x="3879" y="4999"/>
                    <a:pt x="2500" y="4999"/>
                  </a:cubicBezTo>
                  <a:cubicBezTo>
                    <a:pt x="1121" y="4999"/>
                    <a:pt x="0" y="3879"/>
                    <a:pt x="0" y="2500"/>
                  </a:cubicBezTo>
                  <a:cubicBezTo>
                    <a:pt x="0" y="1120"/>
                    <a:pt x="1121" y="0"/>
                    <a:pt x="2500" y="0"/>
                  </a:cubicBezTo>
                  <a:cubicBezTo>
                    <a:pt x="3879" y="0"/>
                    <a:pt x="5000" y="1120"/>
                    <a:pt x="5000" y="25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428C94-3CAD-8547-82EE-20F7618C2E04}"/>
                </a:ext>
              </a:extLst>
            </p:cNvPr>
            <p:cNvSpPr txBox="1"/>
            <p:nvPr/>
          </p:nvSpPr>
          <p:spPr>
            <a:xfrm>
              <a:off x="2998107" y="4503509"/>
              <a:ext cx="183814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dirty="0">
                  <a:solidFill>
                    <a:schemeClr val="accent3"/>
                  </a:solidFill>
                  <a:latin typeface="Poppins ExtraBold" pitchFamily="2" charset="77"/>
                  <a:cs typeface="Poppins ExtraBold" pitchFamily="2" charset="77"/>
                </a:rPr>
                <a:t>“THE DISEASE CAUSES RESPIRATORY ILLNESS WITH SYMPTOMS SUCH AS A COUGH, FEVER, AND IN MORE SEVERE CASES.”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2B7293-2D01-6E4A-8615-B93CCF67ABB9}"/>
                </a:ext>
              </a:extLst>
            </p:cNvPr>
            <p:cNvSpPr txBox="1"/>
            <p:nvPr/>
          </p:nvSpPr>
          <p:spPr>
            <a:xfrm flipH="1">
              <a:off x="8902560" y="7996142"/>
              <a:ext cx="6572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>
                  <a:solidFill>
                    <a:schemeClr val="accent3"/>
                  </a:solidFill>
                  <a:latin typeface="Raleway" panose="020B0503030101060003" pitchFamily="34" charset="77"/>
                  <a:ea typeface="Roboto Medium" panose="02000000000000000000" pitchFamily="2" charset="0"/>
                  <a:cs typeface="Lato Medium" panose="020F0502020204030203" pitchFamily="34" charset="0"/>
                </a:rPr>
                <a:t>TYLER LITTELFIELD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7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89B0D-AFA2-0C48-95AD-2276C945055E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787">
            <a:extLst>
              <a:ext uri="{FF2B5EF4-FFF2-40B4-BE49-F238E27FC236}">
                <a16:creationId xmlns:a16="http://schemas.microsoft.com/office/drawing/2014/main" id="{ED33C71C-F4AA-664C-B514-CEBE721C5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762" y="1890940"/>
            <a:ext cx="9934124" cy="9934120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E25A4D-E0E9-2D4E-B7C0-12361CA7FB3C}"/>
              </a:ext>
            </a:extLst>
          </p:cNvPr>
          <p:cNvGrpSpPr/>
          <p:nvPr/>
        </p:nvGrpSpPr>
        <p:grpSpPr>
          <a:xfrm>
            <a:off x="4718049" y="4683457"/>
            <a:ext cx="14941552" cy="4349085"/>
            <a:chOff x="4718048" y="4763378"/>
            <a:chExt cx="14941552" cy="4349085"/>
          </a:xfrm>
        </p:grpSpPr>
        <p:sp>
          <p:nvSpPr>
            <p:cNvPr id="4" name="Rectángulo 4">
              <a:extLst>
                <a:ext uri="{FF2B5EF4-FFF2-40B4-BE49-F238E27FC236}">
                  <a16:creationId xmlns:a16="http://schemas.microsoft.com/office/drawing/2014/main" id="{F6A1092C-B9E0-524A-B96F-4F4318C159A2}"/>
                </a:ext>
              </a:extLst>
            </p:cNvPr>
            <p:cNvSpPr/>
            <p:nvPr/>
          </p:nvSpPr>
          <p:spPr>
            <a:xfrm>
              <a:off x="4718048" y="5634588"/>
              <a:ext cx="14941552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0" b="1" dirty="0">
                  <a:solidFill>
                    <a:schemeClr val="accent3"/>
                  </a:solidFill>
                  <a:latin typeface="Poppins ExtraBold" pitchFamily="2" charset="77"/>
                  <a:cs typeface="Poppins ExtraBold" pitchFamily="2" charset="77"/>
                </a:rPr>
                <a:t>2,170,573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3321BC-1019-BD4E-AA69-1A8D8B137DB0}"/>
                </a:ext>
              </a:extLst>
            </p:cNvPr>
            <p:cNvSpPr txBox="1"/>
            <p:nvPr/>
          </p:nvSpPr>
          <p:spPr>
            <a:xfrm flipH="1">
              <a:off x="8151528" y="4763378"/>
              <a:ext cx="8074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600" dirty="0">
                  <a:solidFill>
                    <a:schemeClr val="accent3"/>
                  </a:solidFill>
                  <a:latin typeface="Poppins ExtraBold" pitchFamily="2" charset="77"/>
                  <a:ea typeface="Roboto Medium" panose="02000000000000000000" pitchFamily="2" charset="0"/>
                  <a:cs typeface="Poppins ExtraBold" pitchFamily="2" charset="77"/>
                </a:rPr>
                <a:t>THIS IS A GREAT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5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3437890" y="941671"/>
            <a:ext cx="175018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TIMELINE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22621-30B3-524B-8107-E0015278CC08}"/>
              </a:ext>
            </a:extLst>
          </p:cNvPr>
          <p:cNvGrpSpPr/>
          <p:nvPr/>
        </p:nvGrpSpPr>
        <p:grpSpPr>
          <a:xfrm>
            <a:off x="1568449" y="3468459"/>
            <a:ext cx="21240752" cy="8880666"/>
            <a:chOff x="1568449" y="3062059"/>
            <a:chExt cx="21240752" cy="888066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74DD97D-CCDA-3745-B4EC-F86B59A92129}"/>
                </a:ext>
              </a:extLst>
            </p:cNvPr>
            <p:cNvGrpSpPr/>
            <p:nvPr/>
          </p:nvGrpSpPr>
          <p:grpSpPr>
            <a:xfrm>
              <a:off x="1568449" y="3062059"/>
              <a:ext cx="21240752" cy="5737858"/>
              <a:chOff x="2419067" y="3291840"/>
              <a:chExt cx="19539515" cy="527829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903AC59-5A50-984A-9A8B-0195B5A1603F}"/>
                  </a:ext>
                </a:extLst>
              </p:cNvPr>
              <p:cNvGrpSpPr/>
              <p:nvPr/>
            </p:nvGrpSpPr>
            <p:grpSpPr>
              <a:xfrm>
                <a:off x="2419067" y="3291840"/>
                <a:ext cx="19539515" cy="5278296"/>
                <a:chOff x="1953489" y="4251960"/>
                <a:chExt cx="16493032" cy="4455336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985E6583-E5AC-CD4C-8B46-4D3582CC718B}"/>
                    </a:ext>
                  </a:extLst>
                </p:cNvPr>
                <p:cNvSpPr/>
                <p:nvPr/>
              </p:nvSpPr>
              <p:spPr>
                <a:xfrm>
                  <a:off x="1953489" y="4251960"/>
                  <a:ext cx="4455337" cy="445533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4818232-5993-5543-A23C-C66915DA9626}"/>
                    </a:ext>
                  </a:extLst>
                </p:cNvPr>
                <p:cNvSpPr/>
                <p:nvPr/>
              </p:nvSpPr>
              <p:spPr>
                <a:xfrm>
                  <a:off x="5966054" y="4251960"/>
                  <a:ext cx="4455337" cy="445533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EE32EED-8D7C-6F42-AB80-A6C528A35032}"/>
                    </a:ext>
                  </a:extLst>
                </p:cNvPr>
                <p:cNvSpPr/>
                <p:nvPr/>
              </p:nvSpPr>
              <p:spPr>
                <a:xfrm>
                  <a:off x="9978619" y="4251960"/>
                  <a:ext cx="4455337" cy="445533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005AFB0-A9B1-EC44-B497-AC6E15E54B30}"/>
                    </a:ext>
                  </a:extLst>
                </p:cNvPr>
                <p:cNvSpPr/>
                <p:nvPr/>
              </p:nvSpPr>
              <p:spPr>
                <a:xfrm>
                  <a:off x="13991184" y="4251960"/>
                  <a:ext cx="4455337" cy="445533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7FD16B97-1B56-3E44-9363-9E89C8A55B2B}"/>
                  </a:ext>
                </a:extLst>
              </p:cNvPr>
              <p:cNvSpPr/>
              <p:nvPr/>
            </p:nvSpPr>
            <p:spPr>
              <a:xfrm>
                <a:off x="6663690" y="5439498"/>
                <a:ext cx="1417320" cy="98298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Arrow 10">
                <a:extLst>
                  <a:ext uri="{FF2B5EF4-FFF2-40B4-BE49-F238E27FC236}">
                    <a16:creationId xmlns:a16="http://schemas.microsoft.com/office/drawing/2014/main" id="{08E44B49-3FD5-484C-918F-471F08B2C8AE}"/>
                  </a:ext>
                </a:extLst>
              </p:cNvPr>
              <p:cNvSpPr/>
              <p:nvPr/>
            </p:nvSpPr>
            <p:spPr>
              <a:xfrm>
                <a:off x="11417429" y="5439498"/>
                <a:ext cx="1417320" cy="982980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B7984A38-F9FC-674D-B3C8-3CBC1F72F2C4}"/>
                  </a:ext>
                </a:extLst>
              </p:cNvPr>
              <p:cNvSpPr/>
              <p:nvPr/>
            </p:nvSpPr>
            <p:spPr>
              <a:xfrm>
                <a:off x="16171168" y="5439498"/>
                <a:ext cx="1417320" cy="982980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AC6641-D13E-B742-9F2E-2F4751D645FE}"/>
                </a:ext>
              </a:extLst>
            </p:cNvPr>
            <p:cNvSpPr txBox="1"/>
            <p:nvPr/>
          </p:nvSpPr>
          <p:spPr>
            <a:xfrm>
              <a:off x="2107096" y="10126843"/>
              <a:ext cx="46605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0DAB89-6BDC-CA4B-8C75-A45ED8F30D31}"/>
                </a:ext>
              </a:extLst>
            </p:cNvPr>
            <p:cNvSpPr txBox="1"/>
            <p:nvPr/>
          </p:nvSpPr>
          <p:spPr>
            <a:xfrm>
              <a:off x="2369770" y="9336481"/>
              <a:ext cx="4135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YOUR TITLE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197CD6-FE2E-D64D-A887-76F46B3E0847}"/>
                </a:ext>
              </a:extLst>
            </p:cNvPr>
            <p:cNvSpPr txBox="1"/>
            <p:nvPr/>
          </p:nvSpPr>
          <p:spPr>
            <a:xfrm>
              <a:off x="7274727" y="10126843"/>
              <a:ext cx="46605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32DC03-7A2B-AE4C-A1A0-6B1F741FAEE2}"/>
                </a:ext>
              </a:extLst>
            </p:cNvPr>
            <p:cNvSpPr txBox="1"/>
            <p:nvPr/>
          </p:nvSpPr>
          <p:spPr>
            <a:xfrm>
              <a:off x="7537401" y="9336481"/>
              <a:ext cx="4135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YOUR TITLE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BF0CB2-B936-1940-9C35-DDD7C84A83E4}"/>
                </a:ext>
              </a:extLst>
            </p:cNvPr>
            <p:cNvSpPr txBox="1"/>
            <p:nvPr/>
          </p:nvSpPr>
          <p:spPr>
            <a:xfrm>
              <a:off x="12454718" y="10126843"/>
              <a:ext cx="46605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18B5C5-7190-DC4D-996E-323686E3EF90}"/>
                </a:ext>
              </a:extLst>
            </p:cNvPr>
            <p:cNvSpPr txBox="1"/>
            <p:nvPr/>
          </p:nvSpPr>
          <p:spPr>
            <a:xfrm>
              <a:off x="12717392" y="9336481"/>
              <a:ext cx="4135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YOUR TITLE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141180-0EED-7D42-93D0-2D2C34F68FBE}"/>
                </a:ext>
              </a:extLst>
            </p:cNvPr>
            <p:cNvSpPr txBox="1"/>
            <p:nvPr/>
          </p:nvSpPr>
          <p:spPr>
            <a:xfrm>
              <a:off x="17609988" y="10126843"/>
              <a:ext cx="46605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268C19-462C-2241-A263-B32BCAEF8757}"/>
                </a:ext>
              </a:extLst>
            </p:cNvPr>
            <p:cNvSpPr txBox="1"/>
            <p:nvPr/>
          </p:nvSpPr>
          <p:spPr>
            <a:xfrm>
              <a:off x="17872662" y="9336481"/>
              <a:ext cx="4135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YOUR TITLE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ECBB84-6CEF-AF40-9163-952664625E29}"/>
                </a:ext>
              </a:extLst>
            </p:cNvPr>
            <p:cNvSpPr txBox="1"/>
            <p:nvPr/>
          </p:nvSpPr>
          <p:spPr>
            <a:xfrm>
              <a:off x="2369770" y="5269268"/>
              <a:ext cx="41352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APR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4C4347-CF48-F84E-9DCA-5A246002A486}"/>
                </a:ext>
              </a:extLst>
            </p:cNvPr>
            <p:cNvSpPr txBox="1"/>
            <p:nvPr/>
          </p:nvSpPr>
          <p:spPr>
            <a:xfrm>
              <a:off x="7537400" y="5269268"/>
              <a:ext cx="41352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MAY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E107F7-3BA0-DA48-981B-1AA6D74BABFA}"/>
                </a:ext>
              </a:extLst>
            </p:cNvPr>
            <p:cNvSpPr txBox="1"/>
            <p:nvPr/>
          </p:nvSpPr>
          <p:spPr>
            <a:xfrm>
              <a:off x="12707048" y="5269268"/>
              <a:ext cx="41352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JUN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8F3A19-1F24-8941-A130-49553157E3D0}"/>
                </a:ext>
              </a:extLst>
            </p:cNvPr>
            <p:cNvSpPr txBox="1"/>
            <p:nvPr/>
          </p:nvSpPr>
          <p:spPr>
            <a:xfrm>
              <a:off x="17872662" y="5269268"/>
              <a:ext cx="41352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JUL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81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85">
            <a:extLst>
              <a:ext uri="{FF2B5EF4-FFF2-40B4-BE49-F238E27FC236}">
                <a16:creationId xmlns:a16="http://schemas.microsoft.com/office/drawing/2014/main" id="{15487EA3-52A9-2149-83B3-6588363DB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24377650" cy="11301984"/>
          </a:xfrm>
          <a:custGeom>
            <a:avLst/>
            <a:gdLst>
              <a:gd name="T0" fmla="*/ 0 w 5954"/>
              <a:gd name="T1" fmla="*/ 0 h 3632"/>
              <a:gd name="T2" fmla="*/ 0 w 5954"/>
              <a:gd name="T3" fmla="*/ 0 h 3632"/>
              <a:gd name="T4" fmla="*/ 0 w 5954"/>
              <a:gd name="T5" fmla="*/ 2798 h 3632"/>
              <a:gd name="T6" fmla="*/ 2881 w 5954"/>
              <a:gd name="T7" fmla="*/ 3631 h 3632"/>
              <a:gd name="T8" fmla="*/ 5953 w 5954"/>
              <a:gd name="T9" fmla="*/ 2662 h 3632"/>
              <a:gd name="T10" fmla="*/ 5953 w 5954"/>
              <a:gd name="T11" fmla="*/ 0 h 3632"/>
              <a:gd name="T12" fmla="*/ 0 w 5954"/>
              <a:gd name="T13" fmla="*/ 0 h 3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54" h="3632">
                <a:moveTo>
                  <a:pt x="0" y="0"/>
                </a:moveTo>
                <a:lnTo>
                  <a:pt x="0" y="0"/>
                </a:lnTo>
                <a:cubicBezTo>
                  <a:pt x="0" y="2798"/>
                  <a:pt x="0" y="2798"/>
                  <a:pt x="0" y="2798"/>
                </a:cubicBezTo>
                <a:cubicBezTo>
                  <a:pt x="771" y="3317"/>
                  <a:pt x="1779" y="3631"/>
                  <a:pt x="2881" y="3631"/>
                </a:cubicBezTo>
                <a:cubicBezTo>
                  <a:pt x="4076" y="3631"/>
                  <a:pt x="5161" y="3259"/>
                  <a:pt x="5953" y="2662"/>
                </a:cubicBezTo>
                <a:cubicBezTo>
                  <a:pt x="5953" y="0"/>
                  <a:pt x="5953" y="0"/>
                  <a:pt x="5953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EA07CE-650F-094B-AC9F-E376F58788A0}"/>
              </a:ext>
            </a:extLst>
          </p:cNvPr>
          <p:cNvGrpSpPr/>
          <p:nvPr/>
        </p:nvGrpSpPr>
        <p:grpSpPr>
          <a:xfrm>
            <a:off x="5127625" y="3285782"/>
            <a:ext cx="14122400" cy="4730417"/>
            <a:chOff x="5127625" y="4392764"/>
            <a:chExt cx="14122400" cy="4730417"/>
          </a:xfrm>
        </p:grpSpPr>
        <p:sp>
          <p:nvSpPr>
            <p:cNvPr id="15" name="Rectángulo 4">
              <a:extLst>
                <a:ext uri="{FF2B5EF4-FFF2-40B4-BE49-F238E27FC236}">
                  <a16:creationId xmlns:a16="http://schemas.microsoft.com/office/drawing/2014/main" id="{F16F63E2-86FA-E844-9196-640384817D07}"/>
                </a:ext>
              </a:extLst>
            </p:cNvPr>
            <p:cNvSpPr/>
            <p:nvPr/>
          </p:nvSpPr>
          <p:spPr>
            <a:xfrm>
              <a:off x="5127625" y="4392764"/>
              <a:ext cx="14122400" cy="2323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4500" b="1" dirty="0">
                  <a:solidFill>
                    <a:schemeClr val="accent3"/>
                  </a:solidFill>
                  <a:latin typeface="Poppins ExtraBold" pitchFamily="2" charset="77"/>
                  <a:cs typeface="Poppins ExtraBold" pitchFamily="2" charset="77"/>
                </a:rPr>
                <a:t>¡THANK YOU!</a:t>
              </a:r>
            </a:p>
          </p:txBody>
        </p:sp>
        <p:sp>
          <p:nvSpPr>
            <p:cNvPr id="16" name="Rectángulo 5">
              <a:extLst>
                <a:ext uri="{FF2B5EF4-FFF2-40B4-BE49-F238E27FC236}">
                  <a16:creationId xmlns:a16="http://schemas.microsoft.com/office/drawing/2014/main" id="{1374EBEE-6690-B145-ADFF-64DAEC58427B}"/>
                </a:ext>
              </a:extLst>
            </p:cNvPr>
            <p:cNvSpPr/>
            <p:nvPr/>
          </p:nvSpPr>
          <p:spPr>
            <a:xfrm>
              <a:off x="5456303" y="6999523"/>
              <a:ext cx="13465044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400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COVID-19 is an infectious disease caused by a new virus that has not been detected in </a:t>
              </a:r>
            </a:p>
            <a:p>
              <a:pPr algn="ctr"/>
              <a:r>
                <a:rPr lang="es-MX" sz="4400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humans to date.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C1A309-51CD-FC4D-A496-EFDFFF9A8D06}"/>
              </a:ext>
            </a:extLst>
          </p:cNvPr>
          <p:cNvGrpSpPr/>
          <p:nvPr/>
        </p:nvGrpSpPr>
        <p:grpSpPr>
          <a:xfrm>
            <a:off x="6375858" y="12309183"/>
            <a:ext cx="11625933" cy="635692"/>
            <a:chOff x="7627941" y="12368463"/>
            <a:chExt cx="11625933" cy="6356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86EE63-E114-2449-AA50-2B37EA01A365}"/>
                </a:ext>
              </a:extLst>
            </p:cNvPr>
            <p:cNvGrpSpPr/>
            <p:nvPr/>
          </p:nvGrpSpPr>
          <p:grpSpPr>
            <a:xfrm>
              <a:off x="7627941" y="12368463"/>
              <a:ext cx="636363" cy="635692"/>
              <a:chOff x="10969018" y="12368463"/>
              <a:chExt cx="636363" cy="635692"/>
            </a:xfrm>
          </p:grpSpPr>
          <p:sp>
            <p:nvSpPr>
              <p:cNvPr id="9" name="Freeform 1">
                <a:extLst>
                  <a:ext uri="{FF2B5EF4-FFF2-40B4-BE49-F238E27FC236}">
                    <a16:creationId xmlns:a16="http://schemas.microsoft.com/office/drawing/2014/main" id="{C78BFED6-3BAA-7B45-BA90-E98C94847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018" y="12368463"/>
                <a:ext cx="636363" cy="635692"/>
              </a:xfrm>
              <a:custGeom>
                <a:avLst/>
                <a:gdLst>
                  <a:gd name="T0" fmla="*/ 2094 w 4189"/>
                  <a:gd name="T1" fmla="*/ 4186 h 4187"/>
                  <a:gd name="T2" fmla="*/ 2094 w 4189"/>
                  <a:gd name="T3" fmla="*/ 4186 h 4187"/>
                  <a:gd name="T4" fmla="*/ 2094 w 4189"/>
                  <a:gd name="T5" fmla="*/ 4186 h 4187"/>
                  <a:gd name="T6" fmla="*/ 0 w 4189"/>
                  <a:gd name="T7" fmla="*/ 2094 h 4187"/>
                  <a:gd name="T8" fmla="*/ 0 w 4189"/>
                  <a:gd name="T9" fmla="*/ 2094 h 4187"/>
                  <a:gd name="T10" fmla="*/ 2094 w 4189"/>
                  <a:gd name="T11" fmla="*/ 0 h 4187"/>
                  <a:gd name="T12" fmla="*/ 2094 w 4189"/>
                  <a:gd name="T13" fmla="*/ 0 h 4187"/>
                  <a:gd name="T14" fmla="*/ 4188 w 4189"/>
                  <a:gd name="T15" fmla="*/ 2094 h 4187"/>
                  <a:gd name="T16" fmla="*/ 4188 w 4189"/>
                  <a:gd name="T17" fmla="*/ 2094 h 4187"/>
                  <a:gd name="T18" fmla="*/ 2094 w 4189"/>
                  <a:gd name="T19" fmla="*/ 4186 h 4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9" h="4187">
                    <a:moveTo>
                      <a:pt x="2094" y="4186"/>
                    </a:moveTo>
                    <a:lnTo>
                      <a:pt x="2094" y="4186"/>
                    </a:lnTo>
                    <a:lnTo>
                      <a:pt x="2094" y="4186"/>
                    </a:lnTo>
                    <a:cubicBezTo>
                      <a:pt x="938" y="4186"/>
                      <a:pt x="0" y="3249"/>
                      <a:pt x="0" y="2094"/>
                    </a:cubicBezTo>
                    <a:lnTo>
                      <a:pt x="0" y="2094"/>
                    </a:lnTo>
                    <a:cubicBezTo>
                      <a:pt x="0" y="937"/>
                      <a:pt x="938" y="0"/>
                      <a:pt x="2094" y="0"/>
                    </a:cubicBezTo>
                    <a:lnTo>
                      <a:pt x="2094" y="0"/>
                    </a:lnTo>
                    <a:cubicBezTo>
                      <a:pt x="3250" y="0"/>
                      <a:pt x="4188" y="937"/>
                      <a:pt x="4188" y="2094"/>
                    </a:cubicBezTo>
                    <a:lnTo>
                      <a:pt x="4188" y="2094"/>
                    </a:lnTo>
                    <a:cubicBezTo>
                      <a:pt x="4188" y="3249"/>
                      <a:pt x="3250" y="4186"/>
                      <a:pt x="2094" y="4186"/>
                    </a:cubicBezTo>
                  </a:path>
                </a:pathLst>
              </a:custGeom>
              <a:noFill/>
              <a:ln w="38100" cap="flat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Freeform 2">
                <a:extLst>
                  <a:ext uri="{FF2B5EF4-FFF2-40B4-BE49-F238E27FC236}">
                    <a16:creationId xmlns:a16="http://schemas.microsoft.com/office/drawing/2014/main" id="{D456FD2C-5C80-8B4D-AC3C-A07BBF986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9162" y="12581019"/>
                <a:ext cx="279524" cy="228397"/>
              </a:xfrm>
              <a:custGeom>
                <a:avLst/>
                <a:gdLst>
                  <a:gd name="T0" fmla="*/ 0 w 2220"/>
                  <a:gd name="T1" fmla="*/ 1593 h 1813"/>
                  <a:gd name="T2" fmla="*/ 0 w 2220"/>
                  <a:gd name="T3" fmla="*/ 1593 h 1813"/>
                  <a:gd name="T4" fmla="*/ 688 w 2220"/>
                  <a:gd name="T5" fmla="*/ 1812 h 1813"/>
                  <a:gd name="T6" fmla="*/ 2000 w 2220"/>
                  <a:gd name="T7" fmla="*/ 438 h 1813"/>
                  <a:gd name="T8" fmla="*/ 2219 w 2220"/>
                  <a:gd name="T9" fmla="*/ 219 h 1813"/>
                  <a:gd name="T10" fmla="*/ 1969 w 2220"/>
                  <a:gd name="T11" fmla="*/ 282 h 1813"/>
                  <a:gd name="T12" fmla="*/ 2156 w 2220"/>
                  <a:gd name="T13" fmla="*/ 32 h 1813"/>
                  <a:gd name="T14" fmla="*/ 1875 w 2220"/>
                  <a:gd name="T15" fmla="*/ 125 h 1813"/>
                  <a:gd name="T16" fmla="*/ 1531 w 2220"/>
                  <a:gd name="T17" fmla="*/ 0 h 1813"/>
                  <a:gd name="T18" fmla="*/ 1094 w 2220"/>
                  <a:gd name="T19" fmla="*/ 563 h 1813"/>
                  <a:gd name="T20" fmla="*/ 156 w 2220"/>
                  <a:gd name="T21" fmla="*/ 63 h 1813"/>
                  <a:gd name="T22" fmla="*/ 281 w 2220"/>
                  <a:gd name="T23" fmla="*/ 688 h 1813"/>
                  <a:gd name="T24" fmla="*/ 94 w 2220"/>
                  <a:gd name="T25" fmla="*/ 625 h 1813"/>
                  <a:gd name="T26" fmla="*/ 469 w 2220"/>
                  <a:gd name="T27" fmla="*/ 1093 h 1813"/>
                  <a:gd name="T28" fmla="*/ 250 w 2220"/>
                  <a:gd name="T29" fmla="*/ 1093 h 1813"/>
                  <a:gd name="T30" fmla="*/ 688 w 2220"/>
                  <a:gd name="T31" fmla="*/ 1406 h 1813"/>
                  <a:gd name="T32" fmla="*/ 0 w 2220"/>
                  <a:gd name="T33" fmla="*/ 1593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0" h="1813">
                    <a:moveTo>
                      <a:pt x="0" y="1593"/>
                    </a:moveTo>
                    <a:lnTo>
                      <a:pt x="0" y="1593"/>
                    </a:lnTo>
                    <a:cubicBezTo>
                      <a:pt x="188" y="1718"/>
                      <a:pt x="438" y="1812"/>
                      <a:pt x="688" y="1812"/>
                    </a:cubicBezTo>
                    <a:cubicBezTo>
                      <a:pt x="1563" y="1812"/>
                      <a:pt x="2031" y="1093"/>
                      <a:pt x="2000" y="438"/>
                    </a:cubicBezTo>
                    <a:cubicBezTo>
                      <a:pt x="2094" y="375"/>
                      <a:pt x="2156" y="282"/>
                      <a:pt x="2219" y="219"/>
                    </a:cubicBezTo>
                    <a:cubicBezTo>
                      <a:pt x="2156" y="250"/>
                      <a:pt x="2063" y="250"/>
                      <a:pt x="1969" y="282"/>
                    </a:cubicBezTo>
                    <a:cubicBezTo>
                      <a:pt x="2063" y="219"/>
                      <a:pt x="2125" y="125"/>
                      <a:pt x="2156" y="32"/>
                    </a:cubicBezTo>
                    <a:cubicBezTo>
                      <a:pt x="2063" y="63"/>
                      <a:pt x="1969" y="125"/>
                      <a:pt x="1875" y="125"/>
                    </a:cubicBezTo>
                    <a:cubicBezTo>
                      <a:pt x="1781" y="32"/>
                      <a:pt x="1688" y="0"/>
                      <a:pt x="1531" y="0"/>
                    </a:cubicBezTo>
                    <a:cubicBezTo>
                      <a:pt x="1250" y="0"/>
                      <a:pt x="1031" y="250"/>
                      <a:pt x="1094" y="563"/>
                    </a:cubicBezTo>
                    <a:cubicBezTo>
                      <a:pt x="719" y="532"/>
                      <a:pt x="375" y="344"/>
                      <a:pt x="156" y="63"/>
                    </a:cubicBezTo>
                    <a:cubicBezTo>
                      <a:pt x="31" y="282"/>
                      <a:pt x="94" y="563"/>
                      <a:pt x="281" y="688"/>
                    </a:cubicBezTo>
                    <a:cubicBezTo>
                      <a:pt x="219" y="688"/>
                      <a:pt x="156" y="657"/>
                      <a:pt x="94" y="625"/>
                    </a:cubicBezTo>
                    <a:cubicBezTo>
                      <a:pt x="94" y="844"/>
                      <a:pt x="219" y="1031"/>
                      <a:pt x="469" y="1093"/>
                    </a:cubicBezTo>
                    <a:cubicBezTo>
                      <a:pt x="375" y="1093"/>
                      <a:pt x="313" y="1093"/>
                      <a:pt x="250" y="1093"/>
                    </a:cubicBezTo>
                    <a:cubicBezTo>
                      <a:pt x="313" y="1281"/>
                      <a:pt x="469" y="1406"/>
                      <a:pt x="688" y="1406"/>
                    </a:cubicBezTo>
                    <a:cubicBezTo>
                      <a:pt x="469" y="1562"/>
                      <a:pt x="250" y="1624"/>
                      <a:pt x="0" y="159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C13B3E-C52D-E24B-BE5F-199D41AC692E}"/>
                </a:ext>
              </a:extLst>
            </p:cNvPr>
            <p:cNvGrpSpPr/>
            <p:nvPr/>
          </p:nvGrpSpPr>
          <p:grpSpPr>
            <a:xfrm>
              <a:off x="11870644" y="12368463"/>
              <a:ext cx="635693" cy="635692"/>
              <a:chOff x="11870644" y="12368463"/>
              <a:chExt cx="635693" cy="635692"/>
            </a:xfrm>
          </p:grpSpPr>
          <p:sp>
            <p:nvSpPr>
              <p:cNvPr id="11" name="Freeform 3">
                <a:extLst>
                  <a:ext uri="{FF2B5EF4-FFF2-40B4-BE49-F238E27FC236}">
                    <a16:creationId xmlns:a16="http://schemas.microsoft.com/office/drawing/2014/main" id="{673E59CC-582C-4248-A283-8CDC77B73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0644" y="12368463"/>
                <a:ext cx="635693" cy="635692"/>
              </a:xfrm>
              <a:custGeom>
                <a:avLst/>
                <a:gdLst>
                  <a:gd name="T0" fmla="*/ 2094 w 4187"/>
                  <a:gd name="T1" fmla="*/ 4186 h 4187"/>
                  <a:gd name="T2" fmla="*/ 2094 w 4187"/>
                  <a:gd name="T3" fmla="*/ 4186 h 4187"/>
                  <a:gd name="T4" fmla="*/ 2094 w 4187"/>
                  <a:gd name="T5" fmla="*/ 4186 h 4187"/>
                  <a:gd name="T6" fmla="*/ 0 w 4187"/>
                  <a:gd name="T7" fmla="*/ 2094 h 4187"/>
                  <a:gd name="T8" fmla="*/ 0 w 4187"/>
                  <a:gd name="T9" fmla="*/ 2094 h 4187"/>
                  <a:gd name="T10" fmla="*/ 2094 w 4187"/>
                  <a:gd name="T11" fmla="*/ 0 h 4187"/>
                  <a:gd name="T12" fmla="*/ 2094 w 4187"/>
                  <a:gd name="T13" fmla="*/ 0 h 4187"/>
                  <a:gd name="T14" fmla="*/ 4186 w 4187"/>
                  <a:gd name="T15" fmla="*/ 2094 h 4187"/>
                  <a:gd name="T16" fmla="*/ 4186 w 4187"/>
                  <a:gd name="T17" fmla="*/ 2094 h 4187"/>
                  <a:gd name="T18" fmla="*/ 2094 w 4187"/>
                  <a:gd name="T19" fmla="*/ 4186 h 4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7" h="4187">
                    <a:moveTo>
                      <a:pt x="2094" y="4186"/>
                    </a:moveTo>
                    <a:lnTo>
                      <a:pt x="2094" y="4186"/>
                    </a:lnTo>
                    <a:lnTo>
                      <a:pt x="2094" y="4186"/>
                    </a:lnTo>
                    <a:cubicBezTo>
                      <a:pt x="937" y="4186"/>
                      <a:pt x="0" y="3249"/>
                      <a:pt x="0" y="2094"/>
                    </a:cubicBezTo>
                    <a:lnTo>
                      <a:pt x="0" y="2094"/>
                    </a:lnTo>
                    <a:cubicBezTo>
                      <a:pt x="0" y="937"/>
                      <a:pt x="937" y="0"/>
                      <a:pt x="2094" y="0"/>
                    </a:cubicBezTo>
                    <a:lnTo>
                      <a:pt x="2094" y="0"/>
                    </a:lnTo>
                    <a:cubicBezTo>
                      <a:pt x="3249" y="0"/>
                      <a:pt x="4186" y="937"/>
                      <a:pt x="4186" y="2094"/>
                    </a:cubicBezTo>
                    <a:lnTo>
                      <a:pt x="4186" y="2094"/>
                    </a:lnTo>
                    <a:cubicBezTo>
                      <a:pt x="4186" y="3249"/>
                      <a:pt x="3249" y="4186"/>
                      <a:pt x="2094" y="4186"/>
                    </a:cubicBezTo>
                  </a:path>
                </a:pathLst>
              </a:custGeom>
              <a:noFill/>
              <a:ln w="38100" cap="flat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Freeform 4">
                <a:extLst>
                  <a:ext uri="{FF2B5EF4-FFF2-40B4-BE49-F238E27FC236}">
                    <a16:creationId xmlns:a16="http://schemas.microsoft.com/office/drawing/2014/main" id="{A43315AF-925B-0E46-BCB8-D08241171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8658" y="12533385"/>
                <a:ext cx="145598" cy="318974"/>
              </a:xfrm>
              <a:custGeom>
                <a:avLst/>
                <a:gdLst>
                  <a:gd name="T0" fmla="*/ 281 w 1156"/>
                  <a:gd name="T1" fmla="*/ 2531 h 2532"/>
                  <a:gd name="T2" fmla="*/ 281 w 1156"/>
                  <a:gd name="T3" fmla="*/ 2531 h 2532"/>
                  <a:gd name="T4" fmla="*/ 780 w 1156"/>
                  <a:gd name="T5" fmla="*/ 2531 h 2532"/>
                  <a:gd name="T6" fmla="*/ 780 w 1156"/>
                  <a:gd name="T7" fmla="*/ 1250 h 2532"/>
                  <a:gd name="T8" fmla="*/ 1124 w 1156"/>
                  <a:gd name="T9" fmla="*/ 1250 h 2532"/>
                  <a:gd name="T10" fmla="*/ 1155 w 1156"/>
                  <a:gd name="T11" fmla="*/ 844 h 2532"/>
                  <a:gd name="T12" fmla="*/ 780 w 1156"/>
                  <a:gd name="T13" fmla="*/ 844 h 2532"/>
                  <a:gd name="T14" fmla="*/ 780 w 1156"/>
                  <a:gd name="T15" fmla="*/ 594 h 2532"/>
                  <a:gd name="T16" fmla="*/ 905 w 1156"/>
                  <a:gd name="T17" fmla="*/ 438 h 2532"/>
                  <a:gd name="T18" fmla="*/ 1155 w 1156"/>
                  <a:gd name="T19" fmla="*/ 438 h 2532"/>
                  <a:gd name="T20" fmla="*/ 1155 w 1156"/>
                  <a:gd name="T21" fmla="*/ 0 h 2532"/>
                  <a:gd name="T22" fmla="*/ 811 w 1156"/>
                  <a:gd name="T23" fmla="*/ 0 h 2532"/>
                  <a:gd name="T24" fmla="*/ 281 w 1156"/>
                  <a:gd name="T25" fmla="*/ 500 h 2532"/>
                  <a:gd name="T26" fmla="*/ 281 w 1156"/>
                  <a:gd name="T27" fmla="*/ 844 h 2532"/>
                  <a:gd name="T28" fmla="*/ 0 w 1156"/>
                  <a:gd name="T29" fmla="*/ 844 h 2532"/>
                  <a:gd name="T30" fmla="*/ 0 w 1156"/>
                  <a:gd name="T31" fmla="*/ 1250 h 2532"/>
                  <a:gd name="T32" fmla="*/ 281 w 1156"/>
                  <a:gd name="T33" fmla="*/ 1250 h 2532"/>
                  <a:gd name="T34" fmla="*/ 281 w 1156"/>
                  <a:gd name="T35" fmla="*/ 2531 h 2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56" h="2532">
                    <a:moveTo>
                      <a:pt x="281" y="2531"/>
                    </a:moveTo>
                    <a:lnTo>
                      <a:pt x="281" y="2531"/>
                    </a:lnTo>
                    <a:cubicBezTo>
                      <a:pt x="780" y="2531"/>
                      <a:pt x="780" y="2531"/>
                      <a:pt x="780" y="2531"/>
                    </a:cubicBezTo>
                    <a:cubicBezTo>
                      <a:pt x="780" y="1250"/>
                      <a:pt x="780" y="1250"/>
                      <a:pt x="780" y="1250"/>
                    </a:cubicBezTo>
                    <a:cubicBezTo>
                      <a:pt x="1124" y="1250"/>
                      <a:pt x="1124" y="1250"/>
                      <a:pt x="1124" y="1250"/>
                    </a:cubicBezTo>
                    <a:cubicBezTo>
                      <a:pt x="1155" y="844"/>
                      <a:pt x="1155" y="844"/>
                      <a:pt x="1155" y="844"/>
                    </a:cubicBezTo>
                    <a:cubicBezTo>
                      <a:pt x="780" y="844"/>
                      <a:pt x="780" y="844"/>
                      <a:pt x="780" y="844"/>
                    </a:cubicBezTo>
                    <a:cubicBezTo>
                      <a:pt x="780" y="844"/>
                      <a:pt x="780" y="688"/>
                      <a:pt x="780" y="594"/>
                    </a:cubicBezTo>
                    <a:cubicBezTo>
                      <a:pt x="780" y="500"/>
                      <a:pt x="811" y="438"/>
                      <a:pt x="905" y="438"/>
                    </a:cubicBezTo>
                    <a:cubicBezTo>
                      <a:pt x="967" y="438"/>
                      <a:pt x="1155" y="438"/>
                      <a:pt x="1155" y="438"/>
                    </a:cubicBezTo>
                    <a:cubicBezTo>
                      <a:pt x="1155" y="0"/>
                      <a:pt x="1155" y="0"/>
                      <a:pt x="1155" y="0"/>
                    </a:cubicBezTo>
                    <a:cubicBezTo>
                      <a:pt x="1155" y="0"/>
                      <a:pt x="874" y="0"/>
                      <a:pt x="811" y="0"/>
                    </a:cubicBezTo>
                    <a:cubicBezTo>
                      <a:pt x="437" y="0"/>
                      <a:pt x="281" y="188"/>
                      <a:pt x="281" y="500"/>
                    </a:cubicBezTo>
                    <a:cubicBezTo>
                      <a:pt x="281" y="782"/>
                      <a:pt x="281" y="844"/>
                      <a:pt x="281" y="844"/>
                    </a:cubicBezTo>
                    <a:cubicBezTo>
                      <a:pt x="0" y="844"/>
                      <a:pt x="0" y="844"/>
                      <a:pt x="0" y="844"/>
                    </a:cubicBezTo>
                    <a:cubicBezTo>
                      <a:pt x="0" y="1250"/>
                      <a:pt x="0" y="1250"/>
                      <a:pt x="0" y="1250"/>
                    </a:cubicBezTo>
                    <a:cubicBezTo>
                      <a:pt x="281" y="1250"/>
                      <a:pt x="281" y="1250"/>
                      <a:pt x="281" y="1250"/>
                    </a:cubicBezTo>
                    <a:lnTo>
                      <a:pt x="281" y="2531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992BBD-B8ED-E343-BCF9-597B42C5EF26}"/>
                </a:ext>
              </a:extLst>
            </p:cNvPr>
            <p:cNvGrpSpPr/>
            <p:nvPr/>
          </p:nvGrpSpPr>
          <p:grpSpPr>
            <a:xfrm>
              <a:off x="16112677" y="12368463"/>
              <a:ext cx="636363" cy="635692"/>
              <a:chOff x="12772269" y="12368463"/>
              <a:chExt cx="636363" cy="635692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823D4F68-2C25-A742-82C6-C68A78709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2269" y="12368463"/>
                <a:ext cx="636363" cy="635692"/>
              </a:xfrm>
              <a:custGeom>
                <a:avLst/>
                <a:gdLst>
                  <a:gd name="T0" fmla="*/ 2094 w 4189"/>
                  <a:gd name="T1" fmla="*/ 4186 h 4187"/>
                  <a:gd name="T2" fmla="*/ 2094 w 4189"/>
                  <a:gd name="T3" fmla="*/ 4186 h 4187"/>
                  <a:gd name="T4" fmla="*/ 2094 w 4189"/>
                  <a:gd name="T5" fmla="*/ 4186 h 4187"/>
                  <a:gd name="T6" fmla="*/ 0 w 4189"/>
                  <a:gd name="T7" fmla="*/ 2094 h 4187"/>
                  <a:gd name="T8" fmla="*/ 0 w 4189"/>
                  <a:gd name="T9" fmla="*/ 2094 h 4187"/>
                  <a:gd name="T10" fmla="*/ 2094 w 4189"/>
                  <a:gd name="T11" fmla="*/ 0 h 4187"/>
                  <a:gd name="T12" fmla="*/ 2094 w 4189"/>
                  <a:gd name="T13" fmla="*/ 0 h 4187"/>
                  <a:gd name="T14" fmla="*/ 4188 w 4189"/>
                  <a:gd name="T15" fmla="*/ 2094 h 4187"/>
                  <a:gd name="T16" fmla="*/ 4188 w 4189"/>
                  <a:gd name="T17" fmla="*/ 2094 h 4187"/>
                  <a:gd name="T18" fmla="*/ 2094 w 4189"/>
                  <a:gd name="T19" fmla="*/ 4186 h 4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9" h="4187">
                    <a:moveTo>
                      <a:pt x="2094" y="4186"/>
                    </a:moveTo>
                    <a:lnTo>
                      <a:pt x="2094" y="4186"/>
                    </a:lnTo>
                    <a:lnTo>
                      <a:pt x="2094" y="4186"/>
                    </a:lnTo>
                    <a:cubicBezTo>
                      <a:pt x="938" y="4186"/>
                      <a:pt x="0" y="3249"/>
                      <a:pt x="0" y="2094"/>
                    </a:cubicBezTo>
                    <a:lnTo>
                      <a:pt x="0" y="2094"/>
                    </a:lnTo>
                    <a:cubicBezTo>
                      <a:pt x="0" y="937"/>
                      <a:pt x="938" y="0"/>
                      <a:pt x="2094" y="0"/>
                    </a:cubicBezTo>
                    <a:lnTo>
                      <a:pt x="2094" y="0"/>
                    </a:lnTo>
                    <a:cubicBezTo>
                      <a:pt x="3250" y="0"/>
                      <a:pt x="4188" y="937"/>
                      <a:pt x="4188" y="2094"/>
                    </a:cubicBezTo>
                    <a:lnTo>
                      <a:pt x="4188" y="2094"/>
                    </a:lnTo>
                    <a:cubicBezTo>
                      <a:pt x="4188" y="3249"/>
                      <a:pt x="3250" y="4186"/>
                      <a:pt x="2094" y="4186"/>
                    </a:cubicBezTo>
                  </a:path>
                </a:pathLst>
              </a:custGeom>
              <a:noFill/>
              <a:ln w="38100" cap="flat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0595342-3223-674D-B5F9-3A8BCEED600B}"/>
                  </a:ext>
                </a:extLst>
              </p:cNvPr>
              <p:cNvGrpSpPr/>
              <p:nvPr/>
            </p:nvGrpSpPr>
            <p:grpSpPr>
              <a:xfrm>
                <a:off x="12946799" y="12549221"/>
                <a:ext cx="287302" cy="287302"/>
                <a:chOff x="12511445" y="13188289"/>
                <a:chExt cx="153870" cy="153870"/>
              </a:xfrm>
              <a:solidFill>
                <a:schemeClr val="accent3"/>
              </a:solidFill>
            </p:grpSpPr>
            <p:sp>
              <p:nvSpPr>
                <p:cNvPr id="18" name="Freeform 6">
                  <a:extLst>
                    <a:ext uri="{FF2B5EF4-FFF2-40B4-BE49-F238E27FC236}">
                      <a16:creationId xmlns:a16="http://schemas.microsoft.com/office/drawing/2014/main" id="{9D1AD271-2CBD-124F-91F2-1FAA6AC9AF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11445" y="13188289"/>
                  <a:ext cx="153870" cy="153870"/>
                </a:xfrm>
                <a:custGeom>
                  <a:avLst/>
                  <a:gdLst>
                    <a:gd name="T0" fmla="*/ 1156 w 2282"/>
                    <a:gd name="T1" fmla="*/ 219 h 2282"/>
                    <a:gd name="T2" fmla="*/ 1156 w 2282"/>
                    <a:gd name="T3" fmla="*/ 219 h 2282"/>
                    <a:gd name="T4" fmla="*/ 1625 w 2282"/>
                    <a:gd name="T5" fmla="*/ 219 h 2282"/>
                    <a:gd name="T6" fmla="*/ 1812 w 2282"/>
                    <a:gd name="T7" fmla="*/ 250 h 2282"/>
                    <a:gd name="T8" fmla="*/ 1969 w 2282"/>
                    <a:gd name="T9" fmla="*/ 344 h 2282"/>
                    <a:gd name="T10" fmla="*/ 2031 w 2282"/>
                    <a:gd name="T11" fmla="*/ 469 h 2282"/>
                    <a:gd name="T12" fmla="*/ 2094 w 2282"/>
                    <a:gd name="T13" fmla="*/ 688 h 2282"/>
                    <a:gd name="T14" fmla="*/ 2094 w 2282"/>
                    <a:gd name="T15" fmla="*/ 1157 h 2282"/>
                    <a:gd name="T16" fmla="*/ 2094 w 2282"/>
                    <a:gd name="T17" fmla="*/ 1624 h 2282"/>
                    <a:gd name="T18" fmla="*/ 2031 w 2282"/>
                    <a:gd name="T19" fmla="*/ 1812 h 2282"/>
                    <a:gd name="T20" fmla="*/ 1969 w 2282"/>
                    <a:gd name="T21" fmla="*/ 1968 h 2282"/>
                    <a:gd name="T22" fmla="*/ 1812 w 2282"/>
                    <a:gd name="T23" fmla="*/ 2031 h 2282"/>
                    <a:gd name="T24" fmla="*/ 1625 w 2282"/>
                    <a:gd name="T25" fmla="*/ 2093 h 2282"/>
                    <a:gd name="T26" fmla="*/ 1156 w 2282"/>
                    <a:gd name="T27" fmla="*/ 2093 h 2282"/>
                    <a:gd name="T28" fmla="*/ 687 w 2282"/>
                    <a:gd name="T29" fmla="*/ 2093 h 2282"/>
                    <a:gd name="T30" fmla="*/ 469 w 2282"/>
                    <a:gd name="T31" fmla="*/ 2031 h 2282"/>
                    <a:gd name="T32" fmla="*/ 344 w 2282"/>
                    <a:gd name="T33" fmla="*/ 1968 h 2282"/>
                    <a:gd name="T34" fmla="*/ 250 w 2282"/>
                    <a:gd name="T35" fmla="*/ 1812 h 2282"/>
                    <a:gd name="T36" fmla="*/ 219 w 2282"/>
                    <a:gd name="T37" fmla="*/ 1624 h 2282"/>
                    <a:gd name="T38" fmla="*/ 219 w 2282"/>
                    <a:gd name="T39" fmla="*/ 1157 h 2282"/>
                    <a:gd name="T40" fmla="*/ 219 w 2282"/>
                    <a:gd name="T41" fmla="*/ 688 h 2282"/>
                    <a:gd name="T42" fmla="*/ 250 w 2282"/>
                    <a:gd name="T43" fmla="*/ 469 h 2282"/>
                    <a:gd name="T44" fmla="*/ 344 w 2282"/>
                    <a:gd name="T45" fmla="*/ 344 h 2282"/>
                    <a:gd name="T46" fmla="*/ 469 w 2282"/>
                    <a:gd name="T47" fmla="*/ 250 h 2282"/>
                    <a:gd name="T48" fmla="*/ 687 w 2282"/>
                    <a:gd name="T49" fmla="*/ 219 h 2282"/>
                    <a:gd name="T50" fmla="*/ 1156 w 2282"/>
                    <a:gd name="T51" fmla="*/ 219 h 2282"/>
                    <a:gd name="T52" fmla="*/ 1156 w 2282"/>
                    <a:gd name="T53" fmla="*/ 0 h 2282"/>
                    <a:gd name="T54" fmla="*/ 1156 w 2282"/>
                    <a:gd name="T55" fmla="*/ 0 h 2282"/>
                    <a:gd name="T56" fmla="*/ 687 w 2282"/>
                    <a:gd name="T57" fmla="*/ 0 h 2282"/>
                    <a:gd name="T58" fmla="*/ 406 w 2282"/>
                    <a:gd name="T59" fmla="*/ 63 h 2282"/>
                    <a:gd name="T60" fmla="*/ 187 w 2282"/>
                    <a:gd name="T61" fmla="*/ 188 h 2282"/>
                    <a:gd name="T62" fmla="*/ 62 w 2282"/>
                    <a:gd name="T63" fmla="*/ 407 h 2282"/>
                    <a:gd name="T64" fmla="*/ 0 w 2282"/>
                    <a:gd name="T65" fmla="*/ 688 h 2282"/>
                    <a:gd name="T66" fmla="*/ 0 w 2282"/>
                    <a:gd name="T67" fmla="*/ 1157 h 2282"/>
                    <a:gd name="T68" fmla="*/ 0 w 2282"/>
                    <a:gd name="T69" fmla="*/ 1624 h 2282"/>
                    <a:gd name="T70" fmla="*/ 62 w 2282"/>
                    <a:gd name="T71" fmla="*/ 1906 h 2282"/>
                    <a:gd name="T72" fmla="*/ 187 w 2282"/>
                    <a:gd name="T73" fmla="*/ 2093 h 2282"/>
                    <a:gd name="T74" fmla="*/ 406 w 2282"/>
                    <a:gd name="T75" fmla="*/ 2218 h 2282"/>
                    <a:gd name="T76" fmla="*/ 687 w 2282"/>
                    <a:gd name="T77" fmla="*/ 2281 h 2282"/>
                    <a:gd name="T78" fmla="*/ 1156 w 2282"/>
                    <a:gd name="T79" fmla="*/ 2281 h 2282"/>
                    <a:gd name="T80" fmla="*/ 1625 w 2282"/>
                    <a:gd name="T81" fmla="*/ 2281 h 2282"/>
                    <a:gd name="T82" fmla="*/ 1906 w 2282"/>
                    <a:gd name="T83" fmla="*/ 2218 h 2282"/>
                    <a:gd name="T84" fmla="*/ 2094 w 2282"/>
                    <a:gd name="T85" fmla="*/ 2093 h 2282"/>
                    <a:gd name="T86" fmla="*/ 2250 w 2282"/>
                    <a:gd name="T87" fmla="*/ 1906 h 2282"/>
                    <a:gd name="T88" fmla="*/ 2281 w 2282"/>
                    <a:gd name="T89" fmla="*/ 1624 h 2282"/>
                    <a:gd name="T90" fmla="*/ 2281 w 2282"/>
                    <a:gd name="T91" fmla="*/ 1157 h 2282"/>
                    <a:gd name="T92" fmla="*/ 2281 w 2282"/>
                    <a:gd name="T93" fmla="*/ 688 h 2282"/>
                    <a:gd name="T94" fmla="*/ 2250 w 2282"/>
                    <a:gd name="T95" fmla="*/ 407 h 2282"/>
                    <a:gd name="T96" fmla="*/ 2094 w 2282"/>
                    <a:gd name="T97" fmla="*/ 188 h 2282"/>
                    <a:gd name="T98" fmla="*/ 1906 w 2282"/>
                    <a:gd name="T99" fmla="*/ 63 h 2282"/>
                    <a:gd name="T100" fmla="*/ 1625 w 2282"/>
                    <a:gd name="T101" fmla="*/ 0 h 2282"/>
                    <a:gd name="T102" fmla="*/ 1156 w 2282"/>
                    <a:gd name="T103" fmla="*/ 0 h 2282"/>
                    <a:gd name="T104" fmla="*/ 1156 w 2282"/>
                    <a:gd name="T105" fmla="*/ 219 h 2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82" h="2282">
                      <a:moveTo>
                        <a:pt x="1156" y="219"/>
                      </a:moveTo>
                      <a:lnTo>
                        <a:pt x="1156" y="219"/>
                      </a:lnTo>
                      <a:cubicBezTo>
                        <a:pt x="1469" y="219"/>
                        <a:pt x="1500" y="219"/>
                        <a:pt x="1625" y="219"/>
                      </a:cubicBezTo>
                      <a:cubicBezTo>
                        <a:pt x="1719" y="219"/>
                        <a:pt x="1781" y="250"/>
                        <a:pt x="1812" y="250"/>
                      </a:cubicBezTo>
                      <a:cubicBezTo>
                        <a:pt x="1875" y="282"/>
                        <a:pt x="1906" y="282"/>
                        <a:pt x="1969" y="344"/>
                      </a:cubicBezTo>
                      <a:cubicBezTo>
                        <a:pt x="2000" y="375"/>
                        <a:pt x="2031" y="407"/>
                        <a:pt x="2031" y="469"/>
                      </a:cubicBezTo>
                      <a:cubicBezTo>
                        <a:pt x="2062" y="500"/>
                        <a:pt x="2062" y="563"/>
                        <a:pt x="2094" y="688"/>
                      </a:cubicBezTo>
                      <a:cubicBezTo>
                        <a:pt x="2094" y="813"/>
                        <a:pt x="2094" y="844"/>
                        <a:pt x="2094" y="1157"/>
                      </a:cubicBezTo>
                      <a:cubicBezTo>
                        <a:pt x="2094" y="1437"/>
                        <a:pt x="2094" y="1499"/>
                        <a:pt x="2094" y="1624"/>
                      </a:cubicBezTo>
                      <a:cubicBezTo>
                        <a:pt x="2062" y="1718"/>
                        <a:pt x="2062" y="1781"/>
                        <a:pt x="2031" y="1812"/>
                      </a:cubicBezTo>
                      <a:cubicBezTo>
                        <a:pt x="2031" y="1874"/>
                        <a:pt x="2000" y="1906"/>
                        <a:pt x="1969" y="1968"/>
                      </a:cubicBezTo>
                      <a:cubicBezTo>
                        <a:pt x="1906" y="1999"/>
                        <a:pt x="1875" y="2031"/>
                        <a:pt x="1812" y="2031"/>
                      </a:cubicBezTo>
                      <a:cubicBezTo>
                        <a:pt x="1781" y="2062"/>
                        <a:pt x="1719" y="2062"/>
                        <a:pt x="1625" y="2093"/>
                      </a:cubicBezTo>
                      <a:cubicBezTo>
                        <a:pt x="1500" y="2093"/>
                        <a:pt x="1469" y="2093"/>
                        <a:pt x="1156" y="2093"/>
                      </a:cubicBezTo>
                      <a:cubicBezTo>
                        <a:pt x="844" y="2093"/>
                        <a:pt x="812" y="2093"/>
                        <a:pt x="687" y="2093"/>
                      </a:cubicBezTo>
                      <a:cubicBezTo>
                        <a:pt x="562" y="2062"/>
                        <a:pt x="500" y="2062"/>
                        <a:pt x="469" y="2031"/>
                      </a:cubicBezTo>
                      <a:cubicBezTo>
                        <a:pt x="406" y="2031"/>
                        <a:pt x="375" y="1999"/>
                        <a:pt x="344" y="1968"/>
                      </a:cubicBezTo>
                      <a:cubicBezTo>
                        <a:pt x="312" y="1906"/>
                        <a:pt x="281" y="1874"/>
                        <a:pt x="250" y="1812"/>
                      </a:cubicBezTo>
                      <a:cubicBezTo>
                        <a:pt x="250" y="1781"/>
                        <a:pt x="219" y="1718"/>
                        <a:pt x="219" y="1624"/>
                      </a:cubicBezTo>
                      <a:cubicBezTo>
                        <a:pt x="219" y="1499"/>
                        <a:pt x="219" y="1437"/>
                        <a:pt x="219" y="1157"/>
                      </a:cubicBezTo>
                      <a:cubicBezTo>
                        <a:pt x="219" y="844"/>
                        <a:pt x="219" y="813"/>
                        <a:pt x="219" y="688"/>
                      </a:cubicBezTo>
                      <a:cubicBezTo>
                        <a:pt x="219" y="563"/>
                        <a:pt x="250" y="500"/>
                        <a:pt x="250" y="469"/>
                      </a:cubicBezTo>
                      <a:cubicBezTo>
                        <a:pt x="281" y="407"/>
                        <a:pt x="312" y="375"/>
                        <a:pt x="344" y="344"/>
                      </a:cubicBezTo>
                      <a:cubicBezTo>
                        <a:pt x="375" y="282"/>
                        <a:pt x="406" y="282"/>
                        <a:pt x="469" y="250"/>
                      </a:cubicBezTo>
                      <a:cubicBezTo>
                        <a:pt x="500" y="250"/>
                        <a:pt x="562" y="219"/>
                        <a:pt x="687" y="219"/>
                      </a:cubicBezTo>
                      <a:cubicBezTo>
                        <a:pt x="812" y="219"/>
                        <a:pt x="844" y="219"/>
                        <a:pt x="1156" y="219"/>
                      </a:cubicBezTo>
                      <a:lnTo>
                        <a:pt x="1156" y="0"/>
                      </a:lnTo>
                      <a:lnTo>
                        <a:pt x="1156" y="0"/>
                      </a:lnTo>
                      <a:cubicBezTo>
                        <a:pt x="844" y="0"/>
                        <a:pt x="781" y="0"/>
                        <a:pt x="687" y="0"/>
                      </a:cubicBezTo>
                      <a:cubicBezTo>
                        <a:pt x="562" y="0"/>
                        <a:pt x="469" y="32"/>
                        <a:pt x="406" y="63"/>
                      </a:cubicBezTo>
                      <a:cubicBezTo>
                        <a:pt x="312" y="94"/>
                        <a:pt x="250" y="125"/>
                        <a:pt x="187" y="188"/>
                      </a:cubicBezTo>
                      <a:cubicBezTo>
                        <a:pt x="125" y="250"/>
                        <a:pt x="94" y="313"/>
                        <a:pt x="62" y="407"/>
                      </a:cubicBezTo>
                      <a:cubicBezTo>
                        <a:pt x="31" y="469"/>
                        <a:pt x="0" y="563"/>
                        <a:pt x="0" y="688"/>
                      </a:cubicBezTo>
                      <a:cubicBezTo>
                        <a:pt x="0" y="782"/>
                        <a:pt x="0" y="844"/>
                        <a:pt x="0" y="1157"/>
                      </a:cubicBezTo>
                      <a:cubicBezTo>
                        <a:pt x="0" y="1468"/>
                        <a:pt x="0" y="1499"/>
                        <a:pt x="0" y="1624"/>
                      </a:cubicBezTo>
                      <a:cubicBezTo>
                        <a:pt x="0" y="1749"/>
                        <a:pt x="31" y="1812"/>
                        <a:pt x="62" y="1906"/>
                      </a:cubicBezTo>
                      <a:cubicBezTo>
                        <a:pt x="94" y="1968"/>
                        <a:pt x="125" y="2031"/>
                        <a:pt x="187" y="2093"/>
                      </a:cubicBezTo>
                      <a:cubicBezTo>
                        <a:pt x="250" y="2156"/>
                        <a:pt x="312" y="2218"/>
                        <a:pt x="406" y="2218"/>
                      </a:cubicBezTo>
                      <a:cubicBezTo>
                        <a:pt x="469" y="2249"/>
                        <a:pt x="562" y="2281"/>
                        <a:pt x="687" y="2281"/>
                      </a:cubicBezTo>
                      <a:cubicBezTo>
                        <a:pt x="781" y="2281"/>
                        <a:pt x="844" y="2281"/>
                        <a:pt x="1156" y="2281"/>
                      </a:cubicBezTo>
                      <a:cubicBezTo>
                        <a:pt x="1469" y="2281"/>
                        <a:pt x="1500" y="2281"/>
                        <a:pt x="1625" y="2281"/>
                      </a:cubicBezTo>
                      <a:cubicBezTo>
                        <a:pt x="1750" y="2281"/>
                        <a:pt x="1812" y="2249"/>
                        <a:pt x="1906" y="2218"/>
                      </a:cubicBezTo>
                      <a:cubicBezTo>
                        <a:pt x="1969" y="2218"/>
                        <a:pt x="2031" y="2156"/>
                        <a:pt x="2094" y="2093"/>
                      </a:cubicBezTo>
                      <a:cubicBezTo>
                        <a:pt x="2156" y="2031"/>
                        <a:pt x="2219" y="1968"/>
                        <a:pt x="2250" y="1906"/>
                      </a:cubicBezTo>
                      <a:cubicBezTo>
                        <a:pt x="2250" y="1812"/>
                        <a:pt x="2281" y="1749"/>
                        <a:pt x="2281" y="1624"/>
                      </a:cubicBezTo>
                      <a:cubicBezTo>
                        <a:pt x="2281" y="1499"/>
                        <a:pt x="2281" y="1468"/>
                        <a:pt x="2281" y="1157"/>
                      </a:cubicBezTo>
                      <a:cubicBezTo>
                        <a:pt x="2281" y="844"/>
                        <a:pt x="2281" y="782"/>
                        <a:pt x="2281" y="688"/>
                      </a:cubicBezTo>
                      <a:cubicBezTo>
                        <a:pt x="2281" y="563"/>
                        <a:pt x="2250" y="469"/>
                        <a:pt x="2250" y="407"/>
                      </a:cubicBezTo>
                      <a:cubicBezTo>
                        <a:pt x="2219" y="313"/>
                        <a:pt x="2156" y="250"/>
                        <a:pt x="2094" y="188"/>
                      </a:cubicBezTo>
                      <a:cubicBezTo>
                        <a:pt x="2031" y="125"/>
                        <a:pt x="1969" y="94"/>
                        <a:pt x="1906" y="63"/>
                      </a:cubicBezTo>
                      <a:cubicBezTo>
                        <a:pt x="1812" y="32"/>
                        <a:pt x="1750" y="0"/>
                        <a:pt x="1625" y="0"/>
                      </a:cubicBezTo>
                      <a:cubicBezTo>
                        <a:pt x="1500" y="0"/>
                        <a:pt x="1469" y="0"/>
                        <a:pt x="1156" y="0"/>
                      </a:cubicBezTo>
                      <a:lnTo>
                        <a:pt x="1156" y="219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Freeform 7">
                  <a:extLst>
                    <a:ext uri="{FF2B5EF4-FFF2-40B4-BE49-F238E27FC236}">
                      <a16:creationId xmlns:a16="http://schemas.microsoft.com/office/drawing/2014/main" id="{FA82CC01-63F0-CF44-871B-4A344545E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49243" y="13226087"/>
                  <a:ext cx="80358" cy="80060"/>
                </a:xfrm>
                <a:custGeom>
                  <a:avLst/>
                  <a:gdLst>
                    <a:gd name="T0" fmla="*/ 594 w 1189"/>
                    <a:gd name="T1" fmla="*/ 0 h 1187"/>
                    <a:gd name="T2" fmla="*/ 594 w 1189"/>
                    <a:gd name="T3" fmla="*/ 0 h 1187"/>
                    <a:gd name="T4" fmla="*/ 0 w 1189"/>
                    <a:gd name="T5" fmla="*/ 594 h 1187"/>
                    <a:gd name="T6" fmla="*/ 594 w 1189"/>
                    <a:gd name="T7" fmla="*/ 1186 h 1187"/>
                    <a:gd name="T8" fmla="*/ 1188 w 1189"/>
                    <a:gd name="T9" fmla="*/ 594 h 1187"/>
                    <a:gd name="T10" fmla="*/ 594 w 1189"/>
                    <a:gd name="T11" fmla="*/ 0 h 1187"/>
                    <a:gd name="T12" fmla="*/ 594 w 1189"/>
                    <a:gd name="T13" fmla="*/ 968 h 1187"/>
                    <a:gd name="T14" fmla="*/ 594 w 1189"/>
                    <a:gd name="T15" fmla="*/ 968 h 1187"/>
                    <a:gd name="T16" fmla="*/ 188 w 1189"/>
                    <a:gd name="T17" fmla="*/ 594 h 1187"/>
                    <a:gd name="T18" fmla="*/ 594 w 1189"/>
                    <a:gd name="T19" fmla="*/ 187 h 1187"/>
                    <a:gd name="T20" fmla="*/ 969 w 1189"/>
                    <a:gd name="T21" fmla="*/ 594 h 1187"/>
                    <a:gd name="T22" fmla="*/ 594 w 1189"/>
                    <a:gd name="T23" fmla="*/ 968 h 1187"/>
                    <a:gd name="T24" fmla="*/ 594 w 1189"/>
                    <a:gd name="T25" fmla="*/ 0 h 1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9" h="1187">
                      <a:moveTo>
                        <a:pt x="594" y="0"/>
                      </a:moveTo>
                      <a:lnTo>
                        <a:pt x="594" y="0"/>
                      </a:lnTo>
                      <a:cubicBezTo>
                        <a:pt x="250" y="0"/>
                        <a:pt x="0" y="250"/>
                        <a:pt x="0" y="594"/>
                      </a:cubicBezTo>
                      <a:cubicBezTo>
                        <a:pt x="0" y="905"/>
                        <a:pt x="250" y="1186"/>
                        <a:pt x="594" y="1186"/>
                      </a:cubicBezTo>
                      <a:cubicBezTo>
                        <a:pt x="907" y="1186"/>
                        <a:pt x="1188" y="905"/>
                        <a:pt x="1188" y="594"/>
                      </a:cubicBezTo>
                      <a:cubicBezTo>
                        <a:pt x="1188" y="250"/>
                        <a:pt x="907" y="0"/>
                        <a:pt x="594" y="0"/>
                      </a:cubicBezTo>
                      <a:lnTo>
                        <a:pt x="594" y="968"/>
                      </a:lnTo>
                      <a:lnTo>
                        <a:pt x="594" y="968"/>
                      </a:lnTo>
                      <a:cubicBezTo>
                        <a:pt x="375" y="968"/>
                        <a:pt x="188" y="780"/>
                        <a:pt x="188" y="594"/>
                      </a:cubicBezTo>
                      <a:cubicBezTo>
                        <a:pt x="188" y="375"/>
                        <a:pt x="375" y="187"/>
                        <a:pt x="594" y="187"/>
                      </a:cubicBezTo>
                      <a:cubicBezTo>
                        <a:pt x="782" y="187"/>
                        <a:pt x="969" y="375"/>
                        <a:pt x="969" y="594"/>
                      </a:cubicBezTo>
                      <a:cubicBezTo>
                        <a:pt x="969" y="780"/>
                        <a:pt x="782" y="968"/>
                        <a:pt x="594" y="968"/>
                      </a:cubicBezTo>
                      <a:lnTo>
                        <a:pt x="594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222221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8">
                  <a:extLst>
                    <a:ext uri="{FF2B5EF4-FFF2-40B4-BE49-F238E27FC236}">
                      <a16:creationId xmlns:a16="http://schemas.microsoft.com/office/drawing/2014/main" id="{3EEE10ED-6C21-9449-B0FB-FC1724BD2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20970" y="13215670"/>
                  <a:ext cx="19048" cy="16964"/>
                </a:xfrm>
                <a:custGeom>
                  <a:avLst/>
                  <a:gdLst>
                    <a:gd name="T0" fmla="*/ 281 w 282"/>
                    <a:gd name="T1" fmla="*/ 125 h 251"/>
                    <a:gd name="T2" fmla="*/ 281 w 282"/>
                    <a:gd name="T3" fmla="*/ 125 h 251"/>
                    <a:gd name="T4" fmla="*/ 125 w 282"/>
                    <a:gd name="T5" fmla="*/ 250 h 251"/>
                    <a:gd name="T6" fmla="*/ 0 w 282"/>
                    <a:gd name="T7" fmla="*/ 125 h 251"/>
                    <a:gd name="T8" fmla="*/ 125 w 282"/>
                    <a:gd name="T9" fmla="*/ 0 h 251"/>
                    <a:gd name="T10" fmla="*/ 281 w 282"/>
                    <a:gd name="T11" fmla="*/ 125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2" h="251">
                      <a:moveTo>
                        <a:pt x="281" y="125"/>
                      </a:moveTo>
                      <a:lnTo>
                        <a:pt x="281" y="125"/>
                      </a:lnTo>
                      <a:cubicBezTo>
                        <a:pt x="281" y="187"/>
                        <a:pt x="219" y="250"/>
                        <a:pt x="125" y="250"/>
                      </a:cubicBezTo>
                      <a:cubicBezTo>
                        <a:pt x="62" y="250"/>
                        <a:pt x="0" y="187"/>
                        <a:pt x="0" y="125"/>
                      </a:cubicBezTo>
                      <a:cubicBezTo>
                        <a:pt x="0" y="62"/>
                        <a:pt x="62" y="0"/>
                        <a:pt x="125" y="0"/>
                      </a:cubicBezTo>
                      <a:cubicBezTo>
                        <a:pt x="219" y="0"/>
                        <a:pt x="281" y="62"/>
                        <a:pt x="281" y="12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222221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8BEDFA-132E-5144-99AE-E8E90635F077}"/>
                </a:ext>
              </a:extLst>
            </p:cNvPr>
            <p:cNvSpPr txBox="1"/>
            <p:nvPr/>
          </p:nvSpPr>
          <p:spPr>
            <a:xfrm>
              <a:off x="8390306" y="12483209"/>
              <a:ext cx="24342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Write Your Title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657FBD-E1EA-5D40-9548-4B3EF94FDD1D}"/>
                </a:ext>
              </a:extLst>
            </p:cNvPr>
            <p:cNvSpPr txBox="1"/>
            <p:nvPr/>
          </p:nvSpPr>
          <p:spPr>
            <a:xfrm>
              <a:off x="12640264" y="12483209"/>
              <a:ext cx="24342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Write Your Title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EB917F-A85B-584D-91CF-5D84D75AB5DB}"/>
                </a:ext>
              </a:extLst>
            </p:cNvPr>
            <p:cNvSpPr txBox="1"/>
            <p:nvPr/>
          </p:nvSpPr>
          <p:spPr>
            <a:xfrm>
              <a:off x="16819615" y="12483209"/>
              <a:ext cx="24342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26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5127625" y="941671"/>
            <a:ext cx="14122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SYMPTOMS OF CORONAVIRUS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8F0EDD-7D1F-7648-A59C-69C36227B7E7}"/>
              </a:ext>
            </a:extLst>
          </p:cNvPr>
          <p:cNvGrpSpPr/>
          <p:nvPr/>
        </p:nvGrpSpPr>
        <p:grpSpPr>
          <a:xfrm>
            <a:off x="2216167" y="3363034"/>
            <a:ext cx="9090094" cy="9090090"/>
            <a:chOff x="1280541" y="3363034"/>
            <a:chExt cx="9090094" cy="9090090"/>
          </a:xfrm>
        </p:grpSpPr>
        <p:sp>
          <p:nvSpPr>
            <p:cNvPr id="59" name="Freeform 787">
              <a:extLst>
                <a:ext uri="{FF2B5EF4-FFF2-40B4-BE49-F238E27FC236}">
                  <a16:creationId xmlns:a16="http://schemas.microsoft.com/office/drawing/2014/main" id="{8DCCEE3E-652F-3A40-9DE1-8DB388411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541" y="3363034"/>
              <a:ext cx="9090094" cy="9090090"/>
            </a:xfrm>
            <a:custGeom>
              <a:avLst/>
              <a:gdLst>
                <a:gd name="T0" fmla="*/ 5000 w 5001"/>
                <a:gd name="T1" fmla="*/ 2500 h 5000"/>
                <a:gd name="T2" fmla="*/ 5000 w 5001"/>
                <a:gd name="T3" fmla="*/ 2500 h 5000"/>
                <a:gd name="T4" fmla="*/ 2500 w 5001"/>
                <a:gd name="T5" fmla="*/ 4999 h 5000"/>
                <a:gd name="T6" fmla="*/ 0 w 5001"/>
                <a:gd name="T7" fmla="*/ 2500 h 5000"/>
                <a:gd name="T8" fmla="*/ 2500 w 5001"/>
                <a:gd name="T9" fmla="*/ 0 h 5000"/>
                <a:gd name="T10" fmla="*/ 5000 w 5001"/>
                <a:gd name="T11" fmla="*/ 2500 h 5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1" h="5000">
                  <a:moveTo>
                    <a:pt x="5000" y="2500"/>
                  </a:moveTo>
                  <a:lnTo>
                    <a:pt x="5000" y="2500"/>
                  </a:lnTo>
                  <a:cubicBezTo>
                    <a:pt x="5000" y="3879"/>
                    <a:pt x="3879" y="4999"/>
                    <a:pt x="2500" y="4999"/>
                  </a:cubicBezTo>
                  <a:cubicBezTo>
                    <a:pt x="1121" y="4999"/>
                    <a:pt x="0" y="3879"/>
                    <a:pt x="0" y="2500"/>
                  </a:cubicBezTo>
                  <a:cubicBezTo>
                    <a:pt x="0" y="1120"/>
                    <a:pt x="1121" y="0"/>
                    <a:pt x="2500" y="0"/>
                  </a:cubicBezTo>
                  <a:cubicBezTo>
                    <a:pt x="3879" y="0"/>
                    <a:pt x="5000" y="1120"/>
                    <a:pt x="5000" y="25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7C0481C-3550-3041-A686-5EDC90C9561B}"/>
                </a:ext>
              </a:extLst>
            </p:cNvPr>
            <p:cNvGrpSpPr/>
            <p:nvPr/>
          </p:nvGrpSpPr>
          <p:grpSpPr>
            <a:xfrm>
              <a:off x="3733809" y="4654794"/>
              <a:ext cx="4228162" cy="6308680"/>
              <a:chOff x="9045825" y="4013325"/>
              <a:chExt cx="1725568" cy="2574656"/>
            </a:xfrm>
          </p:grpSpPr>
          <p:sp>
            <p:nvSpPr>
              <p:cNvPr id="80" name="Freeform 802">
                <a:extLst>
                  <a:ext uri="{FF2B5EF4-FFF2-40B4-BE49-F238E27FC236}">
                    <a16:creationId xmlns:a16="http://schemas.microsoft.com/office/drawing/2014/main" id="{A56142A6-CC29-704F-B24A-B7E88DC75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9828" y="5362283"/>
                <a:ext cx="903869" cy="808003"/>
              </a:xfrm>
              <a:custGeom>
                <a:avLst/>
                <a:gdLst>
                  <a:gd name="T0" fmla="*/ 561 w 584"/>
                  <a:gd name="T1" fmla="*/ 343 h 520"/>
                  <a:gd name="T2" fmla="*/ 561 w 584"/>
                  <a:gd name="T3" fmla="*/ 343 h 520"/>
                  <a:gd name="T4" fmla="*/ 522 w 584"/>
                  <a:gd name="T5" fmla="*/ 0 h 520"/>
                  <a:gd name="T6" fmla="*/ 75 w 584"/>
                  <a:gd name="T7" fmla="*/ 0 h 520"/>
                  <a:gd name="T8" fmla="*/ 25 w 584"/>
                  <a:gd name="T9" fmla="*/ 350 h 520"/>
                  <a:gd name="T10" fmla="*/ 54 w 584"/>
                  <a:gd name="T11" fmla="*/ 465 h 520"/>
                  <a:gd name="T12" fmla="*/ 291 w 584"/>
                  <a:gd name="T13" fmla="*/ 515 h 520"/>
                  <a:gd name="T14" fmla="*/ 536 w 584"/>
                  <a:gd name="T15" fmla="*/ 451 h 520"/>
                  <a:gd name="T16" fmla="*/ 561 w 584"/>
                  <a:gd name="T17" fmla="*/ 343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4" h="520">
                    <a:moveTo>
                      <a:pt x="561" y="343"/>
                    </a:moveTo>
                    <a:lnTo>
                      <a:pt x="561" y="343"/>
                    </a:lnTo>
                    <a:cubicBezTo>
                      <a:pt x="493" y="242"/>
                      <a:pt x="522" y="0"/>
                      <a:pt x="52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97" y="245"/>
                      <a:pt x="25" y="350"/>
                    </a:cubicBezTo>
                    <a:cubicBezTo>
                      <a:pt x="0" y="389"/>
                      <a:pt x="14" y="440"/>
                      <a:pt x="54" y="465"/>
                    </a:cubicBezTo>
                    <a:cubicBezTo>
                      <a:pt x="108" y="497"/>
                      <a:pt x="187" y="519"/>
                      <a:pt x="291" y="515"/>
                    </a:cubicBezTo>
                    <a:cubicBezTo>
                      <a:pt x="410" y="515"/>
                      <a:pt x="486" y="487"/>
                      <a:pt x="536" y="451"/>
                    </a:cubicBezTo>
                    <a:cubicBezTo>
                      <a:pt x="572" y="425"/>
                      <a:pt x="583" y="378"/>
                      <a:pt x="561" y="343"/>
                    </a:cubicBezTo>
                  </a:path>
                </a:pathLst>
              </a:custGeom>
              <a:solidFill>
                <a:srgbClr val="E5C3A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1" name="Freeform 803">
                <a:extLst>
                  <a:ext uri="{FF2B5EF4-FFF2-40B4-BE49-F238E27FC236}">
                    <a16:creationId xmlns:a16="http://schemas.microsoft.com/office/drawing/2014/main" id="{BE9DDECA-A10E-BB42-B0B3-BF3E35ACF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5384" y="4013325"/>
                <a:ext cx="1465363" cy="1540687"/>
              </a:xfrm>
              <a:custGeom>
                <a:avLst/>
                <a:gdLst>
                  <a:gd name="T0" fmla="*/ 544 w 944"/>
                  <a:gd name="T1" fmla="*/ 991 h 992"/>
                  <a:gd name="T2" fmla="*/ 544 w 944"/>
                  <a:gd name="T3" fmla="*/ 991 h 992"/>
                  <a:gd name="T4" fmla="*/ 439 w 944"/>
                  <a:gd name="T5" fmla="*/ 991 h 992"/>
                  <a:gd name="T6" fmla="*/ 64 w 944"/>
                  <a:gd name="T7" fmla="*/ 350 h 992"/>
                  <a:gd name="T8" fmla="*/ 378 w 944"/>
                  <a:gd name="T9" fmla="*/ 115 h 992"/>
                  <a:gd name="T10" fmla="*/ 767 w 944"/>
                  <a:gd name="T11" fmla="*/ 76 h 992"/>
                  <a:gd name="T12" fmla="*/ 907 w 944"/>
                  <a:gd name="T13" fmla="*/ 580 h 992"/>
                  <a:gd name="T14" fmla="*/ 544 w 944"/>
                  <a:gd name="T15" fmla="*/ 991 h 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4" h="992">
                    <a:moveTo>
                      <a:pt x="544" y="991"/>
                    </a:moveTo>
                    <a:lnTo>
                      <a:pt x="544" y="991"/>
                    </a:lnTo>
                    <a:cubicBezTo>
                      <a:pt x="439" y="991"/>
                      <a:pt x="439" y="991"/>
                      <a:pt x="439" y="991"/>
                    </a:cubicBezTo>
                    <a:cubicBezTo>
                      <a:pt x="223" y="991"/>
                      <a:pt x="0" y="681"/>
                      <a:pt x="64" y="350"/>
                    </a:cubicBezTo>
                    <a:cubicBezTo>
                      <a:pt x="108" y="133"/>
                      <a:pt x="255" y="72"/>
                      <a:pt x="378" y="115"/>
                    </a:cubicBezTo>
                    <a:cubicBezTo>
                      <a:pt x="399" y="43"/>
                      <a:pt x="652" y="0"/>
                      <a:pt x="767" y="76"/>
                    </a:cubicBezTo>
                    <a:cubicBezTo>
                      <a:pt x="915" y="177"/>
                      <a:pt x="943" y="364"/>
                      <a:pt x="907" y="580"/>
                    </a:cubicBezTo>
                    <a:cubicBezTo>
                      <a:pt x="882" y="739"/>
                      <a:pt x="763" y="991"/>
                      <a:pt x="544" y="991"/>
                    </a:cubicBezTo>
                  </a:path>
                </a:pathLst>
              </a:custGeom>
              <a:solidFill>
                <a:srgbClr val="8969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" name="Freeform 804">
                <a:extLst>
                  <a:ext uri="{FF2B5EF4-FFF2-40B4-BE49-F238E27FC236}">
                    <a16:creationId xmlns:a16="http://schemas.microsoft.com/office/drawing/2014/main" id="{DDBF5B7D-DE99-8F40-A2A0-1F0FB980C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0808" y="4431023"/>
                <a:ext cx="1102448" cy="1246243"/>
              </a:xfrm>
              <a:custGeom>
                <a:avLst/>
                <a:gdLst>
                  <a:gd name="T0" fmla="*/ 479 w 710"/>
                  <a:gd name="T1" fmla="*/ 0 h 804"/>
                  <a:gd name="T2" fmla="*/ 479 w 710"/>
                  <a:gd name="T3" fmla="*/ 0 h 804"/>
                  <a:gd name="T4" fmla="*/ 230 w 710"/>
                  <a:gd name="T5" fmla="*/ 0 h 804"/>
                  <a:gd name="T6" fmla="*/ 0 w 710"/>
                  <a:gd name="T7" fmla="*/ 230 h 804"/>
                  <a:gd name="T8" fmla="*/ 0 w 710"/>
                  <a:gd name="T9" fmla="*/ 450 h 804"/>
                  <a:gd name="T10" fmla="*/ 353 w 710"/>
                  <a:gd name="T11" fmla="*/ 803 h 804"/>
                  <a:gd name="T12" fmla="*/ 353 w 710"/>
                  <a:gd name="T13" fmla="*/ 803 h 804"/>
                  <a:gd name="T14" fmla="*/ 709 w 710"/>
                  <a:gd name="T15" fmla="*/ 450 h 804"/>
                  <a:gd name="T16" fmla="*/ 709 w 710"/>
                  <a:gd name="T17" fmla="*/ 230 h 804"/>
                  <a:gd name="T18" fmla="*/ 479 w 710"/>
                  <a:gd name="T19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0" h="804">
                    <a:moveTo>
                      <a:pt x="479" y="0"/>
                    </a:moveTo>
                    <a:lnTo>
                      <a:pt x="479" y="0"/>
                    </a:lnTo>
                    <a:cubicBezTo>
                      <a:pt x="230" y="0"/>
                      <a:pt x="230" y="0"/>
                      <a:pt x="230" y="0"/>
                    </a:cubicBezTo>
                    <a:cubicBezTo>
                      <a:pt x="104" y="0"/>
                      <a:pt x="0" y="104"/>
                      <a:pt x="0" y="230"/>
                    </a:cubicBezTo>
                    <a:cubicBezTo>
                      <a:pt x="0" y="450"/>
                      <a:pt x="0" y="450"/>
                      <a:pt x="0" y="450"/>
                    </a:cubicBezTo>
                    <a:cubicBezTo>
                      <a:pt x="0" y="645"/>
                      <a:pt x="158" y="803"/>
                      <a:pt x="353" y="803"/>
                    </a:cubicBezTo>
                    <a:lnTo>
                      <a:pt x="353" y="803"/>
                    </a:lnTo>
                    <a:cubicBezTo>
                      <a:pt x="547" y="803"/>
                      <a:pt x="709" y="645"/>
                      <a:pt x="709" y="450"/>
                    </a:cubicBezTo>
                    <a:cubicBezTo>
                      <a:pt x="709" y="230"/>
                      <a:pt x="709" y="230"/>
                      <a:pt x="709" y="230"/>
                    </a:cubicBezTo>
                    <a:cubicBezTo>
                      <a:pt x="709" y="104"/>
                      <a:pt x="605" y="0"/>
                      <a:pt x="479" y="0"/>
                    </a:cubicBezTo>
                  </a:path>
                </a:pathLst>
              </a:custGeom>
              <a:solidFill>
                <a:srgbClr val="F9D7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3" name="Freeform 805">
                <a:extLst>
                  <a:ext uri="{FF2B5EF4-FFF2-40B4-BE49-F238E27FC236}">
                    <a16:creationId xmlns:a16="http://schemas.microsoft.com/office/drawing/2014/main" id="{4C90711B-1CE0-3745-A139-B759B412E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3523" y="4814484"/>
                <a:ext cx="328679" cy="143795"/>
              </a:xfrm>
              <a:custGeom>
                <a:avLst/>
                <a:gdLst>
                  <a:gd name="T0" fmla="*/ 15 w 210"/>
                  <a:gd name="T1" fmla="*/ 87 h 91"/>
                  <a:gd name="T2" fmla="*/ 15 w 210"/>
                  <a:gd name="T3" fmla="*/ 87 h 91"/>
                  <a:gd name="T4" fmla="*/ 4 w 210"/>
                  <a:gd name="T5" fmla="*/ 83 h 91"/>
                  <a:gd name="T6" fmla="*/ 7 w 210"/>
                  <a:gd name="T7" fmla="*/ 69 h 91"/>
                  <a:gd name="T8" fmla="*/ 202 w 210"/>
                  <a:gd name="T9" fmla="*/ 69 h 91"/>
                  <a:gd name="T10" fmla="*/ 206 w 210"/>
                  <a:gd name="T11" fmla="*/ 83 h 91"/>
                  <a:gd name="T12" fmla="*/ 191 w 210"/>
                  <a:gd name="T13" fmla="*/ 87 h 91"/>
                  <a:gd name="T14" fmla="*/ 18 w 210"/>
                  <a:gd name="T15" fmla="*/ 87 h 91"/>
                  <a:gd name="T16" fmla="*/ 15 w 210"/>
                  <a:gd name="T17" fmla="*/ 8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" h="91">
                    <a:moveTo>
                      <a:pt x="15" y="87"/>
                    </a:moveTo>
                    <a:lnTo>
                      <a:pt x="15" y="87"/>
                    </a:lnTo>
                    <a:cubicBezTo>
                      <a:pt x="11" y="87"/>
                      <a:pt x="7" y="87"/>
                      <a:pt x="4" y="83"/>
                    </a:cubicBezTo>
                    <a:cubicBezTo>
                      <a:pt x="0" y="80"/>
                      <a:pt x="4" y="72"/>
                      <a:pt x="7" y="69"/>
                    </a:cubicBezTo>
                    <a:cubicBezTo>
                      <a:pt x="7" y="69"/>
                      <a:pt x="108" y="0"/>
                      <a:pt x="202" y="69"/>
                    </a:cubicBezTo>
                    <a:cubicBezTo>
                      <a:pt x="209" y="72"/>
                      <a:pt x="209" y="80"/>
                      <a:pt x="206" y="83"/>
                    </a:cubicBezTo>
                    <a:cubicBezTo>
                      <a:pt x="202" y="87"/>
                      <a:pt x="195" y="90"/>
                      <a:pt x="191" y="87"/>
                    </a:cubicBezTo>
                    <a:cubicBezTo>
                      <a:pt x="108" y="25"/>
                      <a:pt x="18" y="87"/>
                      <a:pt x="18" y="87"/>
                    </a:cubicBezTo>
                    <a:lnTo>
                      <a:pt x="15" y="87"/>
                    </a:lnTo>
                  </a:path>
                </a:pathLst>
              </a:custGeom>
              <a:solidFill>
                <a:srgbClr val="8969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4" name="Freeform 806">
                <a:extLst>
                  <a:ext uri="{FF2B5EF4-FFF2-40B4-BE49-F238E27FC236}">
                    <a16:creationId xmlns:a16="http://schemas.microsoft.com/office/drawing/2014/main" id="{DFF7A5D9-866A-8B4A-B4ED-C7276F4E4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6233" y="4889804"/>
                <a:ext cx="123255" cy="123255"/>
              </a:xfrm>
              <a:custGeom>
                <a:avLst/>
                <a:gdLst>
                  <a:gd name="T0" fmla="*/ 79 w 80"/>
                  <a:gd name="T1" fmla="*/ 40 h 80"/>
                  <a:gd name="T2" fmla="*/ 79 w 80"/>
                  <a:gd name="T3" fmla="*/ 40 h 80"/>
                  <a:gd name="T4" fmla="*/ 40 w 80"/>
                  <a:gd name="T5" fmla="*/ 79 h 80"/>
                  <a:gd name="T6" fmla="*/ 0 w 80"/>
                  <a:gd name="T7" fmla="*/ 40 h 80"/>
                  <a:gd name="T8" fmla="*/ 40 w 80"/>
                  <a:gd name="T9" fmla="*/ 0 h 80"/>
                  <a:gd name="T10" fmla="*/ 79 w 80"/>
                  <a:gd name="T11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80">
                    <a:moveTo>
                      <a:pt x="79" y="40"/>
                    </a:moveTo>
                    <a:lnTo>
                      <a:pt x="79" y="40"/>
                    </a:lnTo>
                    <a:cubicBezTo>
                      <a:pt x="79" y="61"/>
                      <a:pt x="61" y="79"/>
                      <a:pt x="40" y="79"/>
                    </a:cubicBezTo>
                    <a:cubicBezTo>
                      <a:pt x="18" y="79"/>
                      <a:pt x="0" y="61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1" y="0"/>
                      <a:pt x="79" y="18"/>
                      <a:pt x="79" y="40"/>
                    </a:cubicBezTo>
                  </a:path>
                </a:pathLst>
              </a:custGeom>
              <a:solidFill>
                <a:srgbClr val="8969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5" name="Freeform 807">
                <a:extLst>
                  <a:ext uri="{FF2B5EF4-FFF2-40B4-BE49-F238E27FC236}">
                    <a16:creationId xmlns:a16="http://schemas.microsoft.com/office/drawing/2014/main" id="{D949F7FE-5FE2-3E42-B084-D17E1D57E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5558" y="4814484"/>
                <a:ext cx="321834" cy="143795"/>
              </a:xfrm>
              <a:custGeom>
                <a:avLst/>
                <a:gdLst>
                  <a:gd name="T0" fmla="*/ 11 w 207"/>
                  <a:gd name="T1" fmla="*/ 87 h 91"/>
                  <a:gd name="T2" fmla="*/ 11 w 207"/>
                  <a:gd name="T3" fmla="*/ 87 h 91"/>
                  <a:gd name="T4" fmla="*/ 0 w 207"/>
                  <a:gd name="T5" fmla="*/ 83 h 91"/>
                  <a:gd name="T6" fmla="*/ 4 w 207"/>
                  <a:gd name="T7" fmla="*/ 69 h 91"/>
                  <a:gd name="T8" fmla="*/ 202 w 207"/>
                  <a:gd name="T9" fmla="*/ 69 h 91"/>
                  <a:gd name="T10" fmla="*/ 202 w 207"/>
                  <a:gd name="T11" fmla="*/ 83 h 91"/>
                  <a:gd name="T12" fmla="*/ 188 w 207"/>
                  <a:gd name="T13" fmla="*/ 87 h 91"/>
                  <a:gd name="T14" fmla="*/ 15 w 207"/>
                  <a:gd name="T15" fmla="*/ 87 h 91"/>
                  <a:gd name="T16" fmla="*/ 11 w 207"/>
                  <a:gd name="T17" fmla="*/ 8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91">
                    <a:moveTo>
                      <a:pt x="11" y="87"/>
                    </a:moveTo>
                    <a:lnTo>
                      <a:pt x="11" y="87"/>
                    </a:lnTo>
                    <a:cubicBezTo>
                      <a:pt x="8" y="87"/>
                      <a:pt x="4" y="87"/>
                      <a:pt x="0" y="83"/>
                    </a:cubicBezTo>
                    <a:cubicBezTo>
                      <a:pt x="0" y="80"/>
                      <a:pt x="0" y="72"/>
                      <a:pt x="4" y="69"/>
                    </a:cubicBezTo>
                    <a:cubicBezTo>
                      <a:pt x="4" y="69"/>
                      <a:pt x="105" y="0"/>
                      <a:pt x="202" y="69"/>
                    </a:cubicBezTo>
                    <a:cubicBezTo>
                      <a:pt x="206" y="72"/>
                      <a:pt x="206" y="80"/>
                      <a:pt x="202" y="83"/>
                    </a:cubicBezTo>
                    <a:cubicBezTo>
                      <a:pt x="198" y="87"/>
                      <a:pt x="195" y="90"/>
                      <a:pt x="188" y="87"/>
                    </a:cubicBezTo>
                    <a:cubicBezTo>
                      <a:pt x="105" y="25"/>
                      <a:pt x="18" y="87"/>
                      <a:pt x="15" y="87"/>
                    </a:cubicBezTo>
                    <a:lnTo>
                      <a:pt x="11" y="87"/>
                    </a:lnTo>
                  </a:path>
                </a:pathLst>
              </a:custGeom>
              <a:solidFill>
                <a:srgbClr val="8969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6" name="Freeform 808">
                <a:extLst>
                  <a:ext uri="{FF2B5EF4-FFF2-40B4-BE49-F238E27FC236}">
                    <a16:creationId xmlns:a16="http://schemas.microsoft.com/office/drawing/2014/main" id="{5D93F8D0-60C9-004E-BDB0-3EE331505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1422" y="4889804"/>
                <a:ext cx="123255" cy="123255"/>
              </a:xfrm>
              <a:custGeom>
                <a:avLst/>
                <a:gdLst>
                  <a:gd name="T0" fmla="*/ 79 w 80"/>
                  <a:gd name="T1" fmla="*/ 40 h 80"/>
                  <a:gd name="T2" fmla="*/ 79 w 80"/>
                  <a:gd name="T3" fmla="*/ 40 h 80"/>
                  <a:gd name="T4" fmla="*/ 39 w 80"/>
                  <a:gd name="T5" fmla="*/ 79 h 80"/>
                  <a:gd name="T6" fmla="*/ 0 w 80"/>
                  <a:gd name="T7" fmla="*/ 40 h 80"/>
                  <a:gd name="T8" fmla="*/ 39 w 80"/>
                  <a:gd name="T9" fmla="*/ 0 h 80"/>
                  <a:gd name="T10" fmla="*/ 79 w 80"/>
                  <a:gd name="T11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80">
                    <a:moveTo>
                      <a:pt x="79" y="40"/>
                    </a:moveTo>
                    <a:lnTo>
                      <a:pt x="79" y="40"/>
                    </a:lnTo>
                    <a:cubicBezTo>
                      <a:pt x="79" y="61"/>
                      <a:pt x="61" y="79"/>
                      <a:pt x="39" y="79"/>
                    </a:cubicBezTo>
                    <a:cubicBezTo>
                      <a:pt x="18" y="79"/>
                      <a:pt x="0" y="61"/>
                      <a:pt x="0" y="40"/>
                    </a:cubicBezTo>
                    <a:cubicBezTo>
                      <a:pt x="0" y="18"/>
                      <a:pt x="18" y="0"/>
                      <a:pt x="39" y="0"/>
                    </a:cubicBezTo>
                    <a:cubicBezTo>
                      <a:pt x="61" y="0"/>
                      <a:pt x="79" y="18"/>
                      <a:pt x="79" y="40"/>
                    </a:cubicBezTo>
                  </a:path>
                </a:pathLst>
              </a:custGeom>
              <a:solidFill>
                <a:srgbClr val="8969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7" name="Freeform 809">
                <a:extLst>
                  <a:ext uri="{FF2B5EF4-FFF2-40B4-BE49-F238E27FC236}">
                    <a16:creationId xmlns:a16="http://schemas.microsoft.com/office/drawing/2014/main" id="{811CDA61-7466-2D4A-879D-DCAD8FACB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0064" y="5670418"/>
                <a:ext cx="835394" cy="917563"/>
              </a:xfrm>
              <a:custGeom>
                <a:avLst/>
                <a:gdLst>
                  <a:gd name="T0" fmla="*/ 3 w 538"/>
                  <a:gd name="T1" fmla="*/ 393 h 592"/>
                  <a:gd name="T2" fmla="*/ 3 w 538"/>
                  <a:gd name="T3" fmla="*/ 393 h 592"/>
                  <a:gd name="T4" fmla="*/ 173 w 538"/>
                  <a:gd name="T5" fmla="*/ 0 h 592"/>
                  <a:gd name="T6" fmla="*/ 537 w 538"/>
                  <a:gd name="T7" fmla="*/ 137 h 592"/>
                  <a:gd name="T8" fmla="*/ 410 w 538"/>
                  <a:gd name="T9" fmla="*/ 566 h 592"/>
                  <a:gd name="T10" fmla="*/ 371 w 538"/>
                  <a:gd name="T11" fmla="*/ 580 h 592"/>
                  <a:gd name="T12" fmla="*/ 360 w 538"/>
                  <a:gd name="T13" fmla="*/ 577 h 592"/>
                  <a:gd name="T14" fmla="*/ 328 w 538"/>
                  <a:gd name="T15" fmla="*/ 562 h 592"/>
                  <a:gd name="T16" fmla="*/ 288 w 538"/>
                  <a:gd name="T17" fmla="*/ 544 h 592"/>
                  <a:gd name="T18" fmla="*/ 259 w 538"/>
                  <a:gd name="T19" fmla="*/ 530 h 592"/>
                  <a:gd name="T20" fmla="*/ 216 w 538"/>
                  <a:gd name="T21" fmla="*/ 512 h 592"/>
                  <a:gd name="T22" fmla="*/ 187 w 538"/>
                  <a:gd name="T23" fmla="*/ 497 h 592"/>
                  <a:gd name="T24" fmla="*/ 144 w 538"/>
                  <a:gd name="T25" fmla="*/ 479 h 592"/>
                  <a:gd name="T26" fmla="*/ 115 w 538"/>
                  <a:gd name="T27" fmla="*/ 469 h 592"/>
                  <a:gd name="T28" fmla="*/ 72 w 538"/>
                  <a:gd name="T29" fmla="*/ 447 h 592"/>
                  <a:gd name="T30" fmla="*/ 43 w 538"/>
                  <a:gd name="T31" fmla="*/ 436 h 592"/>
                  <a:gd name="T32" fmla="*/ 21 w 538"/>
                  <a:gd name="T33" fmla="*/ 425 h 592"/>
                  <a:gd name="T34" fmla="*/ 3 w 538"/>
                  <a:gd name="T35" fmla="*/ 393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8" h="592">
                    <a:moveTo>
                      <a:pt x="3" y="393"/>
                    </a:moveTo>
                    <a:lnTo>
                      <a:pt x="3" y="393"/>
                    </a:lnTo>
                    <a:cubicBezTo>
                      <a:pt x="25" y="299"/>
                      <a:pt x="90" y="94"/>
                      <a:pt x="173" y="0"/>
                    </a:cubicBezTo>
                    <a:cubicBezTo>
                      <a:pt x="537" y="137"/>
                      <a:pt x="537" y="137"/>
                      <a:pt x="537" y="137"/>
                    </a:cubicBezTo>
                    <a:cubicBezTo>
                      <a:pt x="537" y="137"/>
                      <a:pt x="475" y="249"/>
                      <a:pt x="410" y="566"/>
                    </a:cubicBezTo>
                    <a:cubicBezTo>
                      <a:pt x="407" y="584"/>
                      <a:pt x="389" y="591"/>
                      <a:pt x="371" y="580"/>
                    </a:cubicBezTo>
                    <a:cubicBezTo>
                      <a:pt x="360" y="577"/>
                      <a:pt x="360" y="577"/>
                      <a:pt x="360" y="577"/>
                    </a:cubicBezTo>
                    <a:cubicBezTo>
                      <a:pt x="328" y="562"/>
                      <a:pt x="328" y="562"/>
                      <a:pt x="328" y="562"/>
                    </a:cubicBezTo>
                    <a:cubicBezTo>
                      <a:pt x="288" y="544"/>
                      <a:pt x="288" y="544"/>
                      <a:pt x="288" y="544"/>
                    </a:cubicBezTo>
                    <a:cubicBezTo>
                      <a:pt x="259" y="530"/>
                      <a:pt x="259" y="530"/>
                      <a:pt x="259" y="530"/>
                    </a:cubicBezTo>
                    <a:cubicBezTo>
                      <a:pt x="216" y="512"/>
                      <a:pt x="216" y="512"/>
                      <a:pt x="216" y="512"/>
                    </a:cubicBezTo>
                    <a:cubicBezTo>
                      <a:pt x="187" y="497"/>
                      <a:pt x="187" y="497"/>
                      <a:pt x="187" y="497"/>
                    </a:cubicBezTo>
                    <a:cubicBezTo>
                      <a:pt x="144" y="479"/>
                      <a:pt x="144" y="479"/>
                      <a:pt x="144" y="479"/>
                    </a:cubicBezTo>
                    <a:cubicBezTo>
                      <a:pt x="115" y="469"/>
                      <a:pt x="115" y="469"/>
                      <a:pt x="115" y="469"/>
                    </a:cubicBezTo>
                    <a:cubicBezTo>
                      <a:pt x="72" y="447"/>
                      <a:pt x="72" y="447"/>
                      <a:pt x="72" y="447"/>
                    </a:cubicBezTo>
                    <a:cubicBezTo>
                      <a:pt x="43" y="436"/>
                      <a:pt x="43" y="436"/>
                      <a:pt x="43" y="436"/>
                    </a:cubicBezTo>
                    <a:cubicBezTo>
                      <a:pt x="21" y="425"/>
                      <a:pt x="21" y="425"/>
                      <a:pt x="21" y="425"/>
                    </a:cubicBezTo>
                    <a:cubicBezTo>
                      <a:pt x="11" y="422"/>
                      <a:pt x="0" y="407"/>
                      <a:pt x="3" y="393"/>
                    </a:cubicBezTo>
                  </a:path>
                </a:pathLst>
              </a:custGeom>
              <a:solidFill>
                <a:srgbClr val="C64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8" name="Freeform 810">
                <a:extLst>
                  <a:ext uri="{FF2B5EF4-FFF2-40B4-BE49-F238E27FC236}">
                    <a16:creationId xmlns:a16="http://schemas.microsoft.com/office/drawing/2014/main" id="{2524DBEC-FBF9-DD4B-BF82-B5A85AD91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5825" y="5417063"/>
                <a:ext cx="1725568" cy="849088"/>
              </a:xfrm>
              <a:custGeom>
                <a:avLst/>
                <a:gdLst>
                  <a:gd name="T0" fmla="*/ 249 w 1111"/>
                  <a:gd name="T1" fmla="*/ 33 h 549"/>
                  <a:gd name="T2" fmla="*/ 249 w 1111"/>
                  <a:gd name="T3" fmla="*/ 33 h 549"/>
                  <a:gd name="T4" fmla="*/ 119 w 1111"/>
                  <a:gd name="T5" fmla="*/ 159 h 549"/>
                  <a:gd name="T6" fmla="*/ 43 w 1111"/>
                  <a:gd name="T7" fmla="*/ 350 h 549"/>
                  <a:gd name="T8" fmla="*/ 641 w 1111"/>
                  <a:gd name="T9" fmla="*/ 523 h 549"/>
                  <a:gd name="T10" fmla="*/ 1103 w 1111"/>
                  <a:gd name="T11" fmla="*/ 332 h 549"/>
                  <a:gd name="T12" fmla="*/ 1002 w 1111"/>
                  <a:gd name="T13" fmla="*/ 162 h 549"/>
                  <a:gd name="T14" fmla="*/ 876 w 1111"/>
                  <a:gd name="T15" fmla="*/ 18 h 549"/>
                  <a:gd name="T16" fmla="*/ 559 w 1111"/>
                  <a:gd name="T17" fmla="*/ 116 h 549"/>
                  <a:gd name="T18" fmla="*/ 249 w 1111"/>
                  <a:gd name="T19" fmla="*/ 33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549">
                    <a:moveTo>
                      <a:pt x="249" y="33"/>
                    </a:moveTo>
                    <a:lnTo>
                      <a:pt x="249" y="33"/>
                    </a:lnTo>
                    <a:cubicBezTo>
                      <a:pt x="205" y="33"/>
                      <a:pt x="166" y="54"/>
                      <a:pt x="119" y="159"/>
                    </a:cubicBezTo>
                    <a:cubicBezTo>
                      <a:pt x="76" y="245"/>
                      <a:pt x="0" y="267"/>
                      <a:pt x="43" y="350"/>
                    </a:cubicBezTo>
                    <a:cubicBezTo>
                      <a:pt x="87" y="432"/>
                      <a:pt x="429" y="548"/>
                      <a:pt x="641" y="523"/>
                    </a:cubicBezTo>
                    <a:cubicBezTo>
                      <a:pt x="854" y="497"/>
                      <a:pt x="1092" y="422"/>
                      <a:pt x="1103" y="332"/>
                    </a:cubicBezTo>
                    <a:cubicBezTo>
                      <a:pt x="1110" y="249"/>
                      <a:pt x="1023" y="206"/>
                      <a:pt x="1002" y="162"/>
                    </a:cubicBezTo>
                    <a:cubicBezTo>
                      <a:pt x="969" y="108"/>
                      <a:pt x="962" y="0"/>
                      <a:pt x="876" y="18"/>
                    </a:cubicBezTo>
                    <a:cubicBezTo>
                      <a:pt x="789" y="36"/>
                      <a:pt x="782" y="119"/>
                      <a:pt x="559" y="116"/>
                    </a:cubicBezTo>
                    <a:cubicBezTo>
                      <a:pt x="339" y="112"/>
                      <a:pt x="303" y="29"/>
                      <a:pt x="249" y="33"/>
                    </a:cubicBezTo>
                  </a:path>
                </a:pathLst>
              </a:custGeom>
              <a:solidFill>
                <a:srgbClr val="D858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9" name="Freeform 811">
                <a:extLst>
                  <a:ext uri="{FF2B5EF4-FFF2-40B4-BE49-F238E27FC236}">
                    <a16:creationId xmlns:a16="http://schemas.microsoft.com/office/drawing/2014/main" id="{ADA23AE4-4CF7-6343-872B-A86FABA2E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3388" y="5307502"/>
                <a:ext cx="178034" cy="116405"/>
              </a:xfrm>
              <a:custGeom>
                <a:avLst/>
                <a:gdLst>
                  <a:gd name="T0" fmla="*/ 76 w 113"/>
                  <a:gd name="T1" fmla="*/ 69 h 73"/>
                  <a:gd name="T2" fmla="*/ 76 w 113"/>
                  <a:gd name="T3" fmla="*/ 69 h 73"/>
                  <a:gd name="T4" fmla="*/ 108 w 113"/>
                  <a:gd name="T5" fmla="*/ 58 h 73"/>
                  <a:gd name="T6" fmla="*/ 97 w 113"/>
                  <a:gd name="T7" fmla="*/ 29 h 73"/>
                  <a:gd name="T8" fmla="*/ 0 w 113"/>
                  <a:gd name="T9" fmla="*/ 0 h 73"/>
                  <a:gd name="T10" fmla="*/ 22 w 113"/>
                  <a:gd name="T11" fmla="*/ 51 h 73"/>
                  <a:gd name="T12" fmla="*/ 76 w 113"/>
                  <a:gd name="T13" fmla="*/ 6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73">
                    <a:moveTo>
                      <a:pt x="76" y="69"/>
                    </a:moveTo>
                    <a:lnTo>
                      <a:pt x="76" y="69"/>
                    </a:lnTo>
                    <a:cubicBezTo>
                      <a:pt x="86" y="72"/>
                      <a:pt x="101" y="69"/>
                      <a:pt x="108" y="58"/>
                    </a:cubicBezTo>
                    <a:cubicBezTo>
                      <a:pt x="112" y="47"/>
                      <a:pt x="108" y="33"/>
                      <a:pt x="97" y="29"/>
                    </a:cubicBezTo>
                    <a:cubicBezTo>
                      <a:pt x="65" y="11"/>
                      <a:pt x="32" y="4"/>
                      <a:pt x="0" y="0"/>
                    </a:cubicBezTo>
                    <a:cubicBezTo>
                      <a:pt x="7" y="18"/>
                      <a:pt x="14" y="33"/>
                      <a:pt x="22" y="51"/>
                    </a:cubicBezTo>
                    <a:cubicBezTo>
                      <a:pt x="40" y="51"/>
                      <a:pt x="58" y="58"/>
                      <a:pt x="76" y="69"/>
                    </a:cubicBezTo>
                  </a:path>
                </a:pathLst>
              </a:custGeom>
              <a:solidFill>
                <a:srgbClr val="D8AD8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0" name="Freeform 812">
                <a:extLst>
                  <a:ext uri="{FF2B5EF4-FFF2-40B4-BE49-F238E27FC236}">
                    <a16:creationId xmlns:a16="http://schemas.microsoft.com/office/drawing/2014/main" id="{D4AE6BC7-2689-7942-B7D5-5886E9BD8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0033" y="5307502"/>
                <a:ext cx="239660" cy="109560"/>
              </a:xfrm>
              <a:custGeom>
                <a:avLst/>
                <a:gdLst>
                  <a:gd name="T0" fmla="*/ 15 w 153"/>
                  <a:gd name="T1" fmla="*/ 25 h 70"/>
                  <a:gd name="T2" fmla="*/ 15 w 153"/>
                  <a:gd name="T3" fmla="*/ 25 h 70"/>
                  <a:gd name="T4" fmla="*/ 4 w 153"/>
                  <a:gd name="T5" fmla="*/ 58 h 70"/>
                  <a:gd name="T6" fmla="*/ 25 w 153"/>
                  <a:gd name="T7" fmla="*/ 69 h 70"/>
                  <a:gd name="T8" fmla="*/ 33 w 153"/>
                  <a:gd name="T9" fmla="*/ 69 h 70"/>
                  <a:gd name="T10" fmla="*/ 152 w 153"/>
                  <a:gd name="T11" fmla="*/ 47 h 70"/>
                  <a:gd name="T12" fmla="*/ 134 w 153"/>
                  <a:gd name="T13" fmla="*/ 0 h 70"/>
                  <a:gd name="T14" fmla="*/ 15 w 153"/>
                  <a:gd name="T1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" h="70">
                    <a:moveTo>
                      <a:pt x="15" y="25"/>
                    </a:moveTo>
                    <a:lnTo>
                      <a:pt x="15" y="25"/>
                    </a:lnTo>
                    <a:cubicBezTo>
                      <a:pt x="4" y="33"/>
                      <a:pt x="0" y="43"/>
                      <a:pt x="4" y="58"/>
                    </a:cubicBezTo>
                    <a:cubicBezTo>
                      <a:pt x="7" y="65"/>
                      <a:pt x="18" y="69"/>
                      <a:pt x="25" y="69"/>
                    </a:cubicBezTo>
                    <a:cubicBezTo>
                      <a:pt x="29" y="69"/>
                      <a:pt x="33" y="69"/>
                      <a:pt x="33" y="69"/>
                    </a:cubicBezTo>
                    <a:cubicBezTo>
                      <a:pt x="36" y="69"/>
                      <a:pt x="87" y="43"/>
                      <a:pt x="152" y="47"/>
                    </a:cubicBezTo>
                    <a:cubicBezTo>
                      <a:pt x="148" y="29"/>
                      <a:pt x="141" y="15"/>
                      <a:pt x="134" y="0"/>
                    </a:cubicBezTo>
                    <a:cubicBezTo>
                      <a:pt x="69" y="4"/>
                      <a:pt x="18" y="25"/>
                      <a:pt x="15" y="25"/>
                    </a:cubicBezTo>
                  </a:path>
                </a:pathLst>
              </a:custGeom>
              <a:solidFill>
                <a:srgbClr val="D8AD8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1" name="Freeform 813">
                <a:extLst>
                  <a:ext uri="{FF2B5EF4-FFF2-40B4-BE49-F238E27FC236}">
                    <a16:creationId xmlns:a16="http://schemas.microsoft.com/office/drawing/2014/main" id="{AB55CDB5-9D9C-E342-AF03-92F30C887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8917" y="5978556"/>
                <a:ext cx="6845" cy="6845"/>
              </a:xfrm>
              <a:custGeom>
                <a:avLst/>
                <a:gdLst>
                  <a:gd name="T0" fmla="*/ 0 w 1"/>
                  <a:gd name="T1" fmla="*/ 4 h 5"/>
                  <a:gd name="T2" fmla="*/ 0 w 1"/>
                  <a:gd name="T3" fmla="*/ 4 h 5"/>
                  <a:gd name="T4" fmla="*/ 0 w 1"/>
                  <a:gd name="T5" fmla="*/ 0 h 5"/>
                  <a:gd name="T6" fmla="*/ 0 w 1"/>
                  <a:gd name="T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4"/>
                    </a:moveTo>
                    <a:lnTo>
                      <a:pt x="0" y="4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9B8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2" name="Freeform 814">
                <a:extLst>
                  <a:ext uri="{FF2B5EF4-FFF2-40B4-BE49-F238E27FC236}">
                    <a16:creationId xmlns:a16="http://schemas.microsoft.com/office/drawing/2014/main" id="{9AD4B744-09AC-574C-92E9-0DE0BDCE3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2848" y="5382823"/>
                <a:ext cx="349220" cy="657359"/>
              </a:xfrm>
              <a:custGeom>
                <a:avLst/>
                <a:gdLst>
                  <a:gd name="T0" fmla="*/ 151 w 227"/>
                  <a:gd name="T1" fmla="*/ 418 h 423"/>
                  <a:gd name="T2" fmla="*/ 151 w 227"/>
                  <a:gd name="T3" fmla="*/ 418 h 423"/>
                  <a:gd name="T4" fmla="*/ 226 w 227"/>
                  <a:gd name="T5" fmla="*/ 385 h 423"/>
                  <a:gd name="T6" fmla="*/ 118 w 227"/>
                  <a:gd name="T7" fmla="*/ 133 h 423"/>
                  <a:gd name="T8" fmla="*/ 54 w 227"/>
                  <a:gd name="T9" fmla="*/ 36 h 423"/>
                  <a:gd name="T10" fmla="*/ 36 w 227"/>
                  <a:gd name="T11" fmla="*/ 4 h 423"/>
                  <a:gd name="T12" fmla="*/ 0 w 227"/>
                  <a:gd name="T13" fmla="*/ 0 h 423"/>
                  <a:gd name="T14" fmla="*/ 21 w 227"/>
                  <a:gd name="T15" fmla="*/ 50 h 423"/>
                  <a:gd name="T16" fmla="*/ 43 w 227"/>
                  <a:gd name="T17" fmla="*/ 166 h 423"/>
                  <a:gd name="T18" fmla="*/ 154 w 227"/>
                  <a:gd name="T19" fmla="*/ 422 h 423"/>
                  <a:gd name="T20" fmla="*/ 154 w 227"/>
                  <a:gd name="T21" fmla="*/ 422 h 423"/>
                  <a:gd name="T22" fmla="*/ 151 w 227"/>
                  <a:gd name="T23" fmla="*/ 418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7" h="423">
                    <a:moveTo>
                      <a:pt x="151" y="418"/>
                    </a:moveTo>
                    <a:lnTo>
                      <a:pt x="151" y="418"/>
                    </a:lnTo>
                    <a:cubicBezTo>
                      <a:pt x="226" y="385"/>
                      <a:pt x="226" y="385"/>
                      <a:pt x="226" y="385"/>
                    </a:cubicBezTo>
                    <a:cubicBezTo>
                      <a:pt x="118" y="133"/>
                      <a:pt x="118" y="133"/>
                      <a:pt x="118" y="133"/>
                    </a:cubicBezTo>
                    <a:cubicBezTo>
                      <a:pt x="93" y="87"/>
                      <a:pt x="72" y="76"/>
                      <a:pt x="54" y="36"/>
                    </a:cubicBezTo>
                    <a:cubicBezTo>
                      <a:pt x="46" y="25"/>
                      <a:pt x="43" y="11"/>
                      <a:pt x="36" y="4"/>
                    </a:cubicBezTo>
                    <a:cubicBezTo>
                      <a:pt x="25" y="0"/>
                      <a:pt x="14" y="0"/>
                      <a:pt x="0" y="0"/>
                    </a:cubicBezTo>
                    <a:cubicBezTo>
                      <a:pt x="7" y="15"/>
                      <a:pt x="14" y="29"/>
                      <a:pt x="21" y="50"/>
                    </a:cubicBezTo>
                    <a:cubicBezTo>
                      <a:pt x="32" y="83"/>
                      <a:pt x="28" y="123"/>
                      <a:pt x="43" y="166"/>
                    </a:cubicBezTo>
                    <a:cubicBezTo>
                      <a:pt x="154" y="422"/>
                      <a:pt x="154" y="422"/>
                      <a:pt x="154" y="422"/>
                    </a:cubicBezTo>
                    <a:lnTo>
                      <a:pt x="154" y="422"/>
                    </a:lnTo>
                    <a:lnTo>
                      <a:pt x="151" y="418"/>
                    </a:lnTo>
                  </a:path>
                </a:pathLst>
              </a:custGeom>
              <a:solidFill>
                <a:srgbClr val="3BC8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3" name="Freeform 815">
                <a:extLst>
                  <a:ext uri="{FF2B5EF4-FFF2-40B4-BE49-F238E27FC236}">
                    <a16:creationId xmlns:a16="http://schemas.microsoft.com/office/drawing/2014/main" id="{E0581B29-D729-AF45-87C9-1ACD4C0C9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5458" y="5307502"/>
                <a:ext cx="82170" cy="82170"/>
              </a:xfrm>
              <a:custGeom>
                <a:avLst/>
                <a:gdLst>
                  <a:gd name="T0" fmla="*/ 32 w 55"/>
                  <a:gd name="T1" fmla="*/ 0 h 52"/>
                  <a:gd name="T2" fmla="*/ 32 w 55"/>
                  <a:gd name="T3" fmla="*/ 0 h 52"/>
                  <a:gd name="T4" fmla="*/ 0 w 55"/>
                  <a:gd name="T5" fmla="*/ 0 h 52"/>
                  <a:gd name="T6" fmla="*/ 18 w 55"/>
                  <a:gd name="T7" fmla="*/ 47 h 52"/>
                  <a:gd name="T8" fmla="*/ 54 w 55"/>
                  <a:gd name="T9" fmla="*/ 51 h 52"/>
                  <a:gd name="T10" fmla="*/ 32 w 55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52">
                    <a:moveTo>
                      <a:pt x="32" y="0"/>
                    </a:moveTo>
                    <a:lnTo>
                      <a:pt x="32" y="0"/>
                    </a:lnTo>
                    <a:cubicBezTo>
                      <a:pt x="21" y="0"/>
                      <a:pt x="10" y="0"/>
                      <a:pt x="0" y="0"/>
                    </a:cubicBezTo>
                    <a:cubicBezTo>
                      <a:pt x="7" y="15"/>
                      <a:pt x="14" y="29"/>
                      <a:pt x="18" y="47"/>
                    </a:cubicBezTo>
                    <a:cubicBezTo>
                      <a:pt x="32" y="47"/>
                      <a:pt x="43" y="47"/>
                      <a:pt x="54" y="51"/>
                    </a:cubicBezTo>
                    <a:cubicBezTo>
                      <a:pt x="46" y="33"/>
                      <a:pt x="39" y="18"/>
                      <a:pt x="32" y="0"/>
                    </a:cubicBezTo>
                  </a:path>
                </a:pathLst>
              </a:custGeom>
              <a:solidFill>
                <a:srgbClr val="D8AD8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" name="Freeform 816">
                <a:extLst>
                  <a:ext uri="{FF2B5EF4-FFF2-40B4-BE49-F238E27FC236}">
                    <a16:creationId xmlns:a16="http://schemas.microsoft.com/office/drawing/2014/main" id="{D4D415B4-CBF6-F442-BBD5-6AF704E79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2068" y="5978556"/>
                <a:ext cx="6850" cy="6845"/>
              </a:xfrm>
              <a:custGeom>
                <a:avLst/>
                <a:gdLst>
                  <a:gd name="T0" fmla="*/ 4 w 5"/>
                  <a:gd name="T1" fmla="*/ 0 h 1"/>
                  <a:gd name="T2" fmla="*/ 4 w 5"/>
                  <a:gd name="T3" fmla="*/ 0 h 1"/>
                  <a:gd name="T4" fmla="*/ 0 w 5"/>
                  <a:gd name="T5" fmla="*/ 0 h 1"/>
                  <a:gd name="T6" fmla="*/ 0 w 5"/>
                  <a:gd name="T7" fmla="*/ 0 h 1"/>
                  <a:gd name="T8" fmla="*/ 4 w 5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">
                    <a:moveTo>
                      <a:pt x="4" y="0"/>
                    </a:moveTo>
                    <a:lnTo>
                      <a:pt x="4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" name="Freeform 817">
                <a:extLst>
                  <a:ext uri="{FF2B5EF4-FFF2-40B4-BE49-F238E27FC236}">
                    <a16:creationId xmlns:a16="http://schemas.microsoft.com/office/drawing/2014/main" id="{59C8C7C2-5F18-6149-ABBF-9347D477C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2507" y="5985402"/>
                <a:ext cx="123255" cy="82170"/>
              </a:xfrm>
              <a:custGeom>
                <a:avLst/>
                <a:gdLst>
                  <a:gd name="T0" fmla="*/ 76 w 81"/>
                  <a:gd name="T1" fmla="*/ 0 h 55"/>
                  <a:gd name="T2" fmla="*/ 76 w 81"/>
                  <a:gd name="T3" fmla="*/ 0 h 55"/>
                  <a:gd name="T4" fmla="*/ 0 w 81"/>
                  <a:gd name="T5" fmla="*/ 33 h 55"/>
                  <a:gd name="T6" fmla="*/ 51 w 81"/>
                  <a:gd name="T7" fmla="*/ 47 h 55"/>
                  <a:gd name="T8" fmla="*/ 76 w 81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5">
                    <a:moveTo>
                      <a:pt x="76" y="0"/>
                    </a:moveTo>
                    <a:lnTo>
                      <a:pt x="76" y="0"/>
                    </a:lnTo>
                    <a:cubicBezTo>
                      <a:pt x="0" y="33"/>
                      <a:pt x="0" y="33"/>
                      <a:pt x="0" y="33"/>
                    </a:cubicBezTo>
                    <a:cubicBezTo>
                      <a:pt x="8" y="47"/>
                      <a:pt x="29" y="54"/>
                      <a:pt x="51" y="47"/>
                    </a:cubicBezTo>
                    <a:cubicBezTo>
                      <a:pt x="69" y="40"/>
                      <a:pt x="80" y="18"/>
                      <a:pt x="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" name="Freeform 818">
                <a:extLst>
                  <a:ext uri="{FF2B5EF4-FFF2-40B4-BE49-F238E27FC236}">
                    <a16:creationId xmlns:a16="http://schemas.microsoft.com/office/drawing/2014/main" id="{89F67B5B-F252-BE4D-95F9-2F4518297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75662" y="5978556"/>
                <a:ext cx="123255" cy="61625"/>
              </a:xfrm>
              <a:custGeom>
                <a:avLst/>
                <a:gdLst>
                  <a:gd name="T0" fmla="*/ 79 w 80"/>
                  <a:gd name="T1" fmla="*/ 0 h 38"/>
                  <a:gd name="T2" fmla="*/ 79 w 80"/>
                  <a:gd name="T3" fmla="*/ 0 h 38"/>
                  <a:gd name="T4" fmla="*/ 75 w 80"/>
                  <a:gd name="T5" fmla="*/ 0 h 38"/>
                  <a:gd name="T6" fmla="*/ 0 w 80"/>
                  <a:gd name="T7" fmla="*/ 33 h 38"/>
                  <a:gd name="T8" fmla="*/ 0 w 80"/>
                  <a:gd name="T9" fmla="*/ 33 h 38"/>
                  <a:gd name="T10" fmla="*/ 3 w 80"/>
                  <a:gd name="T11" fmla="*/ 37 h 38"/>
                  <a:gd name="T12" fmla="*/ 79 w 80"/>
                  <a:gd name="T13" fmla="*/ 4 h 38"/>
                  <a:gd name="T14" fmla="*/ 79 w 80"/>
                  <a:gd name="T1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38">
                    <a:moveTo>
                      <a:pt x="79" y="0"/>
                    </a:moveTo>
                    <a:lnTo>
                      <a:pt x="79" y="0"/>
                    </a:lnTo>
                    <a:cubicBezTo>
                      <a:pt x="75" y="0"/>
                      <a:pt x="75" y="0"/>
                      <a:pt x="75" y="0"/>
                    </a:cubicBezTo>
                    <a:cubicBezTo>
                      <a:pt x="0" y="33"/>
                      <a:pt x="0" y="33"/>
                      <a:pt x="0" y="33"/>
                    </a:cubicBezTo>
                    <a:lnTo>
                      <a:pt x="0" y="33"/>
                    </a:lnTo>
                    <a:lnTo>
                      <a:pt x="3" y="37"/>
                    </a:lnTo>
                    <a:cubicBezTo>
                      <a:pt x="79" y="4"/>
                      <a:pt x="79" y="4"/>
                      <a:pt x="79" y="4"/>
                    </a:cubicBezTo>
                    <a:cubicBezTo>
                      <a:pt x="79" y="4"/>
                      <a:pt x="79" y="4"/>
                      <a:pt x="7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7" name="Freeform 819">
                <a:extLst>
                  <a:ext uri="{FF2B5EF4-FFF2-40B4-BE49-F238E27FC236}">
                    <a16:creationId xmlns:a16="http://schemas.microsoft.com/office/drawing/2014/main" id="{6BD8060F-B4D0-1A42-94B3-DAC90AF75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9797" y="5697807"/>
                <a:ext cx="143795" cy="219119"/>
              </a:xfrm>
              <a:custGeom>
                <a:avLst/>
                <a:gdLst>
                  <a:gd name="T0" fmla="*/ 86 w 91"/>
                  <a:gd name="T1" fmla="*/ 108 h 141"/>
                  <a:gd name="T2" fmla="*/ 86 w 91"/>
                  <a:gd name="T3" fmla="*/ 108 h 141"/>
                  <a:gd name="T4" fmla="*/ 46 w 91"/>
                  <a:gd name="T5" fmla="*/ 14 h 141"/>
                  <a:gd name="T6" fmla="*/ 18 w 91"/>
                  <a:gd name="T7" fmla="*/ 3 h 141"/>
                  <a:gd name="T8" fmla="*/ 3 w 91"/>
                  <a:gd name="T9" fmla="*/ 32 h 141"/>
                  <a:gd name="T10" fmla="*/ 43 w 91"/>
                  <a:gd name="T11" fmla="*/ 126 h 141"/>
                  <a:gd name="T12" fmla="*/ 72 w 91"/>
                  <a:gd name="T13" fmla="*/ 137 h 141"/>
                  <a:gd name="T14" fmla="*/ 86 w 91"/>
                  <a:gd name="T15" fmla="*/ 10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141">
                    <a:moveTo>
                      <a:pt x="86" y="108"/>
                    </a:moveTo>
                    <a:lnTo>
                      <a:pt x="86" y="108"/>
                    </a:lnTo>
                    <a:cubicBezTo>
                      <a:pt x="46" y="14"/>
                      <a:pt x="46" y="14"/>
                      <a:pt x="46" y="14"/>
                    </a:cubicBezTo>
                    <a:cubicBezTo>
                      <a:pt x="43" y="3"/>
                      <a:pt x="28" y="0"/>
                      <a:pt x="18" y="3"/>
                    </a:cubicBezTo>
                    <a:cubicBezTo>
                      <a:pt x="3" y="7"/>
                      <a:pt x="0" y="21"/>
                      <a:pt x="3" y="32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50" y="137"/>
                      <a:pt x="61" y="140"/>
                      <a:pt x="72" y="137"/>
                    </a:cubicBezTo>
                    <a:cubicBezTo>
                      <a:pt x="86" y="133"/>
                      <a:pt x="90" y="119"/>
                      <a:pt x="86" y="10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8" name="Freeform 820">
                <a:extLst>
                  <a:ext uri="{FF2B5EF4-FFF2-40B4-BE49-F238E27FC236}">
                    <a16:creationId xmlns:a16="http://schemas.microsoft.com/office/drawing/2014/main" id="{8E8133F5-1D14-6B48-B794-8E202F1ED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1658" y="5040449"/>
                <a:ext cx="287594" cy="191730"/>
              </a:xfrm>
              <a:custGeom>
                <a:avLst/>
                <a:gdLst>
                  <a:gd name="T0" fmla="*/ 151 w 185"/>
                  <a:gd name="T1" fmla="*/ 44 h 124"/>
                  <a:gd name="T2" fmla="*/ 151 w 185"/>
                  <a:gd name="T3" fmla="*/ 44 h 124"/>
                  <a:gd name="T4" fmla="*/ 94 w 185"/>
                  <a:gd name="T5" fmla="*/ 0 h 124"/>
                  <a:gd name="T6" fmla="*/ 29 w 185"/>
                  <a:gd name="T7" fmla="*/ 44 h 124"/>
                  <a:gd name="T8" fmla="*/ 0 w 185"/>
                  <a:gd name="T9" fmla="*/ 72 h 124"/>
                  <a:gd name="T10" fmla="*/ 29 w 185"/>
                  <a:gd name="T11" fmla="*/ 101 h 124"/>
                  <a:gd name="T12" fmla="*/ 32 w 185"/>
                  <a:gd name="T13" fmla="*/ 101 h 124"/>
                  <a:gd name="T14" fmla="*/ 54 w 185"/>
                  <a:gd name="T15" fmla="*/ 108 h 124"/>
                  <a:gd name="T16" fmla="*/ 94 w 185"/>
                  <a:gd name="T17" fmla="*/ 123 h 124"/>
                  <a:gd name="T18" fmla="*/ 133 w 185"/>
                  <a:gd name="T19" fmla="*/ 101 h 124"/>
                  <a:gd name="T20" fmla="*/ 151 w 185"/>
                  <a:gd name="T21" fmla="*/ 101 h 124"/>
                  <a:gd name="T22" fmla="*/ 184 w 185"/>
                  <a:gd name="T23" fmla="*/ 76 h 124"/>
                  <a:gd name="T24" fmla="*/ 151 w 185"/>
                  <a:gd name="T25" fmla="*/ 4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5" h="124">
                    <a:moveTo>
                      <a:pt x="151" y="44"/>
                    </a:moveTo>
                    <a:lnTo>
                      <a:pt x="151" y="44"/>
                    </a:lnTo>
                    <a:cubicBezTo>
                      <a:pt x="137" y="33"/>
                      <a:pt x="112" y="0"/>
                      <a:pt x="94" y="0"/>
                    </a:cubicBezTo>
                    <a:cubicBezTo>
                      <a:pt x="72" y="0"/>
                      <a:pt x="47" y="36"/>
                      <a:pt x="29" y="44"/>
                    </a:cubicBezTo>
                    <a:cubicBezTo>
                      <a:pt x="14" y="51"/>
                      <a:pt x="0" y="62"/>
                      <a:pt x="0" y="72"/>
                    </a:cubicBezTo>
                    <a:cubicBezTo>
                      <a:pt x="0" y="90"/>
                      <a:pt x="11" y="101"/>
                      <a:pt x="29" y="101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43" y="101"/>
                      <a:pt x="50" y="101"/>
                      <a:pt x="54" y="108"/>
                    </a:cubicBezTo>
                    <a:cubicBezTo>
                      <a:pt x="61" y="119"/>
                      <a:pt x="76" y="123"/>
                      <a:pt x="94" y="123"/>
                    </a:cubicBezTo>
                    <a:cubicBezTo>
                      <a:pt x="112" y="123"/>
                      <a:pt x="122" y="108"/>
                      <a:pt x="133" y="101"/>
                    </a:cubicBezTo>
                    <a:cubicBezTo>
                      <a:pt x="140" y="98"/>
                      <a:pt x="148" y="101"/>
                      <a:pt x="151" y="101"/>
                    </a:cubicBezTo>
                    <a:cubicBezTo>
                      <a:pt x="169" y="101"/>
                      <a:pt x="184" y="90"/>
                      <a:pt x="184" y="76"/>
                    </a:cubicBezTo>
                    <a:cubicBezTo>
                      <a:pt x="184" y="62"/>
                      <a:pt x="166" y="54"/>
                      <a:pt x="151" y="44"/>
                    </a:cubicBezTo>
                  </a:path>
                </a:pathLst>
              </a:custGeom>
              <a:solidFill>
                <a:srgbClr val="F4A6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B4F5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12219A-A6FB-9445-8C86-B2C104402B8E}"/>
              </a:ext>
            </a:extLst>
          </p:cNvPr>
          <p:cNvGrpSpPr/>
          <p:nvPr/>
        </p:nvGrpSpPr>
        <p:grpSpPr>
          <a:xfrm>
            <a:off x="12188825" y="4196043"/>
            <a:ext cx="9972658" cy="3915004"/>
            <a:chOff x="11058542" y="4654794"/>
            <a:chExt cx="9972658" cy="3915004"/>
          </a:xfrm>
        </p:grpSpPr>
        <p:sp>
          <p:nvSpPr>
            <p:cNvPr id="66" name="Rectángulo 8">
              <a:extLst>
                <a:ext uri="{FF2B5EF4-FFF2-40B4-BE49-F238E27FC236}">
                  <a16:creationId xmlns:a16="http://schemas.microsoft.com/office/drawing/2014/main" id="{19F018FA-BFF3-744D-8699-ED1DC6C10225}"/>
                </a:ext>
              </a:extLst>
            </p:cNvPr>
            <p:cNvSpPr/>
            <p:nvPr/>
          </p:nvSpPr>
          <p:spPr>
            <a:xfrm flipH="1">
              <a:off x="11058542" y="5707476"/>
              <a:ext cx="997265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The disease causes respiratory illness with symptoms such as a cough, fever, and in more severe cases, difficulty breathing. The disease causes respiratory illness with symptoms such as a cough.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F03A9B-0474-3246-86C4-175B81603A58}"/>
                </a:ext>
              </a:extLst>
            </p:cNvPr>
            <p:cNvSpPr txBox="1"/>
            <p:nvPr/>
          </p:nvSpPr>
          <p:spPr>
            <a:xfrm flipH="1">
              <a:off x="11058542" y="4654794"/>
              <a:ext cx="4135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FEVER</a:t>
              </a:r>
            </a:p>
          </p:txBody>
        </p:sp>
      </p:grpSp>
      <p:sp>
        <p:nvSpPr>
          <p:cNvPr id="68" name="Freeform 787">
            <a:extLst>
              <a:ext uri="{FF2B5EF4-FFF2-40B4-BE49-F238E27FC236}">
                <a16:creationId xmlns:a16="http://schemas.microsoft.com/office/drawing/2014/main" id="{4B2AA6A1-DFD8-0B47-BE95-B79159D4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5" y="9015733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787">
            <a:extLst>
              <a:ext uri="{FF2B5EF4-FFF2-40B4-BE49-F238E27FC236}">
                <a16:creationId xmlns:a16="http://schemas.microsoft.com/office/drawing/2014/main" id="{D85EF534-169C-F84F-A01D-F153D1700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1447" y="9015733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787">
            <a:extLst>
              <a:ext uri="{FF2B5EF4-FFF2-40B4-BE49-F238E27FC236}">
                <a16:creationId xmlns:a16="http://schemas.microsoft.com/office/drawing/2014/main" id="{DBF723CE-59B3-D542-B4E2-70E8A00F2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4069" y="9015733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63E4C25-1304-BA4A-A153-F3ED5C38E063}"/>
              </a:ext>
            </a:extLst>
          </p:cNvPr>
          <p:cNvGrpSpPr/>
          <p:nvPr/>
        </p:nvGrpSpPr>
        <p:grpSpPr>
          <a:xfrm>
            <a:off x="12941035" y="9336422"/>
            <a:ext cx="927366" cy="1798676"/>
            <a:chOff x="6255570" y="14364467"/>
            <a:chExt cx="463127" cy="898263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7BC5A597-341C-9848-AF10-5DC06C0554DC}"/>
                </a:ext>
              </a:extLst>
            </p:cNvPr>
            <p:cNvSpPr/>
            <p:nvPr/>
          </p:nvSpPr>
          <p:spPr>
            <a:xfrm>
              <a:off x="6296453" y="15081977"/>
              <a:ext cx="62773" cy="180753"/>
            </a:xfrm>
            <a:custGeom>
              <a:avLst/>
              <a:gdLst>
                <a:gd name="connsiteX0" fmla="*/ 33242 w 62773"/>
                <a:gd name="connsiteY0" fmla="*/ 4 h 180753"/>
                <a:gd name="connsiteX1" fmla="*/ 2476 w 62773"/>
                <a:gd name="connsiteY1" fmla="*/ 29475 h 180753"/>
                <a:gd name="connsiteX2" fmla="*/ 762 w 62773"/>
                <a:gd name="connsiteY2" fmla="*/ 115035 h 180753"/>
                <a:gd name="connsiteX3" fmla="*/ 0 w 62773"/>
                <a:gd name="connsiteY3" fmla="*/ 151636 h 180753"/>
                <a:gd name="connsiteX4" fmla="*/ 31204 w 62773"/>
                <a:gd name="connsiteY4" fmla="*/ 180736 h 180753"/>
                <a:gd name="connsiteX5" fmla="*/ 60293 w 62773"/>
                <a:gd name="connsiteY5" fmla="*/ 152777 h 180753"/>
                <a:gd name="connsiteX6" fmla="*/ 61055 w 62773"/>
                <a:gd name="connsiteY6" fmla="*/ 116271 h 180753"/>
                <a:gd name="connsiteX7" fmla="*/ 62770 w 62773"/>
                <a:gd name="connsiteY7" fmla="*/ 30711 h 180753"/>
                <a:gd name="connsiteX8" fmla="*/ 33242 w 62773"/>
                <a:gd name="connsiteY8" fmla="*/ 4 h 18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773" h="180753">
                  <a:moveTo>
                    <a:pt x="33242" y="4"/>
                  </a:moveTo>
                  <a:cubicBezTo>
                    <a:pt x="16621" y="-262"/>
                    <a:pt x="2895" y="12886"/>
                    <a:pt x="2476" y="29475"/>
                  </a:cubicBezTo>
                  <a:lnTo>
                    <a:pt x="762" y="115035"/>
                  </a:lnTo>
                  <a:lnTo>
                    <a:pt x="0" y="151636"/>
                  </a:lnTo>
                  <a:cubicBezTo>
                    <a:pt x="562" y="168273"/>
                    <a:pt x="14535" y="181297"/>
                    <a:pt x="31204" y="180736"/>
                  </a:cubicBezTo>
                  <a:cubicBezTo>
                    <a:pt x="46634" y="180213"/>
                    <a:pt x="59188" y="168149"/>
                    <a:pt x="60293" y="152777"/>
                  </a:cubicBezTo>
                  <a:lnTo>
                    <a:pt x="61055" y="116271"/>
                  </a:lnTo>
                  <a:lnTo>
                    <a:pt x="62770" y="30711"/>
                  </a:lnTo>
                  <a:cubicBezTo>
                    <a:pt x="63036" y="14121"/>
                    <a:pt x="49863" y="422"/>
                    <a:pt x="33242" y="4"/>
                  </a:cubicBezTo>
                  <a:close/>
                </a:path>
              </a:pathLst>
            </a:custGeom>
            <a:solidFill>
              <a:srgbClr val="B7B7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51D4E9A6-BDEF-E848-B609-58707C3437A5}"/>
                </a:ext>
              </a:extLst>
            </p:cNvPr>
            <p:cNvSpPr/>
            <p:nvPr/>
          </p:nvSpPr>
          <p:spPr>
            <a:xfrm rot="69600">
              <a:off x="6255570" y="14364467"/>
              <a:ext cx="161448" cy="786110"/>
            </a:xfrm>
            <a:custGeom>
              <a:avLst/>
              <a:gdLst>
                <a:gd name="connsiteX0" fmla="*/ 90416 w 161448"/>
                <a:gd name="connsiteY0" fmla="*/ -46 h 786110"/>
                <a:gd name="connsiteX1" fmla="*/ 161378 w 161448"/>
                <a:gd name="connsiteY1" fmla="*/ -46 h 786110"/>
                <a:gd name="connsiteX2" fmla="*/ 161378 w 161448"/>
                <a:gd name="connsiteY2" fmla="*/ 786064 h 786110"/>
                <a:gd name="connsiteX3" fmla="*/ 90416 w 161448"/>
                <a:gd name="connsiteY3" fmla="*/ 786064 h 786110"/>
                <a:gd name="connsiteX4" fmla="*/ 70890 w 161448"/>
                <a:gd name="connsiteY4" fmla="*/ 786064 h 786110"/>
                <a:gd name="connsiteX5" fmla="*/ 70890 w 161448"/>
                <a:gd name="connsiteY5" fmla="*/ -46 h 786110"/>
                <a:gd name="connsiteX6" fmla="*/ -71 w 161448"/>
                <a:gd name="connsiteY6" fmla="*/ -46 h 786110"/>
                <a:gd name="connsiteX7" fmla="*/ 70890 w 161448"/>
                <a:gd name="connsiteY7" fmla="*/ -46 h 78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48" h="786110">
                  <a:moveTo>
                    <a:pt x="90416" y="-46"/>
                  </a:moveTo>
                  <a:cubicBezTo>
                    <a:pt x="129607" y="-46"/>
                    <a:pt x="161378" y="-46"/>
                    <a:pt x="161378" y="-46"/>
                  </a:cubicBezTo>
                  <a:lnTo>
                    <a:pt x="161378" y="786064"/>
                  </a:lnTo>
                  <a:cubicBezTo>
                    <a:pt x="161378" y="786064"/>
                    <a:pt x="129607" y="786064"/>
                    <a:pt x="90416" y="786064"/>
                  </a:cubicBezTo>
                  <a:lnTo>
                    <a:pt x="70890" y="786064"/>
                  </a:lnTo>
                  <a:lnTo>
                    <a:pt x="70890" y="-46"/>
                  </a:lnTo>
                  <a:cubicBezTo>
                    <a:pt x="31699" y="-46"/>
                    <a:pt x="-71" y="-46"/>
                    <a:pt x="-71" y="-46"/>
                  </a:cubicBezTo>
                  <a:cubicBezTo>
                    <a:pt x="-71" y="-46"/>
                    <a:pt x="31699" y="-46"/>
                    <a:pt x="70890" y="-46"/>
                  </a:cubicBezTo>
                  <a:close/>
                </a:path>
              </a:pathLst>
            </a:custGeom>
            <a:solidFill>
              <a:srgbClr val="B7B7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2C3E3BE-D33D-F34D-B602-9BC995CF63F2}"/>
                </a:ext>
              </a:extLst>
            </p:cNvPr>
            <p:cNvSpPr/>
            <p:nvPr/>
          </p:nvSpPr>
          <p:spPr>
            <a:xfrm rot="68746">
              <a:off x="6286436" y="14413800"/>
              <a:ext cx="101842" cy="689089"/>
            </a:xfrm>
            <a:custGeom>
              <a:avLst/>
              <a:gdLst>
                <a:gd name="connsiteX0" fmla="*/ 58805 w 101842"/>
                <a:gd name="connsiteY0" fmla="*/ -46 h 689089"/>
                <a:gd name="connsiteX1" fmla="*/ 101771 w 101842"/>
                <a:gd name="connsiteY1" fmla="*/ -46 h 689089"/>
                <a:gd name="connsiteX2" fmla="*/ 101771 w 101842"/>
                <a:gd name="connsiteY2" fmla="*/ 689043 h 689089"/>
                <a:gd name="connsiteX3" fmla="*/ 58805 w 101842"/>
                <a:gd name="connsiteY3" fmla="*/ 689043 h 689089"/>
                <a:gd name="connsiteX4" fmla="*/ 42895 w 101842"/>
                <a:gd name="connsiteY4" fmla="*/ 689043 h 689089"/>
                <a:gd name="connsiteX5" fmla="*/ 42895 w 101842"/>
                <a:gd name="connsiteY5" fmla="*/ -46 h 689089"/>
                <a:gd name="connsiteX6" fmla="*/ -71 w 101842"/>
                <a:gd name="connsiteY6" fmla="*/ -46 h 689089"/>
                <a:gd name="connsiteX7" fmla="*/ 42895 w 101842"/>
                <a:gd name="connsiteY7" fmla="*/ -46 h 68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842" h="689089">
                  <a:moveTo>
                    <a:pt x="58805" y="-46"/>
                  </a:moveTo>
                  <a:cubicBezTo>
                    <a:pt x="82535" y="-46"/>
                    <a:pt x="101771" y="-46"/>
                    <a:pt x="101771" y="-46"/>
                  </a:cubicBezTo>
                  <a:lnTo>
                    <a:pt x="101771" y="689043"/>
                  </a:lnTo>
                  <a:cubicBezTo>
                    <a:pt x="101771" y="689043"/>
                    <a:pt x="82535" y="689043"/>
                    <a:pt x="58805" y="689043"/>
                  </a:cubicBezTo>
                  <a:lnTo>
                    <a:pt x="42895" y="689043"/>
                  </a:lnTo>
                  <a:lnTo>
                    <a:pt x="42895" y="-46"/>
                  </a:lnTo>
                  <a:cubicBezTo>
                    <a:pt x="19165" y="-46"/>
                    <a:pt x="-71" y="-46"/>
                    <a:pt x="-71" y="-46"/>
                  </a:cubicBezTo>
                  <a:cubicBezTo>
                    <a:pt x="-71" y="-46"/>
                    <a:pt x="19165" y="-46"/>
                    <a:pt x="42895" y="-46"/>
                  </a:cubicBezTo>
                  <a:close/>
                </a:path>
              </a:pathLst>
            </a:custGeom>
            <a:solidFill>
              <a:srgbClr val="F3F3F3"/>
            </a:solidFill>
            <a:ln w="9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38ECF85-4A7F-0343-B39C-A4CC91353203}"/>
                </a:ext>
              </a:extLst>
            </p:cNvPr>
            <p:cNvSpPr/>
            <p:nvPr/>
          </p:nvSpPr>
          <p:spPr>
            <a:xfrm rot="69600">
              <a:off x="6309034" y="14472635"/>
              <a:ext cx="65912" cy="12739"/>
            </a:xfrm>
            <a:custGeom>
              <a:avLst/>
              <a:gdLst>
                <a:gd name="connsiteX0" fmla="*/ 60222 w 65912"/>
                <a:gd name="connsiteY0" fmla="*/ -46 h 12739"/>
                <a:gd name="connsiteX1" fmla="*/ 65842 w 65912"/>
                <a:gd name="connsiteY1" fmla="*/ -46 h 12739"/>
                <a:gd name="connsiteX2" fmla="*/ 65842 w 65912"/>
                <a:gd name="connsiteY2" fmla="*/ 12693 h 12739"/>
                <a:gd name="connsiteX3" fmla="*/ 60222 w 65912"/>
                <a:gd name="connsiteY3" fmla="*/ 12693 h 12739"/>
                <a:gd name="connsiteX4" fmla="*/ 5549 w 65912"/>
                <a:gd name="connsiteY4" fmla="*/ 12693 h 12739"/>
                <a:gd name="connsiteX5" fmla="*/ 5549 w 65912"/>
                <a:gd name="connsiteY5" fmla="*/ -46 h 12739"/>
                <a:gd name="connsiteX6" fmla="*/ -71 w 65912"/>
                <a:gd name="connsiteY6" fmla="*/ -46 h 12739"/>
                <a:gd name="connsiteX7" fmla="*/ 5549 w 65912"/>
                <a:gd name="connsiteY7" fmla="*/ -46 h 1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12" h="12739">
                  <a:moveTo>
                    <a:pt x="60222" y="-46"/>
                  </a:moveTo>
                  <a:cubicBezTo>
                    <a:pt x="63326" y="-46"/>
                    <a:pt x="65842" y="-46"/>
                    <a:pt x="65842" y="-46"/>
                  </a:cubicBezTo>
                  <a:lnTo>
                    <a:pt x="65842" y="12693"/>
                  </a:lnTo>
                  <a:cubicBezTo>
                    <a:pt x="65842" y="12693"/>
                    <a:pt x="63326" y="12693"/>
                    <a:pt x="60222" y="12693"/>
                  </a:cubicBezTo>
                  <a:lnTo>
                    <a:pt x="5549" y="12693"/>
                  </a:lnTo>
                  <a:lnTo>
                    <a:pt x="5549" y="-46"/>
                  </a:lnTo>
                  <a:cubicBezTo>
                    <a:pt x="2445" y="-46"/>
                    <a:pt x="-71" y="-46"/>
                    <a:pt x="-71" y="-46"/>
                  </a:cubicBezTo>
                  <a:cubicBezTo>
                    <a:pt x="-71" y="-46"/>
                    <a:pt x="2445" y="-46"/>
                    <a:pt x="5549" y="-46"/>
                  </a:cubicBezTo>
                  <a:close/>
                </a:path>
              </a:pathLst>
            </a:custGeom>
            <a:solidFill>
              <a:srgbClr val="B7B7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48C88921-1550-D641-9057-EF24E1D4AF43}"/>
                </a:ext>
              </a:extLst>
            </p:cNvPr>
            <p:cNvSpPr/>
            <p:nvPr/>
          </p:nvSpPr>
          <p:spPr>
            <a:xfrm rot="69600">
              <a:off x="6308106" y="14518428"/>
              <a:ext cx="65912" cy="12739"/>
            </a:xfrm>
            <a:custGeom>
              <a:avLst/>
              <a:gdLst>
                <a:gd name="connsiteX0" fmla="*/ 60222 w 65912"/>
                <a:gd name="connsiteY0" fmla="*/ -46 h 12739"/>
                <a:gd name="connsiteX1" fmla="*/ 65842 w 65912"/>
                <a:gd name="connsiteY1" fmla="*/ -46 h 12739"/>
                <a:gd name="connsiteX2" fmla="*/ 65842 w 65912"/>
                <a:gd name="connsiteY2" fmla="*/ 12693 h 12739"/>
                <a:gd name="connsiteX3" fmla="*/ 60222 w 65912"/>
                <a:gd name="connsiteY3" fmla="*/ 12693 h 12739"/>
                <a:gd name="connsiteX4" fmla="*/ 5548 w 65912"/>
                <a:gd name="connsiteY4" fmla="*/ 12693 h 12739"/>
                <a:gd name="connsiteX5" fmla="*/ 5548 w 65912"/>
                <a:gd name="connsiteY5" fmla="*/ -46 h 12739"/>
                <a:gd name="connsiteX6" fmla="*/ -71 w 65912"/>
                <a:gd name="connsiteY6" fmla="*/ -46 h 12739"/>
                <a:gd name="connsiteX7" fmla="*/ 5548 w 65912"/>
                <a:gd name="connsiteY7" fmla="*/ -46 h 1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12" h="12739">
                  <a:moveTo>
                    <a:pt x="60222" y="-46"/>
                  </a:moveTo>
                  <a:cubicBezTo>
                    <a:pt x="63325" y="-46"/>
                    <a:pt x="65842" y="-46"/>
                    <a:pt x="65842" y="-46"/>
                  </a:cubicBezTo>
                  <a:lnTo>
                    <a:pt x="65842" y="12693"/>
                  </a:lnTo>
                  <a:cubicBezTo>
                    <a:pt x="65842" y="12693"/>
                    <a:pt x="63325" y="12693"/>
                    <a:pt x="60222" y="12693"/>
                  </a:cubicBezTo>
                  <a:lnTo>
                    <a:pt x="5548" y="12693"/>
                  </a:lnTo>
                  <a:lnTo>
                    <a:pt x="5548" y="-46"/>
                  </a:lnTo>
                  <a:cubicBezTo>
                    <a:pt x="2445" y="-46"/>
                    <a:pt x="-71" y="-46"/>
                    <a:pt x="-71" y="-46"/>
                  </a:cubicBezTo>
                  <a:cubicBezTo>
                    <a:pt x="-71" y="-46"/>
                    <a:pt x="2445" y="-46"/>
                    <a:pt x="5548" y="-46"/>
                  </a:cubicBezTo>
                  <a:close/>
                </a:path>
              </a:pathLst>
            </a:custGeom>
            <a:solidFill>
              <a:srgbClr val="B7B7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9818BE77-41D1-BA47-A64B-BC29B83209DD}"/>
                </a:ext>
              </a:extLst>
            </p:cNvPr>
            <p:cNvSpPr/>
            <p:nvPr/>
          </p:nvSpPr>
          <p:spPr>
            <a:xfrm rot="69600">
              <a:off x="6307148" y="14565648"/>
              <a:ext cx="65912" cy="12739"/>
            </a:xfrm>
            <a:custGeom>
              <a:avLst/>
              <a:gdLst>
                <a:gd name="connsiteX0" fmla="*/ 60222 w 65912"/>
                <a:gd name="connsiteY0" fmla="*/ -46 h 12739"/>
                <a:gd name="connsiteX1" fmla="*/ 65842 w 65912"/>
                <a:gd name="connsiteY1" fmla="*/ -46 h 12739"/>
                <a:gd name="connsiteX2" fmla="*/ 65842 w 65912"/>
                <a:gd name="connsiteY2" fmla="*/ 12693 h 12739"/>
                <a:gd name="connsiteX3" fmla="*/ 60222 w 65912"/>
                <a:gd name="connsiteY3" fmla="*/ 12693 h 12739"/>
                <a:gd name="connsiteX4" fmla="*/ 5548 w 65912"/>
                <a:gd name="connsiteY4" fmla="*/ 12693 h 12739"/>
                <a:gd name="connsiteX5" fmla="*/ 5548 w 65912"/>
                <a:gd name="connsiteY5" fmla="*/ -46 h 12739"/>
                <a:gd name="connsiteX6" fmla="*/ -71 w 65912"/>
                <a:gd name="connsiteY6" fmla="*/ -46 h 12739"/>
                <a:gd name="connsiteX7" fmla="*/ 5548 w 65912"/>
                <a:gd name="connsiteY7" fmla="*/ -46 h 1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12" h="12739">
                  <a:moveTo>
                    <a:pt x="60222" y="-46"/>
                  </a:moveTo>
                  <a:cubicBezTo>
                    <a:pt x="63325" y="-46"/>
                    <a:pt x="65842" y="-46"/>
                    <a:pt x="65842" y="-46"/>
                  </a:cubicBezTo>
                  <a:lnTo>
                    <a:pt x="65842" y="12693"/>
                  </a:lnTo>
                  <a:cubicBezTo>
                    <a:pt x="65842" y="12693"/>
                    <a:pt x="63325" y="12693"/>
                    <a:pt x="60222" y="12693"/>
                  </a:cubicBezTo>
                  <a:lnTo>
                    <a:pt x="5548" y="12693"/>
                  </a:lnTo>
                  <a:lnTo>
                    <a:pt x="5548" y="-46"/>
                  </a:lnTo>
                  <a:cubicBezTo>
                    <a:pt x="2445" y="-46"/>
                    <a:pt x="-71" y="-46"/>
                    <a:pt x="-71" y="-46"/>
                  </a:cubicBezTo>
                  <a:cubicBezTo>
                    <a:pt x="-71" y="-46"/>
                    <a:pt x="2445" y="-46"/>
                    <a:pt x="5548" y="-46"/>
                  </a:cubicBezTo>
                  <a:close/>
                </a:path>
              </a:pathLst>
            </a:custGeom>
            <a:solidFill>
              <a:srgbClr val="B7B7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9C65078D-CC32-EB47-B922-91416DA6D03E}"/>
                </a:ext>
              </a:extLst>
            </p:cNvPr>
            <p:cNvSpPr/>
            <p:nvPr/>
          </p:nvSpPr>
          <p:spPr>
            <a:xfrm rot="69600">
              <a:off x="6306221" y="14611346"/>
              <a:ext cx="65912" cy="12739"/>
            </a:xfrm>
            <a:custGeom>
              <a:avLst/>
              <a:gdLst>
                <a:gd name="connsiteX0" fmla="*/ 60222 w 65912"/>
                <a:gd name="connsiteY0" fmla="*/ -46 h 12739"/>
                <a:gd name="connsiteX1" fmla="*/ 65842 w 65912"/>
                <a:gd name="connsiteY1" fmla="*/ -46 h 12739"/>
                <a:gd name="connsiteX2" fmla="*/ 65842 w 65912"/>
                <a:gd name="connsiteY2" fmla="*/ 12693 h 12739"/>
                <a:gd name="connsiteX3" fmla="*/ 60222 w 65912"/>
                <a:gd name="connsiteY3" fmla="*/ 12693 h 12739"/>
                <a:gd name="connsiteX4" fmla="*/ 5548 w 65912"/>
                <a:gd name="connsiteY4" fmla="*/ 12693 h 12739"/>
                <a:gd name="connsiteX5" fmla="*/ 5548 w 65912"/>
                <a:gd name="connsiteY5" fmla="*/ -46 h 12739"/>
                <a:gd name="connsiteX6" fmla="*/ -71 w 65912"/>
                <a:gd name="connsiteY6" fmla="*/ -46 h 12739"/>
                <a:gd name="connsiteX7" fmla="*/ 5548 w 65912"/>
                <a:gd name="connsiteY7" fmla="*/ -46 h 1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12" h="12739">
                  <a:moveTo>
                    <a:pt x="60222" y="-46"/>
                  </a:moveTo>
                  <a:cubicBezTo>
                    <a:pt x="63325" y="-46"/>
                    <a:pt x="65842" y="-46"/>
                    <a:pt x="65842" y="-46"/>
                  </a:cubicBezTo>
                  <a:lnTo>
                    <a:pt x="65842" y="12693"/>
                  </a:lnTo>
                  <a:cubicBezTo>
                    <a:pt x="65842" y="12693"/>
                    <a:pt x="63325" y="12693"/>
                    <a:pt x="60222" y="12693"/>
                  </a:cubicBezTo>
                  <a:lnTo>
                    <a:pt x="5548" y="12693"/>
                  </a:lnTo>
                  <a:lnTo>
                    <a:pt x="5548" y="-46"/>
                  </a:lnTo>
                  <a:cubicBezTo>
                    <a:pt x="2445" y="-46"/>
                    <a:pt x="-71" y="-46"/>
                    <a:pt x="-71" y="-46"/>
                  </a:cubicBezTo>
                  <a:cubicBezTo>
                    <a:pt x="-71" y="-46"/>
                    <a:pt x="2445" y="-46"/>
                    <a:pt x="5548" y="-46"/>
                  </a:cubicBezTo>
                  <a:close/>
                </a:path>
              </a:pathLst>
            </a:custGeom>
            <a:solidFill>
              <a:srgbClr val="B7B7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41C7426B-0B1B-6B4E-817B-1981FDF02A0D}"/>
                </a:ext>
              </a:extLst>
            </p:cNvPr>
            <p:cNvSpPr/>
            <p:nvPr/>
          </p:nvSpPr>
          <p:spPr>
            <a:xfrm rot="69600">
              <a:off x="6305274" y="14657996"/>
              <a:ext cx="65912" cy="12739"/>
            </a:xfrm>
            <a:custGeom>
              <a:avLst/>
              <a:gdLst>
                <a:gd name="connsiteX0" fmla="*/ 60222 w 65912"/>
                <a:gd name="connsiteY0" fmla="*/ -46 h 12739"/>
                <a:gd name="connsiteX1" fmla="*/ 65842 w 65912"/>
                <a:gd name="connsiteY1" fmla="*/ -46 h 12739"/>
                <a:gd name="connsiteX2" fmla="*/ 65842 w 65912"/>
                <a:gd name="connsiteY2" fmla="*/ 12693 h 12739"/>
                <a:gd name="connsiteX3" fmla="*/ 60222 w 65912"/>
                <a:gd name="connsiteY3" fmla="*/ 12693 h 12739"/>
                <a:gd name="connsiteX4" fmla="*/ 5549 w 65912"/>
                <a:gd name="connsiteY4" fmla="*/ 12693 h 12739"/>
                <a:gd name="connsiteX5" fmla="*/ 5549 w 65912"/>
                <a:gd name="connsiteY5" fmla="*/ -46 h 12739"/>
                <a:gd name="connsiteX6" fmla="*/ -71 w 65912"/>
                <a:gd name="connsiteY6" fmla="*/ -46 h 12739"/>
                <a:gd name="connsiteX7" fmla="*/ 5549 w 65912"/>
                <a:gd name="connsiteY7" fmla="*/ -46 h 1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12" h="12739">
                  <a:moveTo>
                    <a:pt x="60222" y="-46"/>
                  </a:moveTo>
                  <a:cubicBezTo>
                    <a:pt x="63326" y="-46"/>
                    <a:pt x="65842" y="-46"/>
                    <a:pt x="65842" y="-46"/>
                  </a:cubicBezTo>
                  <a:lnTo>
                    <a:pt x="65842" y="12693"/>
                  </a:lnTo>
                  <a:cubicBezTo>
                    <a:pt x="65842" y="12693"/>
                    <a:pt x="63326" y="12693"/>
                    <a:pt x="60222" y="12693"/>
                  </a:cubicBezTo>
                  <a:lnTo>
                    <a:pt x="5549" y="12693"/>
                  </a:lnTo>
                  <a:lnTo>
                    <a:pt x="5549" y="-46"/>
                  </a:lnTo>
                  <a:cubicBezTo>
                    <a:pt x="2445" y="-46"/>
                    <a:pt x="-71" y="-46"/>
                    <a:pt x="-71" y="-46"/>
                  </a:cubicBezTo>
                  <a:cubicBezTo>
                    <a:pt x="-71" y="-46"/>
                    <a:pt x="2445" y="-46"/>
                    <a:pt x="5549" y="-46"/>
                  </a:cubicBezTo>
                  <a:close/>
                </a:path>
              </a:pathLst>
            </a:custGeom>
            <a:solidFill>
              <a:srgbClr val="B7B7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4CCE76C-0815-454E-BF6C-E920B776F428}"/>
                </a:ext>
              </a:extLst>
            </p:cNvPr>
            <p:cNvSpPr/>
            <p:nvPr/>
          </p:nvSpPr>
          <p:spPr>
            <a:xfrm rot="69600">
              <a:off x="6304345" y="14703886"/>
              <a:ext cx="65912" cy="12739"/>
            </a:xfrm>
            <a:custGeom>
              <a:avLst/>
              <a:gdLst>
                <a:gd name="connsiteX0" fmla="*/ 60222 w 65912"/>
                <a:gd name="connsiteY0" fmla="*/ -46 h 12739"/>
                <a:gd name="connsiteX1" fmla="*/ 65841 w 65912"/>
                <a:gd name="connsiteY1" fmla="*/ -46 h 12739"/>
                <a:gd name="connsiteX2" fmla="*/ 65841 w 65912"/>
                <a:gd name="connsiteY2" fmla="*/ 12693 h 12739"/>
                <a:gd name="connsiteX3" fmla="*/ 60222 w 65912"/>
                <a:gd name="connsiteY3" fmla="*/ 12693 h 12739"/>
                <a:gd name="connsiteX4" fmla="*/ 5548 w 65912"/>
                <a:gd name="connsiteY4" fmla="*/ 12693 h 12739"/>
                <a:gd name="connsiteX5" fmla="*/ 5548 w 65912"/>
                <a:gd name="connsiteY5" fmla="*/ -46 h 12739"/>
                <a:gd name="connsiteX6" fmla="*/ -71 w 65912"/>
                <a:gd name="connsiteY6" fmla="*/ -46 h 12739"/>
                <a:gd name="connsiteX7" fmla="*/ 5548 w 65912"/>
                <a:gd name="connsiteY7" fmla="*/ -46 h 1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12" h="12739">
                  <a:moveTo>
                    <a:pt x="60222" y="-46"/>
                  </a:moveTo>
                  <a:cubicBezTo>
                    <a:pt x="63325" y="-46"/>
                    <a:pt x="65841" y="-46"/>
                    <a:pt x="65841" y="-46"/>
                  </a:cubicBezTo>
                  <a:lnTo>
                    <a:pt x="65841" y="12693"/>
                  </a:lnTo>
                  <a:cubicBezTo>
                    <a:pt x="65841" y="12693"/>
                    <a:pt x="63325" y="12693"/>
                    <a:pt x="60222" y="12693"/>
                  </a:cubicBezTo>
                  <a:lnTo>
                    <a:pt x="5548" y="12693"/>
                  </a:lnTo>
                  <a:lnTo>
                    <a:pt x="5548" y="-46"/>
                  </a:lnTo>
                  <a:cubicBezTo>
                    <a:pt x="2445" y="-46"/>
                    <a:pt x="-71" y="-46"/>
                    <a:pt x="-71" y="-46"/>
                  </a:cubicBezTo>
                  <a:cubicBezTo>
                    <a:pt x="-71" y="-46"/>
                    <a:pt x="2445" y="-46"/>
                    <a:pt x="5548" y="-46"/>
                  </a:cubicBezTo>
                  <a:close/>
                </a:path>
              </a:pathLst>
            </a:custGeom>
            <a:solidFill>
              <a:srgbClr val="B7B7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6B28E290-BB4B-6447-A7D0-93FBE02568F9}"/>
                </a:ext>
              </a:extLst>
            </p:cNvPr>
            <p:cNvSpPr/>
            <p:nvPr/>
          </p:nvSpPr>
          <p:spPr>
            <a:xfrm rot="69600">
              <a:off x="6303389" y="14751011"/>
              <a:ext cx="65912" cy="12739"/>
            </a:xfrm>
            <a:custGeom>
              <a:avLst/>
              <a:gdLst>
                <a:gd name="connsiteX0" fmla="*/ 60222 w 65912"/>
                <a:gd name="connsiteY0" fmla="*/ -46 h 12739"/>
                <a:gd name="connsiteX1" fmla="*/ 65842 w 65912"/>
                <a:gd name="connsiteY1" fmla="*/ -46 h 12739"/>
                <a:gd name="connsiteX2" fmla="*/ 65842 w 65912"/>
                <a:gd name="connsiteY2" fmla="*/ 12693 h 12739"/>
                <a:gd name="connsiteX3" fmla="*/ 60222 w 65912"/>
                <a:gd name="connsiteY3" fmla="*/ 12693 h 12739"/>
                <a:gd name="connsiteX4" fmla="*/ 5549 w 65912"/>
                <a:gd name="connsiteY4" fmla="*/ 12693 h 12739"/>
                <a:gd name="connsiteX5" fmla="*/ 5549 w 65912"/>
                <a:gd name="connsiteY5" fmla="*/ -46 h 12739"/>
                <a:gd name="connsiteX6" fmla="*/ -71 w 65912"/>
                <a:gd name="connsiteY6" fmla="*/ -46 h 12739"/>
                <a:gd name="connsiteX7" fmla="*/ 5549 w 65912"/>
                <a:gd name="connsiteY7" fmla="*/ -46 h 1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12" h="12739">
                  <a:moveTo>
                    <a:pt x="60222" y="-46"/>
                  </a:moveTo>
                  <a:cubicBezTo>
                    <a:pt x="63326" y="-46"/>
                    <a:pt x="65842" y="-46"/>
                    <a:pt x="65842" y="-46"/>
                  </a:cubicBezTo>
                  <a:lnTo>
                    <a:pt x="65842" y="12693"/>
                  </a:lnTo>
                  <a:cubicBezTo>
                    <a:pt x="65842" y="12693"/>
                    <a:pt x="63326" y="12693"/>
                    <a:pt x="60222" y="12693"/>
                  </a:cubicBezTo>
                  <a:lnTo>
                    <a:pt x="5549" y="12693"/>
                  </a:lnTo>
                  <a:lnTo>
                    <a:pt x="5549" y="-46"/>
                  </a:lnTo>
                  <a:cubicBezTo>
                    <a:pt x="2445" y="-46"/>
                    <a:pt x="-71" y="-46"/>
                    <a:pt x="-71" y="-46"/>
                  </a:cubicBezTo>
                  <a:cubicBezTo>
                    <a:pt x="-71" y="-46"/>
                    <a:pt x="2445" y="-46"/>
                    <a:pt x="5549" y="-46"/>
                  </a:cubicBezTo>
                  <a:close/>
                </a:path>
              </a:pathLst>
            </a:custGeom>
            <a:solidFill>
              <a:srgbClr val="B7B7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0E70F3C8-152D-F94A-AD77-5510EAB627A2}"/>
                </a:ext>
              </a:extLst>
            </p:cNvPr>
            <p:cNvSpPr/>
            <p:nvPr/>
          </p:nvSpPr>
          <p:spPr>
            <a:xfrm rot="69600">
              <a:off x="6302459" y="14796805"/>
              <a:ext cx="65912" cy="12739"/>
            </a:xfrm>
            <a:custGeom>
              <a:avLst/>
              <a:gdLst>
                <a:gd name="connsiteX0" fmla="*/ 60222 w 65912"/>
                <a:gd name="connsiteY0" fmla="*/ -46 h 12739"/>
                <a:gd name="connsiteX1" fmla="*/ 65842 w 65912"/>
                <a:gd name="connsiteY1" fmla="*/ -46 h 12739"/>
                <a:gd name="connsiteX2" fmla="*/ 65842 w 65912"/>
                <a:gd name="connsiteY2" fmla="*/ 12693 h 12739"/>
                <a:gd name="connsiteX3" fmla="*/ 60222 w 65912"/>
                <a:gd name="connsiteY3" fmla="*/ 12693 h 12739"/>
                <a:gd name="connsiteX4" fmla="*/ 5549 w 65912"/>
                <a:gd name="connsiteY4" fmla="*/ 12693 h 12739"/>
                <a:gd name="connsiteX5" fmla="*/ 5549 w 65912"/>
                <a:gd name="connsiteY5" fmla="*/ -46 h 12739"/>
                <a:gd name="connsiteX6" fmla="*/ -71 w 65912"/>
                <a:gd name="connsiteY6" fmla="*/ -46 h 12739"/>
                <a:gd name="connsiteX7" fmla="*/ 5549 w 65912"/>
                <a:gd name="connsiteY7" fmla="*/ -46 h 1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12" h="12739">
                  <a:moveTo>
                    <a:pt x="60222" y="-46"/>
                  </a:moveTo>
                  <a:cubicBezTo>
                    <a:pt x="63326" y="-46"/>
                    <a:pt x="65842" y="-46"/>
                    <a:pt x="65842" y="-46"/>
                  </a:cubicBezTo>
                  <a:lnTo>
                    <a:pt x="65842" y="12693"/>
                  </a:lnTo>
                  <a:cubicBezTo>
                    <a:pt x="65842" y="12693"/>
                    <a:pt x="63326" y="12693"/>
                    <a:pt x="60222" y="12693"/>
                  </a:cubicBezTo>
                  <a:lnTo>
                    <a:pt x="5549" y="12693"/>
                  </a:lnTo>
                  <a:lnTo>
                    <a:pt x="5549" y="-46"/>
                  </a:lnTo>
                  <a:cubicBezTo>
                    <a:pt x="2445" y="-46"/>
                    <a:pt x="-71" y="-46"/>
                    <a:pt x="-71" y="-46"/>
                  </a:cubicBezTo>
                  <a:cubicBezTo>
                    <a:pt x="-71" y="-46"/>
                    <a:pt x="2445" y="-46"/>
                    <a:pt x="5549" y="-46"/>
                  </a:cubicBezTo>
                  <a:close/>
                </a:path>
              </a:pathLst>
            </a:custGeom>
            <a:solidFill>
              <a:srgbClr val="B7B7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AB41658-BC88-C349-95D2-D068A0DAC55E}"/>
                </a:ext>
              </a:extLst>
            </p:cNvPr>
            <p:cNvSpPr/>
            <p:nvPr/>
          </p:nvSpPr>
          <p:spPr>
            <a:xfrm rot="68746">
              <a:off x="6302439" y="14847240"/>
              <a:ext cx="65926" cy="12741"/>
            </a:xfrm>
            <a:custGeom>
              <a:avLst/>
              <a:gdLst>
                <a:gd name="connsiteX0" fmla="*/ 60234 w 65926"/>
                <a:gd name="connsiteY0" fmla="*/ -46 h 12741"/>
                <a:gd name="connsiteX1" fmla="*/ 65855 w 65926"/>
                <a:gd name="connsiteY1" fmla="*/ -46 h 12741"/>
                <a:gd name="connsiteX2" fmla="*/ 65855 w 65926"/>
                <a:gd name="connsiteY2" fmla="*/ 12695 h 12741"/>
                <a:gd name="connsiteX3" fmla="*/ 60234 w 65926"/>
                <a:gd name="connsiteY3" fmla="*/ 12695 h 12741"/>
                <a:gd name="connsiteX4" fmla="*/ 5550 w 65926"/>
                <a:gd name="connsiteY4" fmla="*/ 12695 h 12741"/>
                <a:gd name="connsiteX5" fmla="*/ 5550 w 65926"/>
                <a:gd name="connsiteY5" fmla="*/ -46 h 12741"/>
                <a:gd name="connsiteX6" fmla="*/ -71 w 65926"/>
                <a:gd name="connsiteY6" fmla="*/ -46 h 12741"/>
                <a:gd name="connsiteX7" fmla="*/ 5550 w 65926"/>
                <a:gd name="connsiteY7" fmla="*/ -46 h 1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6" h="12741">
                  <a:moveTo>
                    <a:pt x="60234" y="-46"/>
                  </a:moveTo>
                  <a:cubicBezTo>
                    <a:pt x="63338" y="-46"/>
                    <a:pt x="65855" y="-46"/>
                    <a:pt x="65855" y="-46"/>
                  </a:cubicBezTo>
                  <a:lnTo>
                    <a:pt x="65855" y="12695"/>
                  </a:lnTo>
                  <a:cubicBezTo>
                    <a:pt x="65855" y="12695"/>
                    <a:pt x="63338" y="12695"/>
                    <a:pt x="60234" y="12695"/>
                  </a:cubicBezTo>
                  <a:lnTo>
                    <a:pt x="5550" y="12695"/>
                  </a:lnTo>
                  <a:lnTo>
                    <a:pt x="5550" y="-46"/>
                  </a:lnTo>
                  <a:cubicBezTo>
                    <a:pt x="2445" y="-46"/>
                    <a:pt x="-71" y="-46"/>
                    <a:pt x="-71" y="-46"/>
                  </a:cubicBezTo>
                  <a:cubicBezTo>
                    <a:pt x="-71" y="-46"/>
                    <a:pt x="2445" y="-46"/>
                    <a:pt x="5550" y="-46"/>
                  </a:cubicBezTo>
                  <a:close/>
                </a:path>
              </a:pathLst>
            </a:custGeom>
            <a:solidFill>
              <a:srgbClr val="B7B7B8"/>
            </a:solidFill>
            <a:ln w="9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EFB863CE-583E-3B46-878D-0160A102331C}"/>
                </a:ext>
              </a:extLst>
            </p:cNvPr>
            <p:cNvSpPr/>
            <p:nvPr/>
          </p:nvSpPr>
          <p:spPr>
            <a:xfrm rot="69600">
              <a:off x="6300497" y="14893618"/>
              <a:ext cx="65912" cy="12739"/>
            </a:xfrm>
            <a:custGeom>
              <a:avLst/>
              <a:gdLst>
                <a:gd name="connsiteX0" fmla="*/ 60222 w 65912"/>
                <a:gd name="connsiteY0" fmla="*/ -46 h 12739"/>
                <a:gd name="connsiteX1" fmla="*/ 65842 w 65912"/>
                <a:gd name="connsiteY1" fmla="*/ -46 h 12739"/>
                <a:gd name="connsiteX2" fmla="*/ 65842 w 65912"/>
                <a:gd name="connsiteY2" fmla="*/ 12693 h 12739"/>
                <a:gd name="connsiteX3" fmla="*/ 60222 w 65912"/>
                <a:gd name="connsiteY3" fmla="*/ 12693 h 12739"/>
                <a:gd name="connsiteX4" fmla="*/ 5549 w 65912"/>
                <a:gd name="connsiteY4" fmla="*/ 12693 h 12739"/>
                <a:gd name="connsiteX5" fmla="*/ 5549 w 65912"/>
                <a:gd name="connsiteY5" fmla="*/ -46 h 12739"/>
                <a:gd name="connsiteX6" fmla="*/ -71 w 65912"/>
                <a:gd name="connsiteY6" fmla="*/ -46 h 12739"/>
                <a:gd name="connsiteX7" fmla="*/ 5549 w 65912"/>
                <a:gd name="connsiteY7" fmla="*/ -46 h 1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12" h="12739">
                  <a:moveTo>
                    <a:pt x="60222" y="-46"/>
                  </a:moveTo>
                  <a:cubicBezTo>
                    <a:pt x="63326" y="-46"/>
                    <a:pt x="65842" y="-46"/>
                    <a:pt x="65842" y="-46"/>
                  </a:cubicBezTo>
                  <a:lnTo>
                    <a:pt x="65842" y="12693"/>
                  </a:lnTo>
                  <a:cubicBezTo>
                    <a:pt x="65842" y="12693"/>
                    <a:pt x="63326" y="12693"/>
                    <a:pt x="60222" y="12693"/>
                  </a:cubicBezTo>
                  <a:lnTo>
                    <a:pt x="5549" y="12693"/>
                  </a:lnTo>
                  <a:lnTo>
                    <a:pt x="5549" y="-46"/>
                  </a:lnTo>
                  <a:cubicBezTo>
                    <a:pt x="2445" y="-46"/>
                    <a:pt x="-71" y="-46"/>
                    <a:pt x="-71" y="-46"/>
                  </a:cubicBezTo>
                  <a:cubicBezTo>
                    <a:pt x="-71" y="-46"/>
                    <a:pt x="2445" y="-46"/>
                    <a:pt x="5549" y="-46"/>
                  </a:cubicBezTo>
                  <a:close/>
                </a:path>
              </a:pathLst>
            </a:custGeom>
            <a:solidFill>
              <a:srgbClr val="B7B7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4122E8F-6D73-7248-9B70-E8090A6746BF}"/>
                </a:ext>
              </a:extLst>
            </p:cNvPr>
            <p:cNvSpPr/>
            <p:nvPr/>
          </p:nvSpPr>
          <p:spPr>
            <a:xfrm rot="69600">
              <a:off x="6299541" y="14940742"/>
              <a:ext cx="65912" cy="12739"/>
            </a:xfrm>
            <a:custGeom>
              <a:avLst/>
              <a:gdLst>
                <a:gd name="connsiteX0" fmla="*/ 60222 w 65912"/>
                <a:gd name="connsiteY0" fmla="*/ -46 h 12739"/>
                <a:gd name="connsiteX1" fmla="*/ 65842 w 65912"/>
                <a:gd name="connsiteY1" fmla="*/ -46 h 12739"/>
                <a:gd name="connsiteX2" fmla="*/ 65842 w 65912"/>
                <a:gd name="connsiteY2" fmla="*/ 12693 h 12739"/>
                <a:gd name="connsiteX3" fmla="*/ 60222 w 65912"/>
                <a:gd name="connsiteY3" fmla="*/ 12693 h 12739"/>
                <a:gd name="connsiteX4" fmla="*/ 5549 w 65912"/>
                <a:gd name="connsiteY4" fmla="*/ 12693 h 12739"/>
                <a:gd name="connsiteX5" fmla="*/ 5549 w 65912"/>
                <a:gd name="connsiteY5" fmla="*/ -46 h 12739"/>
                <a:gd name="connsiteX6" fmla="*/ -71 w 65912"/>
                <a:gd name="connsiteY6" fmla="*/ -46 h 12739"/>
                <a:gd name="connsiteX7" fmla="*/ 5549 w 65912"/>
                <a:gd name="connsiteY7" fmla="*/ -46 h 1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12" h="12739">
                  <a:moveTo>
                    <a:pt x="60222" y="-46"/>
                  </a:moveTo>
                  <a:cubicBezTo>
                    <a:pt x="63326" y="-46"/>
                    <a:pt x="65842" y="-46"/>
                    <a:pt x="65842" y="-46"/>
                  </a:cubicBezTo>
                  <a:lnTo>
                    <a:pt x="65842" y="12693"/>
                  </a:lnTo>
                  <a:cubicBezTo>
                    <a:pt x="65842" y="12693"/>
                    <a:pt x="63326" y="12693"/>
                    <a:pt x="60222" y="12693"/>
                  </a:cubicBezTo>
                  <a:lnTo>
                    <a:pt x="5549" y="12693"/>
                  </a:lnTo>
                  <a:lnTo>
                    <a:pt x="5549" y="-46"/>
                  </a:lnTo>
                  <a:cubicBezTo>
                    <a:pt x="2445" y="-46"/>
                    <a:pt x="-71" y="-46"/>
                    <a:pt x="-71" y="-46"/>
                  </a:cubicBezTo>
                  <a:cubicBezTo>
                    <a:pt x="-71" y="-46"/>
                    <a:pt x="2445" y="-46"/>
                    <a:pt x="5549" y="-46"/>
                  </a:cubicBezTo>
                  <a:close/>
                </a:path>
              </a:pathLst>
            </a:custGeom>
            <a:solidFill>
              <a:srgbClr val="B7B7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CF53223-3B10-354B-8D0B-F1B471156428}"/>
                </a:ext>
              </a:extLst>
            </p:cNvPr>
            <p:cNvSpPr/>
            <p:nvPr/>
          </p:nvSpPr>
          <p:spPr>
            <a:xfrm rot="69600">
              <a:off x="6298613" y="14986538"/>
              <a:ext cx="65912" cy="12739"/>
            </a:xfrm>
            <a:custGeom>
              <a:avLst/>
              <a:gdLst>
                <a:gd name="connsiteX0" fmla="*/ 60222 w 65912"/>
                <a:gd name="connsiteY0" fmla="*/ -46 h 12739"/>
                <a:gd name="connsiteX1" fmla="*/ 65842 w 65912"/>
                <a:gd name="connsiteY1" fmla="*/ -46 h 12739"/>
                <a:gd name="connsiteX2" fmla="*/ 65842 w 65912"/>
                <a:gd name="connsiteY2" fmla="*/ 12693 h 12739"/>
                <a:gd name="connsiteX3" fmla="*/ 60222 w 65912"/>
                <a:gd name="connsiteY3" fmla="*/ 12693 h 12739"/>
                <a:gd name="connsiteX4" fmla="*/ 5549 w 65912"/>
                <a:gd name="connsiteY4" fmla="*/ 12693 h 12739"/>
                <a:gd name="connsiteX5" fmla="*/ 5549 w 65912"/>
                <a:gd name="connsiteY5" fmla="*/ -46 h 12739"/>
                <a:gd name="connsiteX6" fmla="*/ -71 w 65912"/>
                <a:gd name="connsiteY6" fmla="*/ -46 h 12739"/>
                <a:gd name="connsiteX7" fmla="*/ 5549 w 65912"/>
                <a:gd name="connsiteY7" fmla="*/ -46 h 1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12" h="12739">
                  <a:moveTo>
                    <a:pt x="60222" y="-46"/>
                  </a:moveTo>
                  <a:cubicBezTo>
                    <a:pt x="63326" y="-46"/>
                    <a:pt x="65842" y="-46"/>
                    <a:pt x="65842" y="-46"/>
                  </a:cubicBezTo>
                  <a:lnTo>
                    <a:pt x="65842" y="12693"/>
                  </a:lnTo>
                  <a:cubicBezTo>
                    <a:pt x="65842" y="12693"/>
                    <a:pt x="63326" y="12693"/>
                    <a:pt x="60222" y="12693"/>
                  </a:cubicBezTo>
                  <a:lnTo>
                    <a:pt x="5549" y="12693"/>
                  </a:lnTo>
                  <a:lnTo>
                    <a:pt x="5549" y="-46"/>
                  </a:lnTo>
                  <a:cubicBezTo>
                    <a:pt x="2445" y="-46"/>
                    <a:pt x="-71" y="-46"/>
                    <a:pt x="-71" y="-46"/>
                  </a:cubicBezTo>
                  <a:cubicBezTo>
                    <a:pt x="-71" y="-46"/>
                    <a:pt x="2445" y="-46"/>
                    <a:pt x="5549" y="-46"/>
                  </a:cubicBezTo>
                  <a:close/>
                </a:path>
              </a:pathLst>
            </a:custGeom>
            <a:solidFill>
              <a:srgbClr val="B7B7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377A99E1-C754-1941-9C72-F03585774257}"/>
                </a:ext>
              </a:extLst>
            </p:cNvPr>
            <p:cNvSpPr/>
            <p:nvPr/>
          </p:nvSpPr>
          <p:spPr>
            <a:xfrm rot="69600">
              <a:off x="6297560" y="15033755"/>
              <a:ext cx="65912" cy="12739"/>
            </a:xfrm>
            <a:custGeom>
              <a:avLst/>
              <a:gdLst>
                <a:gd name="connsiteX0" fmla="*/ 60222 w 65912"/>
                <a:gd name="connsiteY0" fmla="*/ -46 h 12739"/>
                <a:gd name="connsiteX1" fmla="*/ 65842 w 65912"/>
                <a:gd name="connsiteY1" fmla="*/ -46 h 12739"/>
                <a:gd name="connsiteX2" fmla="*/ 65842 w 65912"/>
                <a:gd name="connsiteY2" fmla="*/ 12693 h 12739"/>
                <a:gd name="connsiteX3" fmla="*/ 60222 w 65912"/>
                <a:gd name="connsiteY3" fmla="*/ 12693 h 12739"/>
                <a:gd name="connsiteX4" fmla="*/ 5548 w 65912"/>
                <a:gd name="connsiteY4" fmla="*/ 12693 h 12739"/>
                <a:gd name="connsiteX5" fmla="*/ 5548 w 65912"/>
                <a:gd name="connsiteY5" fmla="*/ -46 h 12739"/>
                <a:gd name="connsiteX6" fmla="*/ -71 w 65912"/>
                <a:gd name="connsiteY6" fmla="*/ -46 h 12739"/>
                <a:gd name="connsiteX7" fmla="*/ 5548 w 65912"/>
                <a:gd name="connsiteY7" fmla="*/ -46 h 1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12" h="12739">
                  <a:moveTo>
                    <a:pt x="60222" y="-46"/>
                  </a:moveTo>
                  <a:cubicBezTo>
                    <a:pt x="63325" y="-46"/>
                    <a:pt x="65842" y="-46"/>
                    <a:pt x="65842" y="-46"/>
                  </a:cubicBezTo>
                  <a:lnTo>
                    <a:pt x="65842" y="12693"/>
                  </a:lnTo>
                  <a:cubicBezTo>
                    <a:pt x="65842" y="12693"/>
                    <a:pt x="63325" y="12693"/>
                    <a:pt x="60222" y="12693"/>
                  </a:cubicBezTo>
                  <a:lnTo>
                    <a:pt x="5548" y="12693"/>
                  </a:lnTo>
                  <a:lnTo>
                    <a:pt x="5548" y="-46"/>
                  </a:lnTo>
                  <a:cubicBezTo>
                    <a:pt x="2445" y="-46"/>
                    <a:pt x="-71" y="-46"/>
                    <a:pt x="-71" y="-46"/>
                  </a:cubicBezTo>
                  <a:cubicBezTo>
                    <a:pt x="-71" y="-46"/>
                    <a:pt x="2445" y="-46"/>
                    <a:pt x="5548" y="-46"/>
                  </a:cubicBezTo>
                  <a:close/>
                </a:path>
              </a:pathLst>
            </a:custGeom>
            <a:solidFill>
              <a:srgbClr val="B7B7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3D35DB81-8D14-AC4F-BC37-C046BAFAFC02}"/>
                </a:ext>
              </a:extLst>
            </p:cNvPr>
            <p:cNvSpPr/>
            <p:nvPr/>
          </p:nvSpPr>
          <p:spPr>
            <a:xfrm>
              <a:off x="6314559" y="14556450"/>
              <a:ext cx="35995" cy="686965"/>
            </a:xfrm>
            <a:custGeom>
              <a:avLst/>
              <a:gdLst>
                <a:gd name="connsiteX0" fmla="*/ 182 w 35995"/>
                <a:gd name="connsiteY0" fmla="*/ 670509 h 686965"/>
                <a:gd name="connsiteX1" fmla="*/ 182 w 35995"/>
                <a:gd name="connsiteY1" fmla="*/ 673741 h 686965"/>
                <a:gd name="connsiteX2" fmla="*/ 9231 w 35995"/>
                <a:gd name="connsiteY2" fmla="*/ 686784 h 686965"/>
                <a:gd name="connsiteX3" fmla="*/ 22299 w 35995"/>
                <a:gd name="connsiteY3" fmla="*/ 677753 h 686965"/>
                <a:gd name="connsiteX4" fmla="*/ 22375 w 35995"/>
                <a:gd name="connsiteY4" fmla="*/ 674216 h 686965"/>
                <a:gd name="connsiteX5" fmla="*/ 22375 w 35995"/>
                <a:gd name="connsiteY5" fmla="*/ 670794 h 686965"/>
                <a:gd name="connsiteX6" fmla="*/ 35996 w 35995"/>
                <a:gd name="connsiteY6" fmla="*/ 0 h 686965"/>
                <a:gd name="connsiteX7" fmla="*/ 13898 w 35995"/>
                <a:gd name="connsiteY7" fmla="*/ 0 h 68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95" h="686965">
                  <a:moveTo>
                    <a:pt x="182" y="670509"/>
                  </a:moveTo>
                  <a:lnTo>
                    <a:pt x="182" y="673741"/>
                  </a:lnTo>
                  <a:cubicBezTo>
                    <a:pt x="-923" y="679835"/>
                    <a:pt x="3125" y="685672"/>
                    <a:pt x="9231" y="686784"/>
                  </a:cubicBezTo>
                  <a:cubicBezTo>
                    <a:pt x="15336" y="687887"/>
                    <a:pt x="21194" y="683847"/>
                    <a:pt x="22299" y="677753"/>
                  </a:cubicBezTo>
                  <a:cubicBezTo>
                    <a:pt x="22508" y="676584"/>
                    <a:pt x="22537" y="675395"/>
                    <a:pt x="22375" y="674216"/>
                  </a:cubicBezTo>
                  <a:lnTo>
                    <a:pt x="22375" y="670794"/>
                  </a:lnTo>
                  <a:lnTo>
                    <a:pt x="35996" y="0"/>
                  </a:lnTo>
                  <a:lnTo>
                    <a:pt x="13898" y="0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6FD4C8DA-EA29-F54C-B9FA-C8CA685F9F0F}"/>
                </a:ext>
              </a:extLst>
            </p:cNvPr>
            <p:cNvSpPr/>
            <p:nvPr/>
          </p:nvSpPr>
          <p:spPr>
            <a:xfrm>
              <a:off x="6328361" y="14439517"/>
              <a:ext cx="24222" cy="116552"/>
            </a:xfrm>
            <a:custGeom>
              <a:avLst/>
              <a:gdLst>
                <a:gd name="connsiteX0" fmla="*/ 13430 w 24222"/>
                <a:gd name="connsiteY0" fmla="*/ 0 h 116552"/>
                <a:gd name="connsiteX1" fmla="*/ 2096 w 24222"/>
                <a:gd name="connsiteY1" fmla="*/ 12787 h 116552"/>
                <a:gd name="connsiteX2" fmla="*/ 2096 w 24222"/>
                <a:gd name="connsiteY2" fmla="*/ 12834 h 116552"/>
                <a:gd name="connsiteX3" fmla="*/ 0 w 24222"/>
                <a:gd name="connsiteY3" fmla="*/ 116552 h 116552"/>
                <a:gd name="connsiteX4" fmla="*/ 22098 w 24222"/>
                <a:gd name="connsiteY4" fmla="*/ 116552 h 116552"/>
                <a:gd name="connsiteX5" fmla="*/ 24194 w 24222"/>
                <a:gd name="connsiteY5" fmla="*/ 12929 h 116552"/>
                <a:gd name="connsiteX6" fmla="*/ 13430 w 24222"/>
                <a:gd name="connsiteY6" fmla="*/ 0 h 1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22" h="116552">
                  <a:moveTo>
                    <a:pt x="13430" y="0"/>
                  </a:moveTo>
                  <a:cubicBezTo>
                    <a:pt x="6763" y="406"/>
                    <a:pt x="1686" y="6131"/>
                    <a:pt x="2096" y="12787"/>
                  </a:cubicBezTo>
                  <a:cubicBezTo>
                    <a:pt x="2096" y="12802"/>
                    <a:pt x="2096" y="12818"/>
                    <a:pt x="2096" y="12834"/>
                  </a:cubicBezTo>
                  <a:lnTo>
                    <a:pt x="0" y="116552"/>
                  </a:lnTo>
                  <a:lnTo>
                    <a:pt x="22098" y="116552"/>
                  </a:lnTo>
                  <a:lnTo>
                    <a:pt x="24194" y="12929"/>
                  </a:lnTo>
                  <a:cubicBezTo>
                    <a:pt x="24641" y="6441"/>
                    <a:pt x="19907" y="746"/>
                    <a:pt x="13430" y="0"/>
                  </a:cubicBezTo>
                  <a:close/>
                </a:path>
              </a:pathLst>
            </a:custGeom>
            <a:solidFill>
              <a:srgbClr val="B7B7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568DE314-0BAD-364B-9711-7928AED6B3FE}"/>
                </a:ext>
              </a:extLst>
            </p:cNvPr>
            <p:cNvSpPr/>
            <p:nvPr/>
          </p:nvSpPr>
          <p:spPr>
            <a:xfrm>
              <a:off x="6349345" y="14482961"/>
              <a:ext cx="369352" cy="168082"/>
            </a:xfrm>
            <a:custGeom>
              <a:avLst/>
              <a:gdLst>
                <a:gd name="connsiteX0" fmla="*/ 356302 w 369352"/>
                <a:gd name="connsiteY0" fmla="*/ 4185 h 168082"/>
                <a:gd name="connsiteX1" fmla="*/ 96174 w 369352"/>
                <a:gd name="connsiteY1" fmla="*/ 2 h 168082"/>
                <a:gd name="connsiteX2" fmla="*/ 88554 w 369352"/>
                <a:gd name="connsiteY2" fmla="*/ 2379 h 168082"/>
                <a:gd name="connsiteX3" fmla="*/ 5020 w 369352"/>
                <a:gd name="connsiteY3" fmla="*/ 69686 h 168082"/>
                <a:gd name="connsiteX4" fmla="*/ 2524 w 369352"/>
                <a:gd name="connsiteY4" fmla="*/ 87255 h 168082"/>
                <a:gd name="connsiteX5" fmla="*/ 5020 w 369352"/>
                <a:gd name="connsiteY5" fmla="*/ 89745 h 168082"/>
                <a:gd name="connsiteX6" fmla="*/ 86744 w 369352"/>
                <a:gd name="connsiteY6" fmla="*/ 161236 h 168082"/>
                <a:gd name="connsiteX7" fmla="*/ 94269 w 369352"/>
                <a:gd name="connsiteY7" fmla="*/ 163898 h 168082"/>
                <a:gd name="connsiteX8" fmla="*/ 354397 w 369352"/>
                <a:gd name="connsiteY8" fmla="*/ 168081 h 168082"/>
                <a:gd name="connsiteX9" fmla="*/ 367160 w 369352"/>
                <a:gd name="connsiteY9" fmla="*/ 155817 h 168082"/>
                <a:gd name="connsiteX10" fmla="*/ 369351 w 369352"/>
                <a:gd name="connsiteY10" fmla="*/ 16924 h 168082"/>
                <a:gd name="connsiteX11" fmla="*/ 356978 w 369352"/>
                <a:gd name="connsiteY11" fmla="*/ 4177 h 168082"/>
                <a:gd name="connsiteX12" fmla="*/ 356302 w 369352"/>
                <a:gd name="connsiteY12" fmla="*/ 4185 h 16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9352" h="168082">
                  <a:moveTo>
                    <a:pt x="356302" y="4185"/>
                  </a:moveTo>
                  <a:lnTo>
                    <a:pt x="96174" y="2"/>
                  </a:lnTo>
                  <a:cubicBezTo>
                    <a:pt x="93440" y="-46"/>
                    <a:pt x="90773" y="787"/>
                    <a:pt x="88554" y="2379"/>
                  </a:cubicBezTo>
                  <a:lnTo>
                    <a:pt x="5020" y="69686"/>
                  </a:lnTo>
                  <a:cubicBezTo>
                    <a:pt x="-533" y="73850"/>
                    <a:pt x="-1648" y="81722"/>
                    <a:pt x="2524" y="87255"/>
                  </a:cubicBezTo>
                  <a:cubicBezTo>
                    <a:pt x="3238" y="88196"/>
                    <a:pt x="4077" y="89042"/>
                    <a:pt x="5020" y="89745"/>
                  </a:cubicBezTo>
                  <a:lnTo>
                    <a:pt x="86744" y="161236"/>
                  </a:lnTo>
                  <a:cubicBezTo>
                    <a:pt x="88916" y="162881"/>
                    <a:pt x="91545" y="163812"/>
                    <a:pt x="94269" y="163898"/>
                  </a:cubicBezTo>
                  <a:lnTo>
                    <a:pt x="354397" y="168081"/>
                  </a:lnTo>
                  <a:cubicBezTo>
                    <a:pt x="361302" y="168185"/>
                    <a:pt x="367008" y="162709"/>
                    <a:pt x="367160" y="155817"/>
                  </a:cubicBezTo>
                  <a:lnTo>
                    <a:pt x="369351" y="16924"/>
                  </a:lnTo>
                  <a:cubicBezTo>
                    <a:pt x="369465" y="9995"/>
                    <a:pt x="363922" y="4288"/>
                    <a:pt x="356978" y="4177"/>
                  </a:cubicBezTo>
                  <a:cubicBezTo>
                    <a:pt x="356749" y="4174"/>
                    <a:pt x="356530" y="4176"/>
                    <a:pt x="356302" y="4185"/>
                  </a:cubicBez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B2F42DC2-2D72-9848-8DCC-D4F5C2BF739A}"/>
                </a:ext>
              </a:extLst>
            </p:cNvPr>
            <p:cNvSpPr/>
            <p:nvPr/>
          </p:nvSpPr>
          <p:spPr>
            <a:xfrm>
              <a:off x="6478178" y="14515515"/>
              <a:ext cx="60276" cy="106071"/>
            </a:xfrm>
            <a:custGeom>
              <a:avLst/>
              <a:gdLst>
                <a:gd name="connsiteX0" fmla="*/ 2489 w 60276"/>
                <a:gd name="connsiteY0" fmla="*/ 28671 h 106071"/>
                <a:gd name="connsiteX1" fmla="*/ 26272 w 60276"/>
                <a:gd name="connsiteY1" fmla="*/ 151 h 106071"/>
                <a:gd name="connsiteX2" fmla="*/ 31064 w 60276"/>
                <a:gd name="connsiteY2" fmla="*/ 151 h 106071"/>
                <a:gd name="connsiteX3" fmla="*/ 57686 w 60276"/>
                <a:gd name="connsiteY3" fmla="*/ 21379 h 106071"/>
                <a:gd name="connsiteX4" fmla="*/ 57638 w 60276"/>
                <a:gd name="connsiteY4" fmla="*/ 27150 h 106071"/>
                <a:gd name="connsiteX5" fmla="*/ 44780 w 60276"/>
                <a:gd name="connsiteY5" fmla="*/ 48540 h 106071"/>
                <a:gd name="connsiteX6" fmla="*/ 44780 w 60276"/>
                <a:gd name="connsiteY6" fmla="*/ 48540 h 106071"/>
                <a:gd name="connsiteX7" fmla="*/ 60019 w 60276"/>
                <a:gd name="connsiteY7" fmla="*/ 73543 h 106071"/>
                <a:gd name="connsiteX8" fmla="*/ 28682 w 60276"/>
                <a:gd name="connsiteY8" fmla="*/ 105961 h 106071"/>
                <a:gd name="connsiteX9" fmla="*/ 107 w 60276"/>
                <a:gd name="connsiteY9" fmla="*/ 82222 h 106071"/>
                <a:gd name="connsiteX10" fmla="*/ 107 w 60276"/>
                <a:gd name="connsiteY10" fmla="*/ 77441 h 106071"/>
                <a:gd name="connsiteX11" fmla="*/ 18205 w 60276"/>
                <a:gd name="connsiteY11" fmla="*/ 77441 h 106071"/>
                <a:gd name="connsiteX12" fmla="*/ 29254 w 60276"/>
                <a:gd name="connsiteY12" fmla="*/ 91225 h 106071"/>
                <a:gd name="connsiteX13" fmla="*/ 40969 w 60276"/>
                <a:gd name="connsiteY13" fmla="*/ 73733 h 106071"/>
                <a:gd name="connsiteX14" fmla="*/ 25348 w 60276"/>
                <a:gd name="connsiteY14" fmla="*/ 57001 h 106071"/>
                <a:gd name="connsiteX15" fmla="*/ 20681 w 60276"/>
                <a:gd name="connsiteY15" fmla="*/ 57001 h 106071"/>
                <a:gd name="connsiteX16" fmla="*/ 20681 w 60276"/>
                <a:gd name="connsiteY16" fmla="*/ 41600 h 106071"/>
                <a:gd name="connsiteX17" fmla="*/ 24967 w 60276"/>
                <a:gd name="connsiteY17" fmla="*/ 41600 h 106071"/>
                <a:gd name="connsiteX18" fmla="*/ 38588 w 60276"/>
                <a:gd name="connsiteY18" fmla="*/ 27911 h 106071"/>
                <a:gd name="connsiteX19" fmla="*/ 29063 w 60276"/>
                <a:gd name="connsiteY19" fmla="*/ 14886 h 106071"/>
                <a:gd name="connsiteX20" fmla="*/ 18967 w 60276"/>
                <a:gd name="connsiteY20" fmla="*/ 28956 h 10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276" h="106071">
                  <a:moveTo>
                    <a:pt x="2489" y="28671"/>
                  </a:moveTo>
                  <a:cubicBezTo>
                    <a:pt x="1164" y="14240"/>
                    <a:pt x="11814" y="1471"/>
                    <a:pt x="26272" y="151"/>
                  </a:cubicBezTo>
                  <a:cubicBezTo>
                    <a:pt x="27863" y="5"/>
                    <a:pt x="29473" y="5"/>
                    <a:pt x="31064" y="151"/>
                  </a:cubicBezTo>
                  <a:cubicBezTo>
                    <a:pt x="44294" y="-1325"/>
                    <a:pt x="56209" y="8181"/>
                    <a:pt x="57686" y="21379"/>
                  </a:cubicBezTo>
                  <a:cubicBezTo>
                    <a:pt x="57905" y="23300"/>
                    <a:pt x="57886" y="25239"/>
                    <a:pt x="57638" y="27150"/>
                  </a:cubicBezTo>
                  <a:cubicBezTo>
                    <a:pt x="58676" y="36362"/>
                    <a:pt x="53409" y="45127"/>
                    <a:pt x="44780" y="48540"/>
                  </a:cubicBezTo>
                  <a:lnTo>
                    <a:pt x="44780" y="48540"/>
                  </a:lnTo>
                  <a:cubicBezTo>
                    <a:pt x="55248" y="52096"/>
                    <a:pt x="61667" y="62629"/>
                    <a:pt x="60019" y="73543"/>
                  </a:cubicBezTo>
                  <a:cubicBezTo>
                    <a:pt x="60019" y="91320"/>
                    <a:pt x="52590" y="106341"/>
                    <a:pt x="28682" y="105961"/>
                  </a:cubicBezTo>
                  <a:cubicBezTo>
                    <a:pt x="14223" y="107282"/>
                    <a:pt x="1431" y="96654"/>
                    <a:pt x="107" y="82222"/>
                  </a:cubicBezTo>
                  <a:cubicBezTo>
                    <a:pt x="-36" y="80635"/>
                    <a:pt x="-36" y="79028"/>
                    <a:pt x="107" y="77441"/>
                  </a:cubicBezTo>
                  <a:lnTo>
                    <a:pt x="18205" y="77441"/>
                  </a:lnTo>
                  <a:cubicBezTo>
                    <a:pt x="18205" y="84476"/>
                    <a:pt x="20967" y="91035"/>
                    <a:pt x="29254" y="91225"/>
                  </a:cubicBezTo>
                  <a:cubicBezTo>
                    <a:pt x="37540" y="91415"/>
                    <a:pt x="40779" y="84856"/>
                    <a:pt x="40969" y="73733"/>
                  </a:cubicBezTo>
                  <a:cubicBezTo>
                    <a:pt x="41160" y="62610"/>
                    <a:pt x="37445" y="57191"/>
                    <a:pt x="25348" y="57001"/>
                  </a:cubicBezTo>
                  <a:lnTo>
                    <a:pt x="20681" y="57001"/>
                  </a:lnTo>
                  <a:lnTo>
                    <a:pt x="20681" y="41600"/>
                  </a:lnTo>
                  <a:lnTo>
                    <a:pt x="24967" y="41600"/>
                  </a:lnTo>
                  <a:cubicBezTo>
                    <a:pt x="34492" y="41600"/>
                    <a:pt x="38493" y="38843"/>
                    <a:pt x="38588" y="27911"/>
                  </a:cubicBezTo>
                  <a:cubicBezTo>
                    <a:pt x="38588" y="20210"/>
                    <a:pt x="37159" y="15077"/>
                    <a:pt x="29063" y="14886"/>
                  </a:cubicBezTo>
                  <a:cubicBezTo>
                    <a:pt x="20967" y="14696"/>
                    <a:pt x="19538" y="22682"/>
                    <a:pt x="18967" y="28956"/>
                  </a:cubicBezTo>
                  <a:close/>
                </a:path>
              </a:pathLst>
            </a:custGeom>
            <a:solidFill>
              <a:srgbClr val="FEF6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9BE11FF1-06ED-2849-8DF5-2A8BC6B9EBF0}"/>
                </a:ext>
              </a:extLst>
            </p:cNvPr>
            <p:cNvSpPr/>
            <p:nvPr/>
          </p:nvSpPr>
          <p:spPr>
            <a:xfrm>
              <a:off x="6548522" y="14516577"/>
              <a:ext cx="60623" cy="106284"/>
            </a:xfrm>
            <a:custGeom>
              <a:avLst/>
              <a:gdLst>
                <a:gd name="connsiteX0" fmla="*/ 57 w 60623"/>
                <a:gd name="connsiteY0" fmla="*/ 74382 h 106284"/>
                <a:gd name="connsiteX1" fmla="*/ 13106 w 60623"/>
                <a:gd name="connsiteY1" fmla="*/ 49664 h 106284"/>
                <a:gd name="connsiteX2" fmla="*/ 3581 w 60623"/>
                <a:gd name="connsiteY2" fmla="*/ 27799 h 106284"/>
                <a:gd name="connsiteX3" fmla="*/ 27670 w 60623"/>
                <a:gd name="connsiteY3" fmla="*/ 66 h 106284"/>
                <a:gd name="connsiteX4" fmla="*/ 32156 w 60623"/>
                <a:gd name="connsiteY4" fmla="*/ 134 h 106284"/>
                <a:gd name="connsiteX5" fmla="*/ 59046 w 60623"/>
                <a:gd name="connsiteY5" fmla="*/ 22741 h 106284"/>
                <a:gd name="connsiteX6" fmla="*/ 59017 w 60623"/>
                <a:gd name="connsiteY6" fmla="*/ 27323 h 106284"/>
                <a:gd name="connsiteX7" fmla="*/ 48254 w 60623"/>
                <a:gd name="connsiteY7" fmla="*/ 50045 h 106284"/>
                <a:gd name="connsiteX8" fmla="*/ 60541 w 60623"/>
                <a:gd name="connsiteY8" fmla="*/ 75618 h 106284"/>
                <a:gd name="connsiteX9" fmla="*/ 34195 w 60623"/>
                <a:gd name="connsiteY9" fmla="*/ 106201 h 106284"/>
                <a:gd name="connsiteX10" fmla="*/ 29108 w 60623"/>
                <a:gd name="connsiteY10" fmla="*/ 106134 h 106284"/>
                <a:gd name="connsiteX11" fmla="*/ 57 w 60623"/>
                <a:gd name="connsiteY11" fmla="*/ 74382 h 106284"/>
                <a:gd name="connsiteX12" fmla="*/ 41681 w 60623"/>
                <a:gd name="connsiteY12" fmla="*/ 74382 h 106284"/>
                <a:gd name="connsiteX13" fmla="*/ 30442 w 60623"/>
                <a:gd name="connsiteY13" fmla="*/ 57365 h 106284"/>
                <a:gd name="connsiteX14" fmla="*/ 18821 w 60623"/>
                <a:gd name="connsiteY14" fmla="*/ 74001 h 106284"/>
                <a:gd name="connsiteX15" fmla="*/ 30061 w 60623"/>
                <a:gd name="connsiteY15" fmla="*/ 91304 h 106284"/>
                <a:gd name="connsiteX16" fmla="*/ 41681 w 60623"/>
                <a:gd name="connsiteY16" fmla="*/ 74667 h 106284"/>
                <a:gd name="connsiteX17" fmla="*/ 21107 w 60623"/>
                <a:gd name="connsiteY17" fmla="*/ 28179 h 106284"/>
                <a:gd name="connsiteX18" fmla="*/ 30632 w 60623"/>
                <a:gd name="connsiteY18" fmla="*/ 43009 h 106284"/>
                <a:gd name="connsiteX19" fmla="*/ 40824 w 60623"/>
                <a:gd name="connsiteY19" fmla="*/ 28940 h 106284"/>
                <a:gd name="connsiteX20" fmla="*/ 31299 w 60623"/>
                <a:gd name="connsiteY20" fmla="*/ 14775 h 106284"/>
                <a:gd name="connsiteX21" fmla="*/ 21107 w 60623"/>
                <a:gd name="connsiteY21" fmla="*/ 28179 h 10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623" h="106284">
                  <a:moveTo>
                    <a:pt x="57" y="74382"/>
                  </a:moveTo>
                  <a:cubicBezTo>
                    <a:pt x="-600" y="64352"/>
                    <a:pt x="4439" y="54798"/>
                    <a:pt x="13106" y="49664"/>
                  </a:cubicBezTo>
                  <a:cubicBezTo>
                    <a:pt x="6220" y="44616"/>
                    <a:pt x="2581" y="36269"/>
                    <a:pt x="3581" y="27799"/>
                  </a:cubicBezTo>
                  <a:cubicBezTo>
                    <a:pt x="2562" y="13502"/>
                    <a:pt x="13345" y="1085"/>
                    <a:pt x="27670" y="66"/>
                  </a:cubicBezTo>
                  <a:cubicBezTo>
                    <a:pt x="29166" y="-41"/>
                    <a:pt x="30671" y="-18"/>
                    <a:pt x="32156" y="134"/>
                  </a:cubicBezTo>
                  <a:cubicBezTo>
                    <a:pt x="45834" y="-1036"/>
                    <a:pt x="57874" y="9083"/>
                    <a:pt x="59046" y="22741"/>
                  </a:cubicBezTo>
                  <a:cubicBezTo>
                    <a:pt x="59179" y="24262"/>
                    <a:pt x="59169" y="25802"/>
                    <a:pt x="59017" y="27323"/>
                  </a:cubicBezTo>
                  <a:cubicBezTo>
                    <a:pt x="60084" y="36326"/>
                    <a:pt x="55902" y="45158"/>
                    <a:pt x="48254" y="50045"/>
                  </a:cubicBezTo>
                  <a:cubicBezTo>
                    <a:pt x="54731" y="53182"/>
                    <a:pt x="60731" y="60217"/>
                    <a:pt x="60541" y="75618"/>
                  </a:cubicBezTo>
                  <a:cubicBezTo>
                    <a:pt x="61731" y="91323"/>
                    <a:pt x="49940" y="105022"/>
                    <a:pt x="34195" y="106201"/>
                  </a:cubicBezTo>
                  <a:cubicBezTo>
                    <a:pt x="32499" y="106334"/>
                    <a:pt x="30804" y="106305"/>
                    <a:pt x="29108" y="106134"/>
                  </a:cubicBezTo>
                  <a:cubicBezTo>
                    <a:pt x="10154" y="105849"/>
                    <a:pt x="-229" y="93966"/>
                    <a:pt x="57" y="74382"/>
                  </a:cubicBezTo>
                  <a:close/>
                  <a:moveTo>
                    <a:pt x="41681" y="74382"/>
                  </a:moveTo>
                  <a:cubicBezTo>
                    <a:pt x="41681" y="62308"/>
                    <a:pt x="38062" y="57460"/>
                    <a:pt x="30442" y="57365"/>
                  </a:cubicBezTo>
                  <a:cubicBezTo>
                    <a:pt x="22822" y="57270"/>
                    <a:pt x="19012" y="62688"/>
                    <a:pt x="18821" y="74001"/>
                  </a:cubicBezTo>
                  <a:cubicBezTo>
                    <a:pt x="18631" y="85314"/>
                    <a:pt x="21869" y="91114"/>
                    <a:pt x="30061" y="91304"/>
                  </a:cubicBezTo>
                  <a:cubicBezTo>
                    <a:pt x="38252" y="91494"/>
                    <a:pt x="41586" y="85695"/>
                    <a:pt x="41681" y="74667"/>
                  </a:cubicBezTo>
                  <a:close/>
                  <a:moveTo>
                    <a:pt x="21107" y="28179"/>
                  </a:moveTo>
                  <a:cubicBezTo>
                    <a:pt x="21107" y="38256"/>
                    <a:pt x="23965" y="42914"/>
                    <a:pt x="30632" y="43009"/>
                  </a:cubicBezTo>
                  <a:cubicBezTo>
                    <a:pt x="37300" y="43105"/>
                    <a:pt x="40634" y="38256"/>
                    <a:pt x="40824" y="28940"/>
                  </a:cubicBezTo>
                  <a:cubicBezTo>
                    <a:pt x="41015" y="19623"/>
                    <a:pt x="38157" y="14870"/>
                    <a:pt x="31299" y="14775"/>
                  </a:cubicBezTo>
                  <a:cubicBezTo>
                    <a:pt x="24441" y="14680"/>
                    <a:pt x="21298" y="20003"/>
                    <a:pt x="21107" y="28179"/>
                  </a:cubicBezTo>
                  <a:close/>
                </a:path>
              </a:pathLst>
            </a:custGeom>
            <a:solidFill>
              <a:srgbClr val="FEF6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74B4896F-7E3B-1A44-BB01-427E959B7260}"/>
                </a:ext>
              </a:extLst>
            </p:cNvPr>
            <p:cNvSpPr/>
            <p:nvPr/>
          </p:nvSpPr>
          <p:spPr>
            <a:xfrm>
              <a:off x="6627072" y="14513476"/>
              <a:ext cx="46478" cy="46389"/>
            </a:xfrm>
            <a:custGeom>
              <a:avLst/>
              <a:gdLst>
                <a:gd name="connsiteX0" fmla="*/ 23615 w 46478"/>
                <a:gd name="connsiteY0" fmla="*/ 11126 h 46389"/>
                <a:gd name="connsiteX1" fmla="*/ 35712 w 46478"/>
                <a:gd name="connsiteY1" fmla="*/ 23390 h 46389"/>
                <a:gd name="connsiteX2" fmla="*/ 23415 w 46478"/>
                <a:gd name="connsiteY2" fmla="*/ 35463 h 46389"/>
                <a:gd name="connsiteX3" fmla="*/ 11328 w 46478"/>
                <a:gd name="connsiteY3" fmla="*/ 23200 h 46389"/>
                <a:gd name="connsiteX4" fmla="*/ 11328 w 46478"/>
                <a:gd name="connsiteY4" fmla="*/ 23009 h 46389"/>
                <a:gd name="connsiteX5" fmla="*/ 23615 w 46478"/>
                <a:gd name="connsiteY5" fmla="*/ 11126 h 46389"/>
                <a:gd name="connsiteX6" fmla="*/ 23615 w 46478"/>
                <a:gd name="connsiteY6" fmla="*/ 11126 h 46389"/>
                <a:gd name="connsiteX7" fmla="*/ 23615 w 46478"/>
                <a:gd name="connsiteY7" fmla="*/ 3 h 46389"/>
                <a:gd name="connsiteX8" fmla="*/ 3 w 46478"/>
                <a:gd name="connsiteY8" fmla="*/ 22819 h 46389"/>
                <a:gd name="connsiteX9" fmla="*/ 22863 w 46478"/>
                <a:gd name="connsiteY9" fmla="*/ 46386 h 46389"/>
                <a:gd name="connsiteX10" fmla="*/ 46476 w 46478"/>
                <a:gd name="connsiteY10" fmla="*/ 23580 h 46389"/>
                <a:gd name="connsiteX11" fmla="*/ 23625 w 46478"/>
                <a:gd name="connsiteY11" fmla="*/ 3 h 46389"/>
                <a:gd name="connsiteX12" fmla="*/ 23615 w 46478"/>
                <a:gd name="connsiteY12" fmla="*/ 3 h 46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478" h="46389">
                  <a:moveTo>
                    <a:pt x="23615" y="11126"/>
                  </a:moveTo>
                  <a:cubicBezTo>
                    <a:pt x="30350" y="11180"/>
                    <a:pt x="35760" y="16672"/>
                    <a:pt x="35712" y="23390"/>
                  </a:cubicBezTo>
                  <a:cubicBezTo>
                    <a:pt x="35655" y="30111"/>
                    <a:pt x="30150" y="35520"/>
                    <a:pt x="23415" y="35463"/>
                  </a:cubicBezTo>
                  <a:cubicBezTo>
                    <a:pt x="16681" y="35406"/>
                    <a:pt x="11271" y="29921"/>
                    <a:pt x="11328" y="23200"/>
                  </a:cubicBezTo>
                  <a:cubicBezTo>
                    <a:pt x="11328" y="23133"/>
                    <a:pt x="11328" y="23076"/>
                    <a:pt x="11328" y="23009"/>
                  </a:cubicBezTo>
                  <a:cubicBezTo>
                    <a:pt x="11433" y="16342"/>
                    <a:pt x="16929" y="11021"/>
                    <a:pt x="23615" y="11126"/>
                  </a:cubicBezTo>
                  <a:cubicBezTo>
                    <a:pt x="23615" y="11126"/>
                    <a:pt x="23615" y="11126"/>
                    <a:pt x="23615" y="11126"/>
                  </a:cubicBezTo>
                  <a:moveTo>
                    <a:pt x="23615" y="3"/>
                  </a:moveTo>
                  <a:cubicBezTo>
                    <a:pt x="10785" y="-205"/>
                    <a:pt x="213" y="10010"/>
                    <a:pt x="3" y="22819"/>
                  </a:cubicBezTo>
                  <a:cubicBezTo>
                    <a:pt x="-206" y="35625"/>
                    <a:pt x="10023" y="46177"/>
                    <a:pt x="22863" y="46386"/>
                  </a:cubicBezTo>
                  <a:cubicBezTo>
                    <a:pt x="35693" y="46596"/>
                    <a:pt x="46266" y="36385"/>
                    <a:pt x="46476" y="23580"/>
                  </a:cubicBezTo>
                  <a:cubicBezTo>
                    <a:pt x="46685" y="10770"/>
                    <a:pt x="36455" y="215"/>
                    <a:pt x="23625" y="3"/>
                  </a:cubicBezTo>
                  <a:cubicBezTo>
                    <a:pt x="23615" y="3"/>
                    <a:pt x="23615" y="3"/>
                    <a:pt x="23615" y="3"/>
                  </a:cubicBezTo>
                  <a:close/>
                </a:path>
              </a:pathLst>
            </a:custGeom>
            <a:solidFill>
              <a:srgbClr val="FEF6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30AF23-C8BC-7A4B-9694-65EE3854D915}"/>
              </a:ext>
            </a:extLst>
          </p:cNvPr>
          <p:cNvGrpSpPr/>
          <p:nvPr/>
        </p:nvGrpSpPr>
        <p:grpSpPr>
          <a:xfrm>
            <a:off x="19413935" y="9535532"/>
            <a:ext cx="1323868" cy="1299858"/>
            <a:chOff x="8543878" y="14024557"/>
            <a:chExt cx="714673" cy="701713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143AD90F-53E3-8C42-9971-762CB9C13309}"/>
                </a:ext>
              </a:extLst>
            </p:cNvPr>
            <p:cNvSpPr/>
            <p:nvPr/>
          </p:nvSpPr>
          <p:spPr>
            <a:xfrm>
              <a:off x="8543878" y="14024557"/>
              <a:ext cx="714673" cy="701713"/>
            </a:xfrm>
            <a:custGeom>
              <a:avLst/>
              <a:gdLst>
                <a:gd name="connsiteX0" fmla="*/ 713707 w 714673"/>
                <a:gd name="connsiteY0" fmla="*/ 370468 h 701713"/>
                <a:gd name="connsiteX1" fmla="*/ 676236 w 714673"/>
                <a:gd name="connsiteY1" fmla="*/ 348399 h 701713"/>
                <a:gd name="connsiteX2" fmla="*/ 657224 w 714673"/>
                <a:gd name="connsiteY2" fmla="*/ 362863 h 701713"/>
                <a:gd name="connsiteX3" fmla="*/ 623410 w 714673"/>
                <a:gd name="connsiteY3" fmla="*/ 361057 h 701713"/>
                <a:gd name="connsiteX4" fmla="*/ 593692 w 714673"/>
                <a:gd name="connsiteY4" fmla="*/ 337765 h 701713"/>
                <a:gd name="connsiteX5" fmla="*/ 578833 w 714673"/>
                <a:gd name="connsiteY5" fmla="*/ 288806 h 701713"/>
                <a:gd name="connsiteX6" fmla="*/ 593692 w 714673"/>
                <a:gd name="connsiteY6" fmla="*/ 251634 h 701713"/>
                <a:gd name="connsiteX7" fmla="*/ 631792 w 714673"/>
                <a:gd name="connsiteY7" fmla="*/ 230149 h 701713"/>
                <a:gd name="connsiteX8" fmla="*/ 631792 w 714673"/>
                <a:gd name="connsiteY8" fmla="*/ 230149 h 701713"/>
                <a:gd name="connsiteX9" fmla="*/ 657319 w 714673"/>
                <a:gd name="connsiteY9" fmla="*/ 231955 h 701713"/>
                <a:gd name="connsiteX10" fmla="*/ 670835 w 714673"/>
                <a:gd name="connsiteY10" fmla="*/ 194946 h 701713"/>
                <a:gd name="connsiteX11" fmla="*/ 653319 w 714673"/>
                <a:gd name="connsiteY11" fmla="*/ 179954 h 701713"/>
                <a:gd name="connsiteX12" fmla="*/ 628744 w 714673"/>
                <a:gd name="connsiteY12" fmla="*/ 184802 h 701713"/>
                <a:gd name="connsiteX13" fmla="*/ 618267 w 714673"/>
                <a:gd name="connsiteY13" fmla="*/ 206477 h 701713"/>
                <a:gd name="connsiteX14" fmla="*/ 586358 w 714673"/>
                <a:gd name="connsiteY14" fmla="*/ 224540 h 701713"/>
                <a:gd name="connsiteX15" fmla="*/ 545972 w 714673"/>
                <a:gd name="connsiteY15" fmla="*/ 218266 h 701713"/>
                <a:gd name="connsiteX16" fmla="*/ 497585 w 714673"/>
                <a:gd name="connsiteY16" fmla="*/ 183851 h 701713"/>
                <a:gd name="connsiteX17" fmla="*/ 490069 w 714673"/>
                <a:gd name="connsiteY17" fmla="*/ 166735 h 701713"/>
                <a:gd name="connsiteX18" fmla="*/ 490727 w 714673"/>
                <a:gd name="connsiteY18" fmla="*/ 165313 h 701713"/>
                <a:gd name="connsiteX19" fmla="*/ 508824 w 714673"/>
                <a:gd name="connsiteY19" fmla="*/ 130994 h 701713"/>
                <a:gd name="connsiteX20" fmla="*/ 531789 w 714673"/>
                <a:gd name="connsiteY20" fmla="*/ 104072 h 701713"/>
                <a:gd name="connsiteX21" fmla="*/ 504814 w 714673"/>
                <a:gd name="connsiteY21" fmla="*/ 81148 h 701713"/>
                <a:gd name="connsiteX22" fmla="*/ 481850 w 714673"/>
                <a:gd name="connsiteY22" fmla="*/ 108071 h 701713"/>
                <a:gd name="connsiteX23" fmla="*/ 485869 w 714673"/>
                <a:gd name="connsiteY23" fmla="*/ 119776 h 701713"/>
                <a:gd name="connsiteX24" fmla="*/ 473105 w 714673"/>
                <a:gd name="connsiteY24" fmla="*/ 143828 h 701713"/>
                <a:gd name="connsiteX25" fmla="*/ 433482 w 714673"/>
                <a:gd name="connsiteY25" fmla="*/ 158564 h 701713"/>
                <a:gd name="connsiteX26" fmla="*/ 405763 w 714673"/>
                <a:gd name="connsiteY26" fmla="*/ 147536 h 701713"/>
                <a:gd name="connsiteX27" fmla="*/ 395191 w 714673"/>
                <a:gd name="connsiteY27" fmla="*/ 144018 h 701713"/>
                <a:gd name="connsiteX28" fmla="*/ 370902 w 714673"/>
                <a:gd name="connsiteY28" fmla="*/ 110840 h 701713"/>
                <a:gd name="connsiteX29" fmla="*/ 372426 w 714673"/>
                <a:gd name="connsiteY29" fmla="*/ 50472 h 701713"/>
                <a:gd name="connsiteX30" fmla="*/ 385570 w 714673"/>
                <a:gd name="connsiteY30" fmla="*/ 25850 h 701713"/>
                <a:gd name="connsiteX31" fmla="*/ 365854 w 714673"/>
                <a:gd name="connsiteY31" fmla="*/ 1132 h 701713"/>
                <a:gd name="connsiteX32" fmla="*/ 332098 w 714673"/>
                <a:gd name="connsiteY32" fmla="*/ 19375 h 701713"/>
                <a:gd name="connsiteX33" fmla="*/ 344708 w 714673"/>
                <a:gd name="connsiteY33" fmla="*/ 50662 h 701713"/>
                <a:gd name="connsiteX34" fmla="*/ 343089 w 714673"/>
                <a:gd name="connsiteY34" fmla="*/ 114833 h 701713"/>
                <a:gd name="connsiteX35" fmla="*/ 319562 w 714673"/>
                <a:gd name="connsiteY35" fmla="*/ 145539 h 701713"/>
                <a:gd name="connsiteX36" fmla="*/ 297941 w 714673"/>
                <a:gd name="connsiteY36" fmla="*/ 155046 h 701713"/>
                <a:gd name="connsiteX37" fmla="*/ 281938 w 714673"/>
                <a:gd name="connsiteY37" fmla="*/ 164553 h 701713"/>
                <a:gd name="connsiteX38" fmla="*/ 244848 w 714673"/>
                <a:gd name="connsiteY38" fmla="*/ 154669 h 701713"/>
                <a:gd name="connsiteX39" fmla="*/ 244791 w 714673"/>
                <a:gd name="connsiteY39" fmla="*/ 154571 h 701713"/>
                <a:gd name="connsiteX40" fmla="*/ 231266 w 714673"/>
                <a:gd name="connsiteY40" fmla="*/ 130424 h 701713"/>
                <a:gd name="connsiteX41" fmla="*/ 231742 w 714673"/>
                <a:gd name="connsiteY41" fmla="*/ 108273 h 701713"/>
                <a:gd name="connsiteX42" fmla="*/ 199652 w 714673"/>
                <a:gd name="connsiteY42" fmla="*/ 94268 h 701713"/>
                <a:gd name="connsiteX43" fmla="*/ 184879 w 714673"/>
                <a:gd name="connsiteY43" fmla="*/ 110460 h 701713"/>
                <a:gd name="connsiteX44" fmla="*/ 186594 w 714673"/>
                <a:gd name="connsiteY44" fmla="*/ 126906 h 701713"/>
                <a:gd name="connsiteX45" fmla="*/ 208882 w 714673"/>
                <a:gd name="connsiteY45" fmla="*/ 143258 h 701713"/>
                <a:gd name="connsiteX46" fmla="*/ 222312 w 714673"/>
                <a:gd name="connsiteY46" fmla="*/ 166644 h 701713"/>
                <a:gd name="connsiteX47" fmla="*/ 212358 w 714673"/>
                <a:gd name="connsiteY47" fmla="*/ 203790 h 701713"/>
                <a:gd name="connsiteX48" fmla="*/ 212311 w 714673"/>
                <a:gd name="connsiteY48" fmla="*/ 203816 h 701713"/>
                <a:gd name="connsiteX49" fmla="*/ 176020 w 714673"/>
                <a:gd name="connsiteY49" fmla="*/ 235378 h 701713"/>
                <a:gd name="connsiteX50" fmla="*/ 137920 w 714673"/>
                <a:gd name="connsiteY50" fmla="*/ 240797 h 701713"/>
                <a:gd name="connsiteX51" fmla="*/ 109345 w 714673"/>
                <a:gd name="connsiteY51" fmla="*/ 220738 h 701713"/>
                <a:gd name="connsiteX52" fmla="*/ 95725 w 714673"/>
                <a:gd name="connsiteY52" fmla="*/ 194974 h 701713"/>
                <a:gd name="connsiteX53" fmla="*/ 77723 w 714673"/>
                <a:gd name="connsiteY53" fmla="*/ 190316 h 701713"/>
                <a:gd name="connsiteX54" fmla="*/ 54710 w 714673"/>
                <a:gd name="connsiteY54" fmla="*/ 221154 h 701713"/>
                <a:gd name="connsiteX55" fmla="*/ 69912 w 714673"/>
                <a:gd name="connsiteY55" fmla="*/ 241747 h 701713"/>
                <a:gd name="connsiteX56" fmla="*/ 94392 w 714673"/>
                <a:gd name="connsiteY56" fmla="*/ 241747 h 701713"/>
                <a:gd name="connsiteX57" fmla="*/ 138683 w 714673"/>
                <a:gd name="connsiteY57" fmla="*/ 273024 h 701713"/>
                <a:gd name="connsiteX58" fmla="*/ 150303 w 714673"/>
                <a:gd name="connsiteY58" fmla="*/ 300404 h 701713"/>
                <a:gd name="connsiteX59" fmla="*/ 142969 w 714673"/>
                <a:gd name="connsiteY59" fmla="*/ 346416 h 701713"/>
                <a:gd name="connsiteX60" fmla="*/ 114394 w 714673"/>
                <a:gd name="connsiteY60" fmla="*/ 368092 h 701713"/>
                <a:gd name="connsiteX61" fmla="*/ 51910 w 714673"/>
                <a:gd name="connsiteY61" fmla="*/ 360581 h 701713"/>
                <a:gd name="connsiteX62" fmla="*/ 32860 w 714673"/>
                <a:gd name="connsiteY62" fmla="*/ 345085 h 701713"/>
                <a:gd name="connsiteX63" fmla="*/ 4285 w 714673"/>
                <a:gd name="connsiteY63" fmla="*/ 357634 h 701713"/>
                <a:gd name="connsiteX64" fmla="*/ 12381 w 714673"/>
                <a:gd name="connsiteY64" fmla="*/ 394814 h 701713"/>
                <a:gd name="connsiteX65" fmla="*/ 48862 w 714673"/>
                <a:gd name="connsiteY65" fmla="*/ 387866 h 701713"/>
                <a:gd name="connsiteX66" fmla="*/ 112965 w 714673"/>
                <a:gd name="connsiteY66" fmla="*/ 395566 h 701713"/>
                <a:gd name="connsiteX67" fmla="*/ 135730 w 714673"/>
                <a:gd name="connsiteY67" fmla="*/ 419428 h 701713"/>
                <a:gd name="connsiteX68" fmla="*/ 146112 w 714673"/>
                <a:gd name="connsiteY68" fmla="*/ 459927 h 701713"/>
                <a:gd name="connsiteX69" fmla="*/ 131348 w 714673"/>
                <a:gd name="connsiteY69" fmla="*/ 507460 h 701713"/>
                <a:gd name="connsiteX70" fmla="*/ 90582 w 714673"/>
                <a:gd name="connsiteY70" fmla="*/ 534174 h 701713"/>
                <a:gd name="connsiteX71" fmla="*/ 68198 w 714673"/>
                <a:gd name="connsiteY71" fmla="*/ 534174 h 701713"/>
                <a:gd name="connsiteX72" fmla="*/ 55787 w 714673"/>
                <a:gd name="connsiteY72" fmla="*/ 569577 h 701713"/>
                <a:gd name="connsiteX73" fmla="*/ 91268 w 714673"/>
                <a:gd name="connsiteY73" fmla="*/ 581964 h 701713"/>
                <a:gd name="connsiteX74" fmla="*/ 106298 w 714673"/>
                <a:gd name="connsiteY74" fmla="*/ 557465 h 701713"/>
                <a:gd name="connsiteX75" fmla="*/ 153923 w 714673"/>
                <a:gd name="connsiteY75" fmla="*/ 526093 h 701713"/>
                <a:gd name="connsiteX76" fmla="*/ 204215 w 714673"/>
                <a:gd name="connsiteY76" fmla="*/ 532273 h 701713"/>
                <a:gd name="connsiteX77" fmla="*/ 235362 w 714673"/>
                <a:gd name="connsiteY77" fmla="*/ 565926 h 701713"/>
                <a:gd name="connsiteX78" fmla="*/ 248506 w 714673"/>
                <a:gd name="connsiteY78" fmla="*/ 578285 h 701713"/>
                <a:gd name="connsiteX79" fmla="*/ 258031 w 714673"/>
                <a:gd name="connsiteY79" fmla="*/ 614221 h 701713"/>
                <a:gd name="connsiteX80" fmla="*/ 242505 w 714673"/>
                <a:gd name="connsiteY80" fmla="*/ 648825 h 701713"/>
                <a:gd name="connsiteX81" fmla="*/ 220503 w 714673"/>
                <a:gd name="connsiteY81" fmla="*/ 679399 h 701713"/>
                <a:gd name="connsiteX82" fmla="*/ 251135 w 714673"/>
                <a:gd name="connsiteY82" fmla="*/ 701359 h 701713"/>
                <a:gd name="connsiteX83" fmla="*/ 273462 w 714673"/>
                <a:gd name="connsiteY83" fmla="*/ 676299 h 701713"/>
                <a:gd name="connsiteX84" fmla="*/ 269366 w 714673"/>
                <a:gd name="connsiteY84" fmla="*/ 660899 h 701713"/>
                <a:gd name="connsiteX85" fmla="*/ 286416 w 714673"/>
                <a:gd name="connsiteY85" fmla="*/ 622872 h 701713"/>
                <a:gd name="connsiteX86" fmla="*/ 315562 w 714673"/>
                <a:gd name="connsiteY86" fmla="*/ 605760 h 701713"/>
                <a:gd name="connsiteX87" fmla="*/ 334612 w 714673"/>
                <a:gd name="connsiteY87" fmla="*/ 605760 h 701713"/>
                <a:gd name="connsiteX88" fmla="*/ 402811 w 714673"/>
                <a:gd name="connsiteY88" fmla="*/ 600816 h 701713"/>
                <a:gd name="connsiteX89" fmla="*/ 423670 w 714673"/>
                <a:gd name="connsiteY89" fmla="*/ 616502 h 701713"/>
                <a:gd name="connsiteX90" fmla="*/ 431196 w 714673"/>
                <a:gd name="connsiteY90" fmla="*/ 652152 h 701713"/>
                <a:gd name="connsiteX91" fmla="*/ 422814 w 714673"/>
                <a:gd name="connsiteY91" fmla="*/ 678581 h 701713"/>
                <a:gd name="connsiteX92" fmla="*/ 446531 w 714673"/>
                <a:gd name="connsiteY92" fmla="*/ 700066 h 701713"/>
                <a:gd name="connsiteX93" fmla="*/ 477478 w 714673"/>
                <a:gd name="connsiteY93" fmla="*/ 675834 h 701713"/>
                <a:gd name="connsiteX94" fmla="*/ 458913 w 714673"/>
                <a:gd name="connsiteY94" fmla="*/ 646258 h 701713"/>
                <a:gd name="connsiteX95" fmla="*/ 452245 w 714673"/>
                <a:gd name="connsiteY95" fmla="*/ 614791 h 701713"/>
                <a:gd name="connsiteX96" fmla="*/ 464819 w 714673"/>
                <a:gd name="connsiteY96" fmla="*/ 592165 h 701713"/>
                <a:gd name="connsiteX97" fmla="*/ 526922 w 714673"/>
                <a:gd name="connsiteY97" fmla="*/ 544631 h 701713"/>
                <a:gd name="connsiteX98" fmla="*/ 553973 w 714673"/>
                <a:gd name="connsiteY98" fmla="*/ 539213 h 701713"/>
                <a:gd name="connsiteX99" fmla="*/ 599598 w 714673"/>
                <a:gd name="connsiteY99" fmla="*/ 568778 h 701713"/>
                <a:gd name="connsiteX100" fmla="*/ 627010 w 714673"/>
                <a:gd name="connsiteY100" fmla="*/ 590967 h 701713"/>
                <a:gd name="connsiteX101" fmla="*/ 630458 w 714673"/>
                <a:gd name="connsiteY101" fmla="*/ 590359 h 701713"/>
                <a:gd name="connsiteX102" fmla="*/ 648079 w 714673"/>
                <a:gd name="connsiteY102" fmla="*/ 574292 h 701713"/>
                <a:gd name="connsiteX103" fmla="*/ 632516 w 714673"/>
                <a:gd name="connsiteY103" fmla="*/ 542530 h 701713"/>
                <a:gd name="connsiteX104" fmla="*/ 625696 w 714673"/>
                <a:gd name="connsiteY104" fmla="*/ 541209 h 701713"/>
                <a:gd name="connsiteX105" fmla="*/ 612551 w 714673"/>
                <a:gd name="connsiteY105" fmla="*/ 544156 h 701713"/>
                <a:gd name="connsiteX106" fmla="*/ 570451 w 714673"/>
                <a:gd name="connsiteY106" fmla="*/ 517062 h 701713"/>
                <a:gd name="connsiteX107" fmla="*/ 564660 w 714673"/>
                <a:gd name="connsiteY107" fmla="*/ 489702 h 701713"/>
                <a:gd name="connsiteX108" fmla="*/ 564926 w 714673"/>
                <a:gd name="connsiteY108" fmla="*/ 489302 h 701713"/>
                <a:gd name="connsiteX109" fmla="*/ 583310 w 714673"/>
                <a:gd name="connsiteY109" fmla="*/ 463159 h 701713"/>
                <a:gd name="connsiteX110" fmla="*/ 602360 w 714673"/>
                <a:gd name="connsiteY110" fmla="*/ 418287 h 701713"/>
                <a:gd name="connsiteX111" fmla="*/ 636173 w 714673"/>
                <a:gd name="connsiteY111" fmla="*/ 392619 h 701713"/>
                <a:gd name="connsiteX112" fmla="*/ 657891 w 714673"/>
                <a:gd name="connsiteY112" fmla="*/ 393760 h 701713"/>
                <a:gd name="connsiteX113" fmla="*/ 700096 w 714673"/>
                <a:gd name="connsiteY113" fmla="*/ 403754 h 701713"/>
                <a:gd name="connsiteX114" fmla="*/ 713707 w 714673"/>
                <a:gd name="connsiteY114" fmla="*/ 370088 h 70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14673" h="701713">
                  <a:moveTo>
                    <a:pt x="713707" y="370468"/>
                  </a:moveTo>
                  <a:cubicBezTo>
                    <a:pt x="709468" y="354046"/>
                    <a:pt x="692685" y="344166"/>
                    <a:pt x="676236" y="348399"/>
                  </a:cubicBezTo>
                  <a:cubicBezTo>
                    <a:pt x="668206" y="350465"/>
                    <a:pt x="661348" y="355681"/>
                    <a:pt x="657224" y="362863"/>
                  </a:cubicBezTo>
                  <a:lnTo>
                    <a:pt x="623410" y="361057"/>
                  </a:lnTo>
                  <a:cubicBezTo>
                    <a:pt x="609589" y="360294"/>
                    <a:pt x="597712" y="350989"/>
                    <a:pt x="593692" y="337765"/>
                  </a:cubicBezTo>
                  <a:cubicBezTo>
                    <a:pt x="587405" y="316946"/>
                    <a:pt x="578833" y="288806"/>
                    <a:pt x="578833" y="288806"/>
                  </a:cubicBezTo>
                  <a:cubicBezTo>
                    <a:pt x="574471" y="274471"/>
                    <a:pt x="580643" y="259033"/>
                    <a:pt x="593692" y="251634"/>
                  </a:cubicBezTo>
                  <a:lnTo>
                    <a:pt x="631792" y="230149"/>
                  </a:lnTo>
                  <a:lnTo>
                    <a:pt x="631792" y="230149"/>
                  </a:lnTo>
                  <a:cubicBezTo>
                    <a:pt x="639240" y="235606"/>
                    <a:pt x="649175" y="236309"/>
                    <a:pt x="657319" y="231955"/>
                  </a:cubicBezTo>
                  <a:cubicBezTo>
                    <a:pt x="671292" y="225461"/>
                    <a:pt x="677340" y="208892"/>
                    <a:pt x="670835" y="194946"/>
                  </a:cubicBezTo>
                  <a:cubicBezTo>
                    <a:pt x="667435" y="187660"/>
                    <a:pt x="661053" y="182194"/>
                    <a:pt x="653319" y="179954"/>
                  </a:cubicBezTo>
                  <a:cubicBezTo>
                    <a:pt x="644822" y="177492"/>
                    <a:pt x="635659" y="179300"/>
                    <a:pt x="628744" y="184802"/>
                  </a:cubicBezTo>
                  <a:cubicBezTo>
                    <a:pt x="622000" y="189959"/>
                    <a:pt x="618114" y="198002"/>
                    <a:pt x="618267" y="206477"/>
                  </a:cubicBezTo>
                  <a:lnTo>
                    <a:pt x="586358" y="224540"/>
                  </a:lnTo>
                  <a:cubicBezTo>
                    <a:pt x="573108" y="232263"/>
                    <a:pt x="556240" y="229642"/>
                    <a:pt x="545972" y="218266"/>
                  </a:cubicBezTo>
                  <a:cubicBezTo>
                    <a:pt x="532884" y="203045"/>
                    <a:pt x="516273" y="191233"/>
                    <a:pt x="497585" y="183851"/>
                  </a:cubicBezTo>
                  <a:cubicBezTo>
                    <a:pt x="490775" y="181195"/>
                    <a:pt x="487412" y="173532"/>
                    <a:pt x="490069" y="166735"/>
                  </a:cubicBezTo>
                  <a:cubicBezTo>
                    <a:pt x="490260" y="166248"/>
                    <a:pt x="490479" y="165773"/>
                    <a:pt x="490727" y="165313"/>
                  </a:cubicBezTo>
                  <a:lnTo>
                    <a:pt x="508824" y="130994"/>
                  </a:lnTo>
                  <a:cubicBezTo>
                    <a:pt x="522616" y="129890"/>
                    <a:pt x="532894" y="117837"/>
                    <a:pt x="531789" y="104072"/>
                  </a:cubicBezTo>
                  <a:cubicBezTo>
                    <a:pt x="530684" y="90308"/>
                    <a:pt x="518607" y="80045"/>
                    <a:pt x="504814" y="81148"/>
                  </a:cubicBezTo>
                  <a:cubicBezTo>
                    <a:pt x="491032" y="82253"/>
                    <a:pt x="480744" y="94306"/>
                    <a:pt x="481850" y="108071"/>
                  </a:cubicBezTo>
                  <a:cubicBezTo>
                    <a:pt x="482183" y="112247"/>
                    <a:pt x="483564" y="116272"/>
                    <a:pt x="485869" y="119776"/>
                  </a:cubicBezTo>
                  <a:lnTo>
                    <a:pt x="473105" y="143828"/>
                  </a:lnTo>
                  <a:cubicBezTo>
                    <a:pt x="465609" y="158127"/>
                    <a:pt x="448521" y="164483"/>
                    <a:pt x="433482" y="158564"/>
                  </a:cubicBezTo>
                  <a:lnTo>
                    <a:pt x="405763" y="147536"/>
                  </a:lnTo>
                  <a:cubicBezTo>
                    <a:pt x="402239" y="146205"/>
                    <a:pt x="398715" y="144969"/>
                    <a:pt x="395191" y="144018"/>
                  </a:cubicBezTo>
                  <a:cubicBezTo>
                    <a:pt x="380484" y="139748"/>
                    <a:pt x="370512" y="126122"/>
                    <a:pt x="370902" y="110840"/>
                  </a:cubicBezTo>
                  <a:lnTo>
                    <a:pt x="372426" y="50472"/>
                  </a:lnTo>
                  <a:cubicBezTo>
                    <a:pt x="381027" y="45320"/>
                    <a:pt x="386085" y="35851"/>
                    <a:pt x="385570" y="25850"/>
                  </a:cubicBezTo>
                  <a:cubicBezTo>
                    <a:pt x="384875" y="14286"/>
                    <a:pt x="376988" y="4399"/>
                    <a:pt x="365854" y="1132"/>
                  </a:cubicBezTo>
                  <a:cubicBezTo>
                    <a:pt x="351481" y="-3135"/>
                    <a:pt x="336365" y="5032"/>
                    <a:pt x="332098" y="19375"/>
                  </a:cubicBezTo>
                  <a:cubicBezTo>
                    <a:pt x="328487" y="31464"/>
                    <a:pt x="333717" y="44434"/>
                    <a:pt x="344708" y="50662"/>
                  </a:cubicBezTo>
                  <a:lnTo>
                    <a:pt x="343089" y="114833"/>
                  </a:lnTo>
                  <a:cubicBezTo>
                    <a:pt x="342508" y="128991"/>
                    <a:pt x="333098" y="141268"/>
                    <a:pt x="319562" y="145539"/>
                  </a:cubicBezTo>
                  <a:cubicBezTo>
                    <a:pt x="312057" y="147981"/>
                    <a:pt x="304808" y="151165"/>
                    <a:pt x="297941" y="155046"/>
                  </a:cubicBezTo>
                  <a:lnTo>
                    <a:pt x="281938" y="164553"/>
                  </a:lnTo>
                  <a:cubicBezTo>
                    <a:pt x="268965" y="172046"/>
                    <a:pt x="252354" y="167621"/>
                    <a:pt x="244848" y="154669"/>
                  </a:cubicBezTo>
                  <a:cubicBezTo>
                    <a:pt x="244829" y="154635"/>
                    <a:pt x="244810" y="154603"/>
                    <a:pt x="244791" y="154571"/>
                  </a:cubicBezTo>
                  <a:lnTo>
                    <a:pt x="231266" y="130424"/>
                  </a:lnTo>
                  <a:cubicBezTo>
                    <a:pt x="235362" y="123650"/>
                    <a:pt x="235542" y="115216"/>
                    <a:pt x="231742" y="108273"/>
                  </a:cubicBezTo>
                  <a:cubicBezTo>
                    <a:pt x="226760" y="95562"/>
                    <a:pt x="212387" y="89291"/>
                    <a:pt x="199652" y="94268"/>
                  </a:cubicBezTo>
                  <a:cubicBezTo>
                    <a:pt x="192471" y="97074"/>
                    <a:pt x="187013" y="103061"/>
                    <a:pt x="184879" y="110460"/>
                  </a:cubicBezTo>
                  <a:cubicBezTo>
                    <a:pt x="183383" y="115964"/>
                    <a:pt x="184003" y="121826"/>
                    <a:pt x="186594" y="126906"/>
                  </a:cubicBezTo>
                  <a:cubicBezTo>
                    <a:pt x="193547" y="140881"/>
                    <a:pt x="201357" y="143163"/>
                    <a:pt x="208882" y="143258"/>
                  </a:cubicBezTo>
                  <a:lnTo>
                    <a:pt x="222312" y="166644"/>
                  </a:lnTo>
                  <a:cubicBezTo>
                    <a:pt x="229837" y="179646"/>
                    <a:pt x="225379" y="196276"/>
                    <a:pt x="212358" y="203790"/>
                  </a:cubicBezTo>
                  <a:cubicBezTo>
                    <a:pt x="212340" y="203798"/>
                    <a:pt x="212330" y="203807"/>
                    <a:pt x="212311" y="203816"/>
                  </a:cubicBezTo>
                  <a:cubicBezTo>
                    <a:pt x="198233" y="211829"/>
                    <a:pt x="185898" y="222558"/>
                    <a:pt x="176020" y="235378"/>
                  </a:cubicBezTo>
                  <a:cubicBezTo>
                    <a:pt x="166801" y="247032"/>
                    <a:pt x="150037" y="249416"/>
                    <a:pt x="137920" y="240797"/>
                  </a:cubicBezTo>
                  <a:lnTo>
                    <a:pt x="109345" y="220738"/>
                  </a:lnTo>
                  <a:cubicBezTo>
                    <a:pt x="110717" y="210140"/>
                    <a:pt x="105260" y="199827"/>
                    <a:pt x="95725" y="194974"/>
                  </a:cubicBezTo>
                  <a:cubicBezTo>
                    <a:pt x="90553" y="191155"/>
                    <a:pt x="84105" y="189486"/>
                    <a:pt x="77723" y="190316"/>
                  </a:cubicBezTo>
                  <a:cubicBezTo>
                    <a:pt x="62835" y="192489"/>
                    <a:pt x="52529" y="206296"/>
                    <a:pt x="54710" y="221154"/>
                  </a:cubicBezTo>
                  <a:cubicBezTo>
                    <a:pt x="56025" y="230118"/>
                    <a:pt x="61720" y="237839"/>
                    <a:pt x="69912" y="241747"/>
                  </a:cubicBezTo>
                  <a:cubicBezTo>
                    <a:pt x="77542" y="245907"/>
                    <a:pt x="86762" y="245907"/>
                    <a:pt x="94392" y="241747"/>
                  </a:cubicBezTo>
                  <a:lnTo>
                    <a:pt x="138683" y="273024"/>
                  </a:lnTo>
                  <a:cubicBezTo>
                    <a:pt x="147398" y="279254"/>
                    <a:pt x="151884" y="289825"/>
                    <a:pt x="150303" y="300404"/>
                  </a:cubicBezTo>
                  <a:cubicBezTo>
                    <a:pt x="148208" y="313523"/>
                    <a:pt x="145255" y="331776"/>
                    <a:pt x="142969" y="346416"/>
                  </a:cubicBezTo>
                  <a:cubicBezTo>
                    <a:pt x="140769" y="360096"/>
                    <a:pt x="128186" y="369637"/>
                    <a:pt x="114394" y="368092"/>
                  </a:cubicBezTo>
                  <a:lnTo>
                    <a:pt x="51910" y="360581"/>
                  </a:lnTo>
                  <a:cubicBezTo>
                    <a:pt x="48481" y="352619"/>
                    <a:pt x="41366" y="346834"/>
                    <a:pt x="32860" y="345085"/>
                  </a:cubicBezTo>
                  <a:cubicBezTo>
                    <a:pt x="21640" y="342895"/>
                    <a:pt x="10247" y="347900"/>
                    <a:pt x="4285" y="357634"/>
                  </a:cubicBezTo>
                  <a:cubicBezTo>
                    <a:pt x="-3764" y="370133"/>
                    <a:pt x="-144" y="386779"/>
                    <a:pt x="12381" y="394814"/>
                  </a:cubicBezTo>
                  <a:cubicBezTo>
                    <a:pt x="24459" y="402561"/>
                    <a:pt x="40499" y="399506"/>
                    <a:pt x="48862" y="387866"/>
                  </a:cubicBezTo>
                  <a:lnTo>
                    <a:pt x="112965" y="395566"/>
                  </a:lnTo>
                  <a:cubicBezTo>
                    <a:pt x="125253" y="397146"/>
                    <a:pt x="134749" y="407102"/>
                    <a:pt x="135730" y="419428"/>
                  </a:cubicBezTo>
                  <a:cubicBezTo>
                    <a:pt x="136883" y="433414"/>
                    <a:pt x="140397" y="447106"/>
                    <a:pt x="146112" y="459927"/>
                  </a:cubicBezTo>
                  <a:cubicBezTo>
                    <a:pt x="153446" y="477245"/>
                    <a:pt x="147217" y="497320"/>
                    <a:pt x="131348" y="507460"/>
                  </a:cubicBezTo>
                  <a:lnTo>
                    <a:pt x="90582" y="534174"/>
                  </a:lnTo>
                  <a:cubicBezTo>
                    <a:pt x="83495" y="530828"/>
                    <a:pt x="75284" y="530828"/>
                    <a:pt x="68198" y="534174"/>
                  </a:cubicBezTo>
                  <a:cubicBezTo>
                    <a:pt x="54977" y="540534"/>
                    <a:pt x="49414" y="556382"/>
                    <a:pt x="55787" y="569577"/>
                  </a:cubicBezTo>
                  <a:cubicBezTo>
                    <a:pt x="62159" y="582782"/>
                    <a:pt x="78037" y="588324"/>
                    <a:pt x="91268" y="581964"/>
                  </a:cubicBezTo>
                  <a:cubicBezTo>
                    <a:pt x="100659" y="577449"/>
                    <a:pt x="106536" y="567866"/>
                    <a:pt x="106298" y="557465"/>
                  </a:cubicBezTo>
                  <a:lnTo>
                    <a:pt x="153923" y="526093"/>
                  </a:lnTo>
                  <a:cubicBezTo>
                    <a:pt x="169953" y="515626"/>
                    <a:pt x="191213" y="518241"/>
                    <a:pt x="204215" y="532273"/>
                  </a:cubicBezTo>
                  <a:lnTo>
                    <a:pt x="235362" y="565926"/>
                  </a:lnTo>
                  <a:cubicBezTo>
                    <a:pt x="239438" y="570357"/>
                    <a:pt x="243829" y="574492"/>
                    <a:pt x="248506" y="578285"/>
                  </a:cubicBezTo>
                  <a:cubicBezTo>
                    <a:pt x="259555" y="586670"/>
                    <a:pt x="263479" y="601482"/>
                    <a:pt x="258031" y="614221"/>
                  </a:cubicBezTo>
                  <a:lnTo>
                    <a:pt x="242505" y="648825"/>
                  </a:lnTo>
                  <a:cubicBezTo>
                    <a:pt x="227970" y="651202"/>
                    <a:pt x="218121" y="664891"/>
                    <a:pt x="220503" y="679399"/>
                  </a:cubicBezTo>
                  <a:cubicBezTo>
                    <a:pt x="222884" y="693906"/>
                    <a:pt x="236600" y="703736"/>
                    <a:pt x="251135" y="701359"/>
                  </a:cubicBezTo>
                  <a:cubicBezTo>
                    <a:pt x="263574" y="699325"/>
                    <a:pt x="272890" y="688867"/>
                    <a:pt x="273462" y="676299"/>
                  </a:cubicBezTo>
                  <a:cubicBezTo>
                    <a:pt x="273757" y="670862"/>
                    <a:pt x="272319" y="665471"/>
                    <a:pt x="269366" y="660899"/>
                  </a:cubicBezTo>
                  <a:lnTo>
                    <a:pt x="286416" y="622872"/>
                  </a:lnTo>
                  <a:cubicBezTo>
                    <a:pt x="291721" y="611768"/>
                    <a:pt x="303256" y="604990"/>
                    <a:pt x="315562" y="605760"/>
                  </a:cubicBezTo>
                  <a:cubicBezTo>
                    <a:pt x="321906" y="606254"/>
                    <a:pt x="328268" y="606254"/>
                    <a:pt x="334612" y="605760"/>
                  </a:cubicBezTo>
                  <a:lnTo>
                    <a:pt x="402811" y="600816"/>
                  </a:lnTo>
                  <a:cubicBezTo>
                    <a:pt x="412707" y="600122"/>
                    <a:pt x="421604" y="606815"/>
                    <a:pt x="423670" y="616502"/>
                  </a:cubicBezTo>
                  <a:lnTo>
                    <a:pt x="431196" y="652152"/>
                  </a:lnTo>
                  <a:cubicBezTo>
                    <a:pt x="423861" y="658826"/>
                    <a:pt x="420661" y="668913"/>
                    <a:pt x="422814" y="678581"/>
                  </a:cubicBezTo>
                  <a:cubicBezTo>
                    <a:pt x="425576" y="689904"/>
                    <a:pt x="434967" y="698412"/>
                    <a:pt x="446531" y="700066"/>
                  </a:cubicBezTo>
                  <a:cubicBezTo>
                    <a:pt x="461780" y="701901"/>
                    <a:pt x="475639" y="691054"/>
                    <a:pt x="477478" y="675834"/>
                  </a:cubicBezTo>
                  <a:cubicBezTo>
                    <a:pt x="479040" y="662838"/>
                    <a:pt x="471315" y="650517"/>
                    <a:pt x="458913" y="646258"/>
                  </a:cubicBezTo>
                  <a:lnTo>
                    <a:pt x="452245" y="614791"/>
                  </a:lnTo>
                  <a:cubicBezTo>
                    <a:pt x="450141" y="605170"/>
                    <a:pt x="455522" y="595473"/>
                    <a:pt x="464819" y="592165"/>
                  </a:cubicBezTo>
                  <a:cubicBezTo>
                    <a:pt x="490127" y="583438"/>
                    <a:pt x="511910" y="566763"/>
                    <a:pt x="526922" y="544631"/>
                  </a:cubicBezTo>
                  <a:cubicBezTo>
                    <a:pt x="532989" y="535828"/>
                    <a:pt x="544972" y="533423"/>
                    <a:pt x="553973" y="539213"/>
                  </a:cubicBezTo>
                  <a:lnTo>
                    <a:pt x="599598" y="568778"/>
                  </a:lnTo>
                  <a:cubicBezTo>
                    <a:pt x="601026" y="582459"/>
                    <a:pt x="613304" y="592393"/>
                    <a:pt x="627010" y="590967"/>
                  </a:cubicBezTo>
                  <a:cubicBezTo>
                    <a:pt x="628173" y="590844"/>
                    <a:pt x="629325" y="590644"/>
                    <a:pt x="630458" y="590359"/>
                  </a:cubicBezTo>
                  <a:cubicBezTo>
                    <a:pt x="638745" y="588448"/>
                    <a:pt x="645432" y="582354"/>
                    <a:pt x="648079" y="574292"/>
                  </a:cubicBezTo>
                  <a:cubicBezTo>
                    <a:pt x="652566" y="561230"/>
                    <a:pt x="645603" y="547008"/>
                    <a:pt x="632516" y="542530"/>
                  </a:cubicBezTo>
                  <a:cubicBezTo>
                    <a:pt x="630315" y="541770"/>
                    <a:pt x="628020" y="541333"/>
                    <a:pt x="625696" y="541209"/>
                  </a:cubicBezTo>
                  <a:cubicBezTo>
                    <a:pt x="621124" y="540952"/>
                    <a:pt x="616571" y="541970"/>
                    <a:pt x="612551" y="544156"/>
                  </a:cubicBezTo>
                  <a:lnTo>
                    <a:pt x="570451" y="517062"/>
                  </a:lnTo>
                  <a:cubicBezTo>
                    <a:pt x="561278" y="511101"/>
                    <a:pt x="558688" y="498853"/>
                    <a:pt x="564660" y="489702"/>
                  </a:cubicBezTo>
                  <a:cubicBezTo>
                    <a:pt x="564746" y="489568"/>
                    <a:pt x="564841" y="489434"/>
                    <a:pt x="564926" y="489302"/>
                  </a:cubicBezTo>
                  <a:lnTo>
                    <a:pt x="583310" y="463159"/>
                  </a:lnTo>
                  <a:cubicBezTo>
                    <a:pt x="592615" y="449629"/>
                    <a:pt x="599093" y="434369"/>
                    <a:pt x="602360" y="418287"/>
                  </a:cubicBezTo>
                  <a:cubicBezTo>
                    <a:pt x="605722" y="402564"/>
                    <a:pt x="620095" y="391654"/>
                    <a:pt x="636173" y="392619"/>
                  </a:cubicBezTo>
                  <a:lnTo>
                    <a:pt x="657891" y="393760"/>
                  </a:lnTo>
                  <a:cubicBezTo>
                    <a:pt x="666777" y="408151"/>
                    <a:pt x="685675" y="412626"/>
                    <a:pt x="700096" y="403754"/>
                  </a:cubicBezTo>
                  <a:cubicBezTo>
                    <a:pt x="711526" y="396719"/>
                    <a:pt x="717050" y="383075"/>
                    <a:pt x="713707" y="370088"/>
                  </a:cubicBezTo>
                  <a:close/>
                </a:path>
              </a:pathLst>
            </a:custGeom>
            <a:solidFill>
              <a:srgbClr val="91BB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CAF26958-B552-3343-8475-FF8D1CE3E523}"/>
                </a:ext>
              </a:extLst>
            </p:cNvPr>
            <p:cNvSpPr/>
            <p:nvPr/>
          </p:nvSpPr>
          <p:spPr>
            <a:xfrm>
              <a:off x="8671226" y="14366030"/>
              <a:ext cx="56578" cy="95637"/>
            </a:xfrm>
            <a:custGeom>
              <a:avLst/>
              <a:gdLst>
                <a:gd name="connsiteX0" fmla="*/ 56579 w 56578"/>
                <a:gd name="connsiteY0" fmla="*/ 47819 h 95637"/>
                <a:gd name="connsiteX1" fmla="*/ 28290 w 56578"/>
                <a:gd name="connsiteY1" fmla="*/ 95638 h 95637"/>
                <a:gd name="connsiteX2" fmla="*/ 1 w 56578"/>
                <a:gd name="connsiteY2" fmla="*/ 47819 h 95637"/>
                <a:gd name="connsiteX3" fmla="*/ 28290 w 56578"/>
                <a:gd name="connsiteY3" fmla="*/ 0 h 95637"/>
                <a:gd name="connsiteX4" fmla="*/ 56579 w 56578"/>
                <a:gd name="connsiteY4" fmla="*/ 47819 h 9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78" h="95637">
                  <a:moveTo>
                    <a:pt x="56579" y="47819"/>
                  </a:moveTo>
                  <a:cubicBezTo>
                    <a:pt x="56579" y="74228"/>
                    <a:pt x="43913" y="95638"/>
                    <a:pt x="28290" y="95638"/>
                  </a:cubicBezTo>
                  <a:cubicBezTo>
                    <a:pt x="12666" y="95638"/>
                    <a:pt x="1" y="74228"/>
                    <a:pt x="1" y="47819"/>
                  </a:cubicBezTo>
                  <a:cubicBezTo>
                    <a:pt x="1" y="21409"/>
                    <a:pt x="12666" y="0"/>
                    <a:pt x="28290" y="0"/>
                  </a:cubicBezTo>
                  <a:cubicBezTo>
                    <a:pt x="43913" y="0"/>
                    <a:pt x="56579" y="21409"/>
                    <a:pt x="56579" y="47819"/>
                  </a:cubicBezTo>
                  <a:close/>
                </a:path>
              </a:pathLst>
            </a:custGeom>
            <a:solidFill>
              <a:srgbClr val="C75A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9C53E3DA-1A8E-554C-A084-023FC3C32344}"/>
                </a:ext>
              </a:extLst>
            </p:cNvPr>
            <p:cNvSpPr/>
            <p:nvPr/>
          </p:nvSpPr>
          <p:spPr>
            <a:xfrm>
              <a:off x="9055653" y="14236980"/>
              <a:ext cx="63725" cy="91067"/>
            </a:xfrm>
            <a:custGeom>
              <a:avLst/>
              <a:gdLst>
                <a:gd name="connsiteX0" fmla="*/ 58104 w 63725"/>
                <a:gd name="connsiteY0" fmla="*/ 34839 h 91067"/>
                <a:gd name="connsiteX1" fmla="*/ 13813 w 63725"/>
                <a:gd name="connsiteY1" fmla="*/ 1280 h 91067"/>
                <a:gd name="connsiteX2" fmla="*/ 5622 w 63725"/>
                <a:gd name="connsiteY2" fmla="*/ 56229 h 91067"/>
                <a:gd name="connsiteX3" fmla="*/ 49913 w 63725"/>
                <a:gd name="connsiteY3" fmla="*/ 89788 h 91067"/>
                <a:gd name="connsiteX4" fmla="*/ 58104 w 63725"/>
                <a:gd name="connsiteY4" fmla="*/ 34839 h 9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25" h="91067">
                  <a:moveTo>
                    <a:pt x="58104" y="34839"/>
                  </a:moveTo>
                  <a:cubicBezTo>
                    <a:pt x="48103" y="10406"/>
                    <a:pt x="28291" y="-4614"/>
                    <a:pt x="13813" y="1280"/>
                  </a:cubicBezTo>
                  <a:cubicBezTo>
                    <a:pt x="-665" y="7174"/>
                    <a:pt x="-4380" y="31797"/>
                    <a:pt x="5622" y="56229"/>
                  </a:cubicBezTo>
                  <a:cubicBezTo>
                    <a:pt x="15623" y="80661"/>
                    <a:pt x="35435" y="95682"/>
                    <a:pt x="49913" y="89788"/>
                  </a:cubicBezTo>
                  <a:cubicBezTo>
                    <a:pt x="64391" y="83893"/>
                    <a:pt x="68106" y="59271"/>
                    <a:pt x="58104" y="34839"/>
                  </a:cubicBezTo>
                  <a:close/>
                </a:path>
              </a:pathLst>
            </a:custGeom>
            <a:solidFill>
              <a:srgbClr val="C75A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BE1B5CA0-D406-F84D-AAA5-809377BD4928}"/>
                </a:ext>
              </a:extLst>
            </p:cNvPr>
            <p:cNvSpPr/>
            <p:nvPr/>
          </p:nvSpPr>
          <p:spPr>
            <a:xfrm>
              <a:off x="8849915" y="14158612"/>
              <a:ext cx="95953" cy="56633"/>
            </a:xfrm>
            <a:custGeom>
              <a:avLst/>
              <a:gdLst>
                <a:gd name="connsiteX0" fmla="*/ 49339 w 95953"/>
                <a:gd name="connsiteY0" fmla="*/ 56547 h 56633"/>
                <a:gd name="connsiteX1" fmla="*/ 95917 w 95953"/>
                <a:gd name="connsiteY1" fmla="*/ 26220 h 56633"/>
                <a:gd name="connsiteX2" fmla="*/ 46767 w 95953"/>
                <a:gd name="connsiteY2" fmla="*/ 77 h 56633"/>
                <a:gd name="connsiteX3" fmla="*/ 0 w 95953"/>
                <a:gd name="connsiteY3" fmla="*/ 30498 h 56633"/>
                <a:gd name="connsiteX4" fmla="*/ 49339 w 95953"/>
                <a:gd name="connsiteY4" fmla="*/ 56547 h 5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53" h="56633">
                  <a:moveTo>
                    <a:pt x="49339" y="56547"/>
                  </a:moveTo>
                  <a:cubicBezTo>
                    <a:pt x="75724" y="55406"/>
                    <a:pt x="96964" y="41811"/>
                    <a:pt x="95917" y="26220"/>
                  </a:cubicBezTo>
                  <a:cubicBezTo>
                    <a:pt x="94869" y="10629"/>
                    <a:pt x="73247" y="-1064"/>
                    <a:pt x="46767" y="77"/>
                  </a:cubicBezTo>
                  <a:cubicBezTo>
                    <a:pt x="20288" y="1218"/>
                    <a:pt x="0" y="15383"/>
                    <a:pt x="0" y="30498"/>
                  </a:cubicBezTo>
                  <a:cubicBezTo>
                    <a:pt x="0" y="45614"/>
                    <a:pt x="22955" y="57783"/>
                    <a:pt x="49339" y="56547"/>
                  </a:cubicBezTo>
                  <a:close/>
                </a:path>
              </a:pathLst>
            </a:custGeom>
            <a:solidFill>
              <a:srgbClr val="C75A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DE3CFF31-9AAE-1F44-B5FF-FF3499533D98}"/>
                </a:ext>
              </a:extLst>
            </p:cNvPr>
            <p:cNvSpPr/>
            <p:nvPr/>
          </p:nvSpPr>
          <p:spPr>
            <a:xfrm>
              <a:off x="8784293" y="14566245"/>
              <a:ext cx="90667" cy="64291"/>
            </a:xfrm>
            <a:custGeom>
              <a:avLst/>
              <a:gdLst>
                <a:gd name="connsiteX0" fmla="*/ 56573 w 90667"/>
                <a:gd name="connsiteY0" fmla="*/ 6176 h 64291"/>
                <a:gd name="connsiteX1" fmla="*/ 1424 w 90667"/>
                <a:gd name="connsiteY1" fmla="*/ 13211 h 64291"/>
                <a:gd name="connsiteX2" fmla="*/ 34094 w 90667"/>
                <a:gd name="connsiteY2" fmla="*/ 58082 h 64291"/>
                <a:gd name="connsiteX3" fmla="*/ 89244 w 90667"/>
                <a:gd name="connsiteY3" fmla="*/ 51142 h 64291"/>
                <a:gd name="connsiteX4" fmla="*/ 56573 w 90667"/>
                <a:gd name="connsiteY4" fmla="*/ 6176 h 6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67" h="64291">
                  <a:moveTo>
                    <a:pt x="56573" y="6176"/>
                  </a:moveTo>
                  <a:cubicBezTo>
                    <a:pt x="32284" y="-4282"/>
                    <a:pt x="7614" y="-1145"/>
                    <a:pt x="1424" y="13211"/>
                  </a:cubicBezTo>
                  <a:cubicBezTo>
                    <a:pt x="-4768" y="27566"/>
                    <a:pt x="9806" y="47625"/>
                    <a:pt x="34094" y="58082"/>
                  </a:cubicBezTo>
                  <a:cubicBezTo>
                    <a:pt x="58383" y="68540"/>
                    <a:pt x="83053" y="65498"/>
                    <a:pt x="89244" y="51142"/>
                  </a:cubicBezTo>
                  <a:cubicBezTo>
                    <a:pt x="95435" y="36787"/>
                    <a:pt x="80862" y="16538"/>
                    <a:pt x="56573" y="6176"/>
                  </a:cubicBezTo>
                  <a:close/>
                </a:path>
              </a:pathLst>
            </a:custGeom>
            <a:solidFill>
              <a:srgbClr val="C75A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692FC4FD-B728-A94F-B9D6-C8D0C848B9FA}"/>
                </a:ext>
              </a:extLst>
            </p:cNvPr>
            <p:cNvSpPr/>
            <p:nvPr/>
          </p:nvSpPr>
          <p:spPr>
            <a:xfrm>
              <a:off x="9025586" y="14494137"/>
              <a:ext cx="73023" cy="83786"/>
            </a:xfrm>
            <a:custGeom>
              <a:avLst/>
              <a:gdLst>
                <a:gd name="connsiteX0" fmla="*/ 13781 w 73023"/>
                <a:gd name="connsiteY0" fmla="*/ 24951 h 83786"/>
                <a:gd name="connsiteX1" fmla="*/ 7971 w 73023"/>
                <a:gd name="connsiteY1" fmla="*/ 80185 h 83786"/>
                <a:gd name="connsiteX2" fmla="*/ 59215 w 73023"/>
                <a:gd name="connsiteY2" fmla="*/ 58700 h 83786"/>
                <a:gd name="connsiteX3" fmla="*/ 65121 w 73023"/>
                <a:gd name="connsiteY3" fmla="*/ 3561 h 83786"/>
                <a:gd name="connsiteX4" fmla="*/ 13781 w 73023"/>
                <a:gd name="connsiteY4" fmla="*/ 24951 h 8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23" h="83786">
                  <a:moveTo>
                    <a:pt x="13781" y="24951"/>
                  </a:moveTo>
                  <a:cubicBezTo>
                    <a:pt x="-2031" y="46151"/>
                    <a:pt x="-4603" y="70868"/>
                    <a:pt x="7971" y="80185"/>
                  </a:cubicBezTo>
                  <a:cubicBezTo>
                    <a:pt x="20543" y="89501"/>
                    <a:pt x="43499" y="80185"/>
                    <a:pt x="59215" y="58700"/>
                  </a:cubicBezTo>
                  <a:cubicBezTo>
                    <a:pt x="74931" y="37214"/>
                    <a:pt x="77693" y="12877"/>
                    <a:pt x="65121" y="3561"/>
                  </a:cubicBezTo>
                  <a:cubicBezTo>
                    <a:pt x="52547" y="-5756"/>
                    <a:pt x="29592" y="3846"/>
                    <a:pt x="13781" y="24951"/>
                  </a:cubicBezTo>
                  <a:close/>
                </a:path>
              </a:pathLst>
            </a:custGeom>
            <a:solidFill>
              <a:srgbClr val="C75A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94216747-26D7-0C4C-B0F5-D4A2598C0BD5}"/>
                </a:ext>
              </a:extLst>
            </p:cNvPr>
            <p:cNvSpPr/>
            <p:nvPr/>
          </p:nvSpPr>
          <p:spPr>
            <a:xfrm>
              <a:off x="8752950" y="14244439"/>
              <a:ext cx="80581" cy="80426"/>
            </a:xfrm>
            <a:custGeom>
              <a:avLst/>
              <a:gdLst>
                <a:gd name="connsiteX0" fmla="*/ 80581 w 80581"/>
                <a:gd name="connsiteY0" fmla="*/ 40213 h 80426"/>
                <a:gd name="connsiteX1" fmla="*/ 40291 w 80581"/>
                <a:gd name="connsiteY1" fmla="*/ 80427 h 80426"/>
                <a:gd name="connsiteX2" fmla="*/ 0 w 80581"/>
                <a:gd name="connsiteY2" fmla="*/ 40213 h 80426"/>
                <a:gd name="connsiteX3" fmla="*/ 40291 w 80581"/>
                <a:gd name="connsiteY3" fmla="*/ 0 h 80426"/>
                <a:gd name="connsiteX4" fmla="*/ 80581 w 80581"/>
                <a:gd name="connsiteY4" fmla="*/ 40213 h 8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81" h="80426">
                  <a:moveTo>
                    <a:pt x="80581" y="40213"/>
                  </a:moveTo>
                  <a:cubicBezTo>
                    <a:pt x="80581" y="62423"/>
                    <a:pt x="62542" y="80427"/>
                    <a:pt x="40291" y="80427"/>
                  </a:cubicBezTo>
                  <a:cubicBezTo>
                    <a:pt x="18039" y="80427"/>
                    <a:pt x="0" y="62423"/>
                    <a:pt x="0" y="40213"/>
                  </a:cubicBezTo>
                  <a:cubicBezTo>
                    <a:pt x="0" y="18004"/>
                    <a:pt x="18039" y="0"/>
                    <a:pt x="40291" y="0"/>
                  </a:cubicBezTo>
                  <a:cubicBezTo>
                    <a:pt x="62543" y="0"/>
                    <a:pt x="80581" y="18004"/>
                    <a:pt x="80581" y="40213"/>
                  </a:cubicBezTo>
                  <a:close/>
                </a:path>
              </a:pathLst>
            </a:custGeom>
            <a:solidFill>
              <a:srgbClr val="C75A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961CD0C2-62E4-B640-8BCA-D3A249FCD2D6}"/>
                </a:ext>
              </a:extLst>
            </p:cNvPr>
            <p:cNvSpPr/>
            <p:nvPr/>
          </p:nvSpPr>
          <p:spPr>
            <a:xfrm>
              <a:off x="8780763" y="14381811"/>
              <a:ext cx="85153" cy="84990"/>
            </a:xfrm>
            <a:custGeom>
              <a:avLst/>
              <a:gdLst>
                <a:gd name="connsiteX0" fmla="*/ 42482 w 85153"/>
                <a:gd name="connsiteY0" fmla="*/ 84990 h 84990"/>
                <a:gd name="connsiteX1" fmla="*/ 85154 w 85153"/>
                <a:gd name="connsiteY1" fmla="*/ 42590 h 84990"/>
                <a:gd name="connsiteX2" fmla="*/ 42672 w 85153"/>
                <a:gd name="connsiteY2" fmla="*/ 0 h 84990"/>
                <a:gd name="connsiteX3" fmla="*/ 0 w 85153"/>
                <a:gd name="connsiteY3" fmla="*/ 42400 h 84990"/>
                <a:gd name="connsiteX4" fmla="*/ 0 w 85153"/>
                <a:gd name="connsiteY4" fmla="*/ 42590 h 84990"/>
                <a:gd name="connsiteX5" fmla="*/ 42482 w 85153"/>
                <a:gd name="connsiteY5" fmla="*/ 84990 h 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153" h="84990">
                  <a:moveTo>
                    <a:pt x="42482" y="84990"/>
                  </a:moveTo>
                  <a:cubicBezTo>
                    <a:pt x="65999" y="85042"/>
                    <a:pt x="85097" y="66059"/>
                    <a:pt x="85154" y="42590"/>
                  </a:cubicBezTo>
                  <a:cubicBezTo>
                    <a:pt x="85201" y="19121"/>
                    <a:pt x="66190" y="52"/>
                    <a:pt x="42672" y="0"/>
                  </a:cubicBezTo>
                  <a:cubicBezTo>
                    <a:pt x="19155" y="-52"/>
                    <a:pt x="48" y="18931"/>
                    <a:pt x="0" y="42400"/>
                  </a:cubicBezTo>
                  <a:cubicBezTo>
                    <a:pt x="0" y="42464"/>
                    <a:pt x="0" y="42526"/>
                    <a:pt x="0" y="42590"/>
                  </a:cubicBezTo>
                  <a:cubicBezTo>
                    <a:pt x="0" y="66007"/>
                    <a:pt x="19022" y="84990"/>
                    <a:pt x="42482" y="84990"/>
                  </a:cubicBezTo>
                  <a:close/>
                </a:path>
              </a:pathLst>
            </a:custGeom>
            <a:solidFill>
              <a:srgbClr val="C75A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5D17D6D-0D75-FF42-8723-EF14FE4CFF37}"/>
                </a:ext>
              </a:extLst>
            </p:cNvPr>
            <p:cNvSpPr/>
            <p:nvPr/>
          </p:nvSpPr>
          <p:spPr>
            <a:xfrm>
              <a:off x="8900969" y="14264974"/>
              <a:ext cx="84963" cy="84799"/>
            </a:xfrm>
            <a:custGeom>
              <a:avLst/>
              <a:gdLst>
                <a:gd name="connsiteX0" fmla="*/ 84963 w 84963"/>
                <a:gd name="connsiteY0" fmla="*/ 42400 h 84799"/>
                <a:gd name="connsiteX1" fmla="*/ 42481 w 84963"/>
                <a:gd name="connsiteY1" fmla="*/ 84800 h 84799"/>
                <a:gd name="connsiteX2" fmla="*/ -1 w 84963"/>
                <a:gd name="connsiteY2" fmla="*/ 42400 h 84799"/>
                <a:gd name="connsiteX3" fmla="*/ 42481 w 84963"/>
                <a:gd name="connsiteY3" fmla="*/ 0 h 84799"/>
                <a:gd name="connsiteX4" fmla="*/ 84963 w 84963"/>
                <a:gd name="connsiteY4" fmla="*/ 42400 h 8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3" h="84799">
                  <a:moveTo>
                    <a:pt x="84963" y="42400"/>
                  </a:moveTo>
                  <a:cubicBezTo>
                    <a:pt x="84963" y="65817"/>
                    <a:pt x="65943" y="84800"/>
                    <a:pt x="42481" y="84800"/>
                  </a:cubicBezTo>
                  <a:cubicBezTo>
                    <a:pt x="19019" y="84800"/>
                    <a:pt x="-1" y="65817"/>
                    <a:pt x="-1" y="42400"/>
                  </a:cubicBezTo>
                  <a:cubicBezTo>
                    <a:pt x="-1" y="18983"/>
                    <a:pt x="19019" y="0"/>
                    <a:pt x="42481" y="0"/>
                  </a:cubicBezTo>
                  <a:cubicBezTo>
                    <a:pt x="65943" y="0"/>
                    <a:pt x="84963" y="18983"/>
                    <a:pt x="84963" y="42400"/>
                  </a:cubicBezTo>
                  <a:close/>
                </a:path>
              </a:pathLst>
            </a:custGeom>
            <a:solidFill>
              <a:srgbClr val="C75A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F1BE3DD-D2C2-0240-ABEF-7940C4FD4B6F}"/>
                </a:ext>
              </a:extLst>
            </p:cNvPr>
            <p:cNvSpPr/>
            <p:nvPr/>
          </p:nvSpPr>
          <p:spPr>
            <a:xfrm>
              <a:off x="9007935" y="14367361"/>
              <a:ext cx="80581" cy="80426"/>
            </a:xfrm>
            <a:custGeom>
              <a:avLst/>
              <a:gdLst>
                <a:gd name="connsiteX0" fmla="*/ 80581 w 80581"/>
                <a:gd name="connsiteY0" fmla="*/ 40213 h 80426"/>
                <a:gd name="connsiteX1" fmla="*/ 40291 w 80581"/>
                <a:gd name="connsiteY1" fmla="*/ 0 h 80426"/>
                <a:gd name="connsiteX2" fmla="*/ 0 w 80581"/>
                <a:gd name="connsiteY2" fmla="*/ 40213 h 80426"/>
                <a:gd name="connsiteX3" fmla="*/ 40291 w 80581"/>
                <a:gd name="connsiteY3" fmla="*/ 80427 h 80426"/>
                <a:gd name="connsiteX4" fmla="*/ 80581 w 80581"/>
                <a:gd name="connsiteY4" fmla="*/ 40213 h 8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81" h="80426">
                  <a:moveTo>
                    <a:pt x="80581" y="40213"/>
                  </a:moveTo>
                  <a:cubicBezTo>
                    <a:pt x="80581" y="18004"/>
                    <a:pt x="62541" y="0"/>
                    <a:pt x="40291" y="0"/>
                  </a:cubicBezTo>
                  <a:cubicBezTo>
                    <a:pt x="18040" y="0"/>
                    <a:pt x="0" y="18004"/>
                    <a:pt x="0" y="40213"/>
                  </a:cubicBezTo>
                  <a:cubicBezTo>
                    <a:pt x="0" y="62423"/>
                    <a:pt x="18040" y="80427"/>
                    <a:pt x="40291" y="80427"/>
                  </a:cubicBezTo>
                  <a:cubicBezTo>
                    <a:pt x="62541" y="80427"/>
                    <a:pt x="80581" y="62423"/>
                    <a:pt x="80581" y="40213"/>
                  </a:cubicBezTo>
                  <a:close/>
                </a:path>
              </a:pathLst>
            </a:custGeom>
            <a:solidFill>
              <a:srgbClr val="C75A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36BAB19E-D181-604E-B403-8ECB7E8BA1AC}"/>
                </a:ext>
              </a:extLst>
            </p:cNvPr>
            <p:cNvSpPr/>
            <p:nvPr/>
          </p:nvSpPr>
          <p:spPr>
            <a:xfrm>
              <a:off x="8890682" y="14479920"/>
              <a:ext cx="84963" cy="84799"/>
            </a:xfrm>
            <a:custGeom>
              <a:avLst/>
              <a:gdLst>
                <a:gd name="connsiteX0" fmla="*/ 84963 w 84963"/>
                <a:gd name="connsiteY0" fmla="*/ 42400 h 84799"/>
                <a:gd name="connsiteX1" fmla="*/ 42482 w 84963"/>
                <a:gd name="connsiteY1" fmla="*/ 84800 h 84799"/>
                <a:gd name="connsiteX2" fmla="*/ 0 w 84963"/>
                <a:gd name="connsiteY2" fmla="*/ 42400 h 84799"/>
                <a:gd name="connsiteX3" fmla="*/ 42482 w 84963"/>
                <a:gd name="connsiteY3" fmla="*/ 0 h 84799"/>
                <a:gd name="connsiteX4" fmla="*/ 84963 w 84963"/>
                <a:gd name="connsiteY4" fmla="*/ 42400 h 8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3" h="84799">
                  <a:moveTo>
                    <a:pt x="84963" y="42400"/>
                  </a:moveTo>
                  <a:cubicBezTo>
                    <a:pt x="84963" y="65817"/>
                    <a:pt x="65943" y="84800"/>
                    <a:pt x="42482" y="84800"/>
                  </a:cubicBezTo>
                  <a:cubicBezTo>
                    <a:pt x="19020" y="84800"/>
                    <a:pt x="0" y="65817"/>
                    <a:pt x="0" y="42400"/>
                  </a:cubicBezTo>
                  <a:cubicBezTo>
                    <a:pt x="0" y="18983"/>
                    <a:pt x="19020" y="0"/>
                    <a:pt x="42482" y="0"/>
                  </a:cubicBezTo>
                  <a:cubicBezTo>
                    <a:pt x="65943" y="0"/>
                    <a:pt x="84963" y="18983"/>
                    <a:pt x="84963" y="42400"/>
                  </a:cubicBezTo>
                  <a:close/>
                </a:path>
              </a:pathLst>
            </a:custGeom>
            <a:solidFill>
              <a:srgbClr val="C75A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0CE4C6-E55F-1947-9959-5165BDA570D8}"/>
              </a:ext>
            </a:extLst>
          </p:cNvPr>
          <p:cNvGrpSpPr/>
          <p:nvPr/>
        </p:nvGrpSpPr>
        <p:grpSpPr>
          <a:xfrm>
            <a:off x="16214279" y="9568029"/>
            <a:ext cx="1034394" cy="1335464"/>
            <a:chOff x="3557444" y="14058107"/>
            <a:chExt cx="599313" cy="773751"/>
          </a:xfrm>
        </p:grpSpPr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65B9B5F6-3A6D-034B-BF15-6FA38ED7705E}"/>
                </a:ext>
              </a:extLst>
            </p:cNvPr>
            <p:cNvSpPr/>
            <p:nvPr/>
          </p:nvSpPr>
          <p:spPr>
            <a:xfrm>
              <a:off x="3557444" y="14058107"/>
              <a:ext cx="599313" cy="773751"/>
            </a:xfrm>
            <a:custGeom>
              <a:avLst/>
              <a:gdLst>
                <a:gd name="connsiteX0" fmla="*/ 527876 w 599313"/>
                <a:gd name="connsiteY0" fmla="*/ 0 h 773751"/>
                <a:gd name="connsiteX1" fmla="*/ 599313 w 599313"/>
                <a:gd name="connsiteY1" fmla="*/ 0 h 773751"/>
                <a:gd name="connsiteX2" fmla="*/ 599313 w 599313"/>
                <a:gd name="connsiteY2" fmla="*/ 773752 h 773751"/>
                <a:gd name="connsiteX3" fmla="*/ 527876 w 599313"/>
                <a:gd name="connsiteY3" fmla="*/ 773752 h 773751"/>
                <a:gd name="connsiteX4" fmla="*/ 71437 w 599313"/>
                <a:gd name="connsiteY4" fmla="*/ 773752 h 773751"/>
                <a:gd name="connsiteX5" fmla="*/ 71437 w 599313"/>
                <a:gd name="connsiteY5" fmla="*/ 0 h 773751"/>
                <a:gd name="connsiteX6" fmla="*/ 0 w 599313"/>
                <a:gd name="connsiteY6" fmla="*/ 0 h 773751"/>
                <a:gd name="connsiteX7" fmla="*/ 71437 w 599313"/>
                <a:gd name="connsiteY7" fmla="*/ 0 h 77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313" h="773751">
                  <a:moveTo>
                    <a:pt x="527876" y="0"/>
                  </a:moveTo>
                  <a:cubicBezTo>
                    <a:pt x="567329" y="0"/>
                    <a:pt x="599313" y="0"/>
                    <a:pt x="599313" y="0"/>
                  </a:cubicBezTo>
                  <a:lnTo>
                    <a:pt x="599313" y="773752"/>
                  </a:lnTo>
                  <a:cubicBezTo>
                    <a:pt x="599313" y="773752"/>
                    <a:pt x="567329" y="773752"/>
                    <a:pt x="527876" y="773752"/>
                  </a:cubicBezTo>
                  <a:lnTo>
                    <a:pt x="71437" y="773752"/>
                  </a:lnTo>
                  <a:lnTo>
                    <a:pt x="71437" y="0"/>
                  </a:lnTo>
                  <a:cubicBezTo>
                    <a:pt x="31984" y="0"/>
                    <a:pt x="0" y="0"/>
                    <a:pt x="0" y="0"/>
                  </a:cubicBezTo>
                  <a:cubicBezTo>
                    <a:pt x="0" y="0"/>
                    <a:pt x="31984" y="0"/>
                    <a:pt x="71437" y="0"/>
                  </a:cubicBezTo>
                  <a:close/>
                </a:path>
              </a:pathLst>
            </a:custGeom>
            <a:solidFill>
              <a:srgbClr val="F0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B4307BA1-BCD4-6046-A236-23C4F2D38C77}"/>
                </a:ext>
              </a:extLst>
            </p:cNvPr>
            <p:cNvSpPr/>
            <p:nvPr/>
          </p:nvSpPr>
          <p:spPr>
            <a:xfrm>
              <a:off x="3733465" y="14206127"/>
              <a:ext cx="95535" cy="65025"/>
            </a:xfrm>
            <a:custGeom>
              <a:avLst/>
              <a:gdLst>
                <a:gd name="connsiteX0" fmla="*/ 62960 w 95535"/>
                <a:gd name="connsiteY0" fmla="*/ 65026 h 65025"/>
                <a:gd name="connsiteX1" fmla="*/ 95536 w 95535"/>
                <a:gd name="connsiteY1" fmla="*/ 32513 h 65025"/>
                <a:gd name="connsiteX2" fmla="*/ 62960 w 95535"/>
                <a:gd name="connsiteY2" fmla="*/ 0 h 65025"/>
                <a:gd name="connsiteX3" fmla="*/ 0 w 95535"/>
                <a:gd name="connsiteY3" fmla="*/ 0 h 65025"/>
                <a:gd name="connsiteX4" fmla="*/ 0 w 95535"/>
                <a:gd name="connsiteY4" fmla="*/ 65026 h 6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35" h="65025">
                  <a:moveTo>
                    <a:pt x="62960" y="65026"/>
                  </a:moveTo>
                  <a:cubicBezTo>
                    <a:pt x="80951" y="65026"/>
                    <a:pt x="95536" y="50469"/>
                    <a:pt x="95536" y="32513"/>
                  </a:cubicBezTo>
                  <a:cubicBezTo>
                    <a:pt x="95536" y="14557"/>
                    <a:pt x="80951" y="0"/>
                    <a:pt x="62960" y="0"/>
                  </a:cubicBezTo>
                  <a:lnTo>
                    <a:pt x="0" y="0"/>
                  </a:lnTo>
                  <a:lnTo>
                    <a:pt x="0" y="65026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8643F45D-21E6-EE49-97B7-FEB1E9797D26}"/>
                </a:ext>
              </a:extLst>
            </p:cNvPr>
            <p:cNvSpPr/>
            <p:nvPr/>
          </p:nvSpPr>
          <p:spPr>
            <a:xfrm>
              <a:off x="3636406" y="14206127"/>
              <a:ext cx="96964" cy="64930"/>
            </a:xfrm>
            <a:custGeom>
              <a:avLst/>
              <a:gdLst>
                <a:gd name="connsiteX0" fmla="*/ 0 w 96964"/>
                <a:gd name="connsiteY0" fmla="*/ 32418 h 64930"/>
                <a:gd name="connsiteX1" fmla="*/ 32575 w 96964"/>
                <a:gd name="connsiteY1" fmla="*/ 64931 h 64930"/>
                <a:gd name="connsiteX2" fmla="*/ 96965 w 96964"/>
                <a:gd name="connsiteY2" fmla="*/ 64931 h 64930"/>
                <a:gd name="connsiteX3" fmla="*/ 96965 w 96964"/>
                <a:gd name="connsiteY3" fmla="*/ 0 h 64930"/>
                <a:gd name="connsiteX4" fmla="*/ 32575 w 96964"/>
                <a:gd name="connsiteY4" fmla="*/ 0 h 64930"/>
                <a:gd name="connsiteX5" fmla="*/ 0 w 96964"/>
                <a:gd name="connsiteY5" fmla="*/ 32418 h 6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64" h="64930">
                  <a:moveTo>
                    <a:pt x="0" y="32418"/>
                  </a:moveTo>
                  <a:cubicBezTo>
                    <a:pt x="52" y="50352"/>
                    <a:pt x="14607" y="64879"/>
                    <a:pt x="32575" y="64931"/>
                  </a:cubicBezTo>
                  <a:lnTo>
                    <a:pt x="96965" y="64931"/>
                  </a:lnTo>
                  <a:lnTo>
                    <a:pt x="96965" y="0"/>
                  </a:lnTo>
                  <a:lnTo>
                    <a:pt x="32575" y="0"/>
                  </a:lnTo>
                  <a:cubicBezTo>
                    <a:pt x="14643" y="52"/>
                    <a:pt x="105" y="14521"/>
                    <a:pt x="0" y="32418"/>
                  </a:cubicBezTo>
                  <a:close/>
                </a:path>
              </a:pathLst>
            </a:custGeom>
            <a:solidFill>
              <a:srgbClr val="B1E3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A6EA303A-0B48-C743-A78E-7FFACBCE468B}"/>
                </a:ext>
              </a:extLst>
            </p:cNvPr>
            <p:cNvSpPr/>
            <p:nvPr/>
          </p:nvSpPr>
          <p:spPr>
            <a:xfrm>
              <a:off x="3981973" y="14206127"/>
              <a:ext cx="95631" cy="65025"/>
            </a:xfrm>
            <a:custGeom>
              <a:avLst/>
              <a:gdLst>
                <a:gd name="connsiteX0" fmla="*/ 63056 w 95631"/>
                <a:gd name="connsiteY0" fmla="*/ 65026 h 65025"/>
                <a:gd name="connsiteX1" fmla="*/ 95631 w 95631"/>
                <a:gd name="connsiteY1" fmla="*/ 32513 h 65025"/>
                <a:gd name="connsiteX2" fmla="*/ 63056 w 95631"/>
                <a:gd name="connsiteY2" fmla="*/ 0 h 65025"/>
                <a:gd name="connsiteX3" fmla="*/ 0 w 95631"/>
                <a:gd name="connsiteY3" fmla="*/ 0 h 65025"/>
                <a:gd name="connsiteX4" fmla="*/ 0 w 95631"/>
                <a:gd name="connsiteY4" fmla="*/ 65026 h 6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1" h="65025">
                  <a:moveTo>
                    <a:pt x="63056" y="65026"/>
                  </a:moveTo>
                  <a:cubicBezTo>
                    <a:pt x="81048" y="65026"/>
                    <a:pt x="95631" y="50469"/>
                    <a:pt x="95631" y="32513"/>
                  </a:cubicBezTo>
                  <a:cubicBezTo>
                    <a:pt x="95631" y="14557"/>
                    <a:pt x="81048" y="0"/>
                    <a:pt x="63056" y="0"/>
                  </a:cubicBezTo>
                  <a:lnTo>
                    <a:pt x="0" y="0"/>
                  </a:lnTo>
                  <a:lnTo>
                    <a:pt x="0" y="65026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D19F1593-C196-C847-B9C3-084FF25DCAD5}"/>
                </a:ext>
              </a:extLst>
            </p:cNvPr>
            <p:cNvSpPr/>
            <p:nvPr/>
          </p:nvSpPr>
          <p:spPr>
            <a:xfrm>
              <a:off x="3885104" y="14206127"/>
              <a:ext cx="96964" cy="64930"/>
            </a:xfrm>
            <a:custGeom>
              <a:avLst/>
              <a:gdLst>
                <a:gd name="connsiteX0" fmla="*/ 0 w 96964"/>
                <a:gd name="connsiteY0" fmla="*/ 32418 h 64930"/>
                <a:gd name="connsiteX1" fmla="*/ 32480 w 96964"/>
                <a:gd name="connsiteY1" fmla="*/ 64931 h 64930"/>
                <a:gd name="connsiteX2" fmla="*/ 96965 w 96964"/>
                <a:gd name="connsiteY2" fmla="*/ 64931 h 64930"/>
                <a:gd name="connsiteX3" fmla="*/ 96965 w 96964"/>
                <a:gd name="connsiteY3" fmla="*/ 0 h 64930"/>
                <a:gd name="connsiteX4" fmla="*/ 32575 w 96964"/>
                <a:gd name="connsiteY4" fmla="*/ 0 h 64930"/>
                <a:gd name="connsiteX5" fmla="*/ 0 w 96964"/>
                <a:gd name="connsiteY5" fmla="*/ 32418 h 6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64" h="64930">
                  <a:moveTo>
                    <a:pt x="0" y="32418"/>
                  </a:moveTo>
                  <a:cubicBezTo>
                    <a:pt x="0" y="50337"/>
                    <a:pt x="14526" y="64879"/>
                    <a:pt x="32480" y="64931"/>
                  </a:cubicBezTo>
                  <a:lnTo>
                    <a:pt x="96965" y="64931"/>
                  </a:lnTo>
                  <a:lnTo>
                    <a:pt x="96965" y="0"/>
                  </a:lnTo>
                  <a:lnTo>
                    <a:pt x="32575" y="0"/>
                  </a:lnTo>
                  <a:cubicBezTo>
                    <a:pt x="14640" y="52"/>
                    <a:pt x="105" y="14521"/>
                    <a:pt x="0" y="32418"/>
                  </a:cubicBezTo>
                  <a:close/>
                </a:path>
              </a:pathLst>
            </a:custGeom>
            <a:solidFill>
              <a:srgbClr val="B1E3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1B378DB0-8AC6-BB4E-8DB7-0E6CFE192526}"/>
                </a:ext>
              </a:extLst>
            </p:cNvPr>
            <p:cNvSpPr/>
            <p:nvPr/>
          </p:nvSpPr>
          <p:spPr>
            <a:xfrm>
              <a:off x="3733465" y="14342739"/>
              <a:ext cx="95535" cy="65025"/>
            </a:xfrm>
            <a:custGeom>
              <a:avLst/>
              <a:gdLst>
                <a:gd name="connsiteX0" fmla="*/ 62960 w 95535"/>
                <a:gd name="connsiteY0" fmla="*/ 65026 h 65025"/>
                <a:gd name="connsiteX1" fmla="*/ 95536 w 95535"/>
                <a:gd name="connsiteY1" fmla="*/ 32513 h 65025"/>
                <a:gd name="connsiteX2" fmla="*/ 62960 w 95535"/>
                <a:gd name="connsiteY2" fmla="*/ 0 h 65025"/>
                <a:gd name="connsiteX3" fmla="*/ 0 w 95535"/>
                <a:gd name="connsiteY3" fmla="*/ 0 h 65025"/>
                <a:gd name="connsiteX4" fmla="*/ 0 w 95535"/>
                <a:gd name="connsiteY4" fmla="*/ 65026 h 6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35" h="65025">
                  <a:moveTo>
                    <a:pt x="62960" y="65026"/>
                  </a:moveTo>
                  <a:cubicBezTo>
                    <a:pt x="80951" y="65026"/>
                    <a:pt x="95536" y="50469"/>
                    <a:pt x="95536" y="32513"/>
                  </a:cubicBezTo>
                  <a:cubicBezTo>
                    <a:pt x="95536" y="14557"/>
                    <a:pt x="80951" y="0"/>
                    <a:pt x="62960" y="0"/>
                  </a:cubicBezTo>
                  <a:lnTo>
                    <a:pt x="0" y="0"/>
                  </a:lnTo>
                  <a:lnTo>
                    <a:pt x="0" y="65026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6CFB0895-4334-BF48-A015-878E62949982}"/>
                </a:ext>
              </a:extLst>
            </p:cNvPr>
            <p:cNvSpPr/>
            <p:nvPr/>
          </p:nvSpPr>
          <p:spPr>
            <a:xfrm>
              <a:off x="3636406" y="14342739"/>
              <a:ext cx="96964" cy="64930"/>
            </a:xfrm>
            <a:custGeom>
              <a:avLst/>
              <a:gdLst>
                <a:gd name="connsiteX0" fmla="*/ 0 w 96964"/>
                <a:gd name="connsiteY0" fmla="*/ 32418 h 64930"/>
                <a:gd name="connsiteX1" fmla="*/ 32575 w 96964"/>
                <a:gd name="connsiteY1" fmla="*/ 64931 h 64930"/>
                <a:gd name="connsiteX2" fmla="*/ 96965 w 96964"/>
                <a:gd name="connsiteY2" fmla="*/ 64931 h 64930"/>
                <a:gd name="connsiteX3" fmla="*/ 96965 w 96964"/>
                <a:gd name="connsiteY3" fmla="*/ 0 h 64930"/>
                <a:gd name="connsiteX4" fmla="*/ 32575 w 96964"/>
                <a:gd name="connsiteY4" fmla="*/ 0 h 64930"/>
                <a:gd name="connsiteX5" fmla="*/ 0 w 96964"/>
                <a:gd name="connsiteY5" fmla="*/ 32418 h 6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64" h="64930">
                  <a:moveTo>
                    <a:pt x="0" y="32418"/>
                  </a:moveTo>
                  <a:cubicBezTo>
                    <a:pt x="52" y="50352"/>
                    <a:pt x="14607" y="64879"/>
                    <a:pt x="32575" y="64931"/>
                  </a:cubicBezTo>
                  <a:lnTo>
                    <a:pt x="96965" y="64931"/>
                  </a:lnTo>
                  <a:lnTo>
                    <a:pt x="96965" y="0"/>
                  </a:lnTo>
                  <a:lnTo>
                    <a:pt x="32575" y="0"/>
                  </a:lnTo>
                  <a:cubicBezTo>
                    <a:pt x="14622" y="0"/>
                    <a:pt x="52" y="14499"/>
                    <a:pt x="0" y="32418"/>
                  </a:cubicBezTo>
                  <a:close/>
                </a:path>
              </a:pathLst>
            </a:custGeom>
            <a:solidFill>
              <a:srgbClr val="B1E3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709D2A13-7FA0-E542-AE32-4AC3B14A2D7B}"/>
                </a:ext>
              </a:extLst>
            </p:cNvPr>
            <p:cNvSpPr/>
            <p:nvPr/>
          </p:nvSpPr>
          <p:spPr>
            <a:xfrm>
              <a:off x="3981973" y="14342739"/>
              <a:ext cx="95631" cy="65025"/>
            </a:xfrm>
            <a:custGeom>
              <a:avLst/>
              <a:gdLst>
                <a:gd name="connsiteX0" fmla="*/ 63056 w 95631"/>
                <a:gd name="connsiteY0" fmla="*/ 65026 h 65025"/>
                <a:gd name="connsiteX1" fmla="*/ 95631 w 95631"/>
                <a:gd name="connsiteY1" fmla="*/ 32513 h 65025"/>
                <a:gd name="connsiteX2" fmla="*/ 63056 w 95631"/>
                <a:gd name="connsiteY2" fmla="*/ 0 h 65025"/>
                <a:gd name="connsiteX3" fmla="*/ 0 w 95631"/>
                <a:gd name="connsiteY3" fmla="*/ 0 h 65025"/>
                <a:gd name="connsiteX4" fmla="*/ 0 w 95631"/>
                <a:gd name="connsiteY4" fmla="*/ 65026 h 6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1" h="65025">
                  <a:moveTo>
                    <a:pt x="63056" y="65026"/>
                  </a:moveTo>
                  <a:cubicBezTo>
                    <a:pt x="81048" y="65026"/>
                    <a:pt x="95631" y="50469"/>
                    <a:pt x="95631" y="32513"/>
                  </a:cubicBezTo>
                  <a:cubicBezTo>
                    <a:pt x="95631" y="14557"/>
                    <a:pt x="81048" y="0"/>
                    <a:pt x="63056" y="0"/>
                  </a:cubicBezTo>
                  <a:lnTo>
                    <a:pt x="0" y="0"/>
                  </a:lnTo>
                  <a:lnTo>
                    <a:pt x="0" y="65026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05034885-E81C-5640-8666-EF375338E369}"/>
                </a:ext>
              </a:extLst>
            </p:cNvPr>
            <p:cNvSpPr/>
            <p:nvPr/>
          </p:nvSpPr>
          <p:spPr>
            <a:xfrm>
              <a:off x="3885104" y="14342739"/>
              <a:ext cx="96964" cy="64930"/>
            </a:xfrm>
            <a:custGeom>
              <a:avLst/>
              <a:gdLst>
                <a:gd name="connsiteX0" fmla="*/ 0 w 96964"/>
                <a:gd name="connsiteY0" fmla="*/ 32418 h 64930"/>
                <a:gd name="connsiteX1" fmla="*/ 32480 w 96964"/>
                <a:gd name="connsiteY1" fmla="*/ 64931 h 64930"/>
                <a:gd name="connsiteX2" fmla="*/ 96965 w 96964"/>
                <a:gd name="connsiteY2" fmla="*/ 64931 h 64930"/>
                <a:gd name="connsiteX3" fmla="*/ 96965 w 96964"/>
                <a:gd name="connsiteY3" fmla="*/ 0 h 64930"/>
                <a:gd name="connsiteX4" fmla="*/ 32575 w 96964"/>
                <a:gd name="connsiteY4" fmla="*/ 0 h 64930"/>
                <a:gd name="connsiteX5" fmla="*/ 0 w 96964"/>
                <a:gd name="connsiteY5" fmla="*/ 32418 h 6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64" h="64930">
                  <a:moveTo>
                    <a:pt x="0" y="32418"/>
                  </a:moveTo>
                  <a:cubicBezTo>
                    <a:pt x="0" y="50337"/>
                    <a:pt x="14526" y="64879"/>
                    <a:pt x="32480" y="64931"/>
                  </a:cubicBezTo>
                  <a:lnTo>
                    <a:pt x="96965" y="64931"/>
                  </a:lnTo>
                  <a:lnTo>
                    <a:pt x="96965" y="0"/>
                  </a:lnTo>
                  <a:lnTo>
                    <a:pt x="32575" y="0"/>
                  </a:lnTo>
                  <a:cubicBezTo>
                    <a:pt x="14621" y="0"/>
                    <a:pt x="57" y="14499"/>
                    <a:pt x="0" y="32418"/>
                  </a:cubicBezTo>
                  <a:close/>
                </a:path>
              </a:pathLst>
            </a:custGeom>
            <a:solidFill>
              <a:srgbClr val="B1E3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05D701F0-4745-E944-A367-CB5BA5D3D01B}"/>
                </a:ext>
              </a:extLst>
            </p:cNvPr>
            <p:cNvSpPr/>
            <p:nvPr/>
          </p:nvSpPr>
          <p:spPr>
            <a:xfrm>
              <a:off x="3733465" y="14482202"/>
              <a:ext cx="95535" cy="65025"/>
            </a:xfrm>
            <a:custGeom>
              <a:avLst/>
              <a:gdLst>
                <a:gd name="connsiteX0" fmla="*/ 62960 w 95535"/>
                <a:gd name="connsiteY0" fmla="*/ 65026 h 65025"/>
                <a:gd name="connsiteX1" fmla="*/ 95536 w 95535"/>
                <a:gd name="connsiteY1" fmla="*/ 32513 h 65025"/>
                <a:gd name="connsiteX2" fmla="*/ 62960 w 95535"/>
                <a:gd name="connsiteY2" fmla="*/ 0 h 65025"/>
                <a:gd name="connsiteX3" fmla="*/ 0 w 95535"/>
                <a:gd name="connsiteY3" fmla="*/ 0 h 65025"/>
                <a:gd name="connsiteX4" fmla="*/ 0 w 95535"/>
                <a:gd name="connsiteY4" fmla="*/ 64931 h 6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35" h="65025">
                  <a:moveTo>
                    <a:pt x="62960" y="65026"/>
                  </a:moveTo>
                  <a:cubicBezTo>
                    <a:pt x="80951" y="65026"/>
                    <a:pt x="95536" y="50469"/>
                    <a:pt x="95536" y="32513"/>
                  </a:cubicBezTo>
                  <a:cubicBezTo>
                    <a:pt x="95536" y="14557"/>
                    <a:pt x="80951" y="0"/>
                    <a:pt x="62960" y="0"/>
                  </a:cubicBezTo>
                  <a:lnTo>
                    <a:pt x="0" y="0"/>
                  </a:lnTo>
                  <a:lnTo>
                    <a:pt x="0" y="64931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16373686-DD53-3E4F-BE44-D1C6B22323AC}"/>
                </a:ext>
              </a:extLst>
            </p:cNvPr>
            <p:cNvSpPr/>
            <p:nvPr/>
          </p:nvSpPr>
          <p:spPr>
            <a:xfrm>
              <a:off x="3636406" y="14482202"/>
              <a:ext cx="96964" cy="64930"/>
            </a:xfrm>
            <a:custGeom>
              <a:avLst/>
              <a:gdLst>
                <a:gd name="connsiteX0" fmla="*/ 0 w 96964"/>
                <a:gd name="connsiteY0" fmla="*/ 32418 h 64930"/>
                <a:gd name="connsiteX1" fmla="*/ 32575 w 96964"/>
                <a:gd name="connsiteY1" fmla="*/ 64931 h 64930"/>
                <a:gd name="connsiteX2" fmla="*/ 96965 w 96964"/>
                <a:gd name="connsiteY2" fmla="*/ 64931 h 64930"/>
                <a:gd name="connsiteX3" fmla="*/ 96965 w 96964"/>
                <a:gd name="connsiteY3" fmla="*/ 0 h 64930"/>
                <a:gd name="connsiteX4" fmla="*/ 32575 w 96964"/>
                <a:gd name="connsiteY4" fmla="*/ 0 h 64930"/>
                <a:gd name="connsiteX5" fmla="*/ 0 w 96964"/>
                <a:gd name="connsiteY5" fmla="*/ 32418 h 6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64" h="64930">
                  <a:moveTo>
                    <a:pt x="0" y="32418"/>
                  </a:moveTo>
                  <a:cubicBezTo>
                    <a:pt x="52" y="50352"/>
                    <a:pt x="14607" y="64883"/>
                    <a:pt x="32575" y="64931"/>
                  </a:cubicBezTo>
                  <a:lnTo>
                    <a:pt x="96965" y="64931"/>
                  </a:lnTo>
                  <a:lnTo>
                    <a:pt x="96965" y="0"/>
                  </a:lnTo>
                  <a:lnTo>
                    <a:pt x="32575" y="0"/>
                  </a:lnTo>
                  <a:cubicBezTo>
                    <a:pt x="14643" y="52"/>
                    <a:pt x="105" y="14521"/>
                    <a:pt x="0" y="32418"/>
                  </a:cubicBezTo>
                  <a:close/>
                </a:path>
              </a:pathLst>
            </a:custGeom>
            <a:solidFill>
              <a:srgbClr val="B1E3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DF3DA9F7-CE39-B243-8BBA-680C8EB88B0C}"/>
                </a:ext>
              </a:extLst>
            </p:cNvPr>
            <p:cNvSpPr/>
            <p:nvPr/>
          </p:nvSpPr>
          <p:spPr>
            <a:xfrm>
              <a:off x="3981973" y="14482202"/>
              <a:ext cx="95631" cy="65025"/>
            </a:xfrm>
            <a:custGeom>
              <a:avLst/>
              <a:gdLst>
                <a:gd name="connsiteX0" fmla="*/ 63056 w 95631"/>
                <a:gd name="connsiteY0" fmla="*/ 65026 h 65025"/>
                <a:gd name="connsiteX1" fmla="*/ 95631 w 95631"/>
                <a:gd name="connsiteY1" fmla="*/ 32513 h 65025"/>
                <a:gd name="connsiteX2" fmla="*/ 63056 w 95631"/>
                <a:gd name="connsiteY2" fmla="*/ 0 h 65025"/>
                <a:gd name="connsiteX3" fmla="*/ 0 w 95631"/>
                <a:gd name="connsiteY3" fmla="*/ 0 h 65025"/>
                <a:gd name="connsiteX4" fmla="*/ 0 w 95631"/>
                <a:gd name="connsiteY4" fmla="*/ 64931 h 6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1" h="65025">
                  <a:moveTo>
                    <a:pt x="63056" y="65026"/>
                  </a:moveTo>
                  <a:cubicBezTo>
                    <a:pt x="81048" y="65026"/>
                    <a:pt x="95631" y="50469"/>
                    <a:pt x="95631" y="32513"/>
                  </a:cubicBezTo>
                  <a:cubicBezTo>
                    <a:pt x="95631" y="14557"/>
                    <a:pt x="81048" y="0"/>
                    <a:pt x="63056" y="0"/>
                  </a:cubicBezTo>
                  <a:lnTo>
                    <a:pt x="0" y="0"/>
                  </a:lnTo>
                  <a:lnTo>
                    <a:pt x="0" y="64931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2B86A729-9EBA-B94E-87D9-5F5C016E1088}"/>
                </a:ext>
              </a:extLst>
            </p:cNvPr>
            <p:cNvSpPr/>
            <p:nvPr/>
          </p:nvSpPr>
          <p:spPr>
            <a:xfrm>
              <a:off x="3885104" y="14482202"/>
              <a:ext cx="96964" cy="64930"/>
            </a:xfrm>
            <a:custGeom>
              <a:avLst/>
              <a:gdLst>
                <a:gd name="connsiteX0" fmla="*/ 0 w 96964"/>
                <a:gd name="connsiteY0" fmla="*/ 32418 h 64930"/>
                <a:gd name="connsiteX1" fmla="*/ 32480 w 96964"/>
                <a:gd name="connsiteY1" fmla="*/ 64931 h 64930"/>
                <a:gd name="connsiteX2" fmla="*/ 96965 w 96964"/>
                <a:gd name="connsiteY2" fmla="*/ 64931 h 64930"/>
                <a:gd name="connsiteX3" fmla="*/ 96965 w 96964"/>
                <a:gd name="connsiteY3" fmla="*/ 0 h 64930"/>
                <a:gd name="connsiteX4" fmla="*/ 32575 w 96964"/>
                <a:gd name="connsiteY4" fmla="*/ 0 h 64930"/>
                <a:gd name="connsiteX5" fmla="*/ 0 w 96964"/>
                <a:gd name="connsiteY5" fmla="*/ 32418 h 6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64" h="64930">
                  <a:moveTo>
                    <a:pt x="0" y="32418"/>
                  </a:moveTo>
                  <a:cubicBezTo>
                    <a:pt x="0" y="50337"/>
                    <a:pt x="14526" y="64874"/>
                    <a:pt x="32480" y="64931"/>
                  </a:cubicBezTo>
                  <a:lnTo>
                    <a:pt x="96965" y="64931"/>
                  </a:lnTo>
                  <a:lnTo>
                    <a:pt x="96965" y="0"/>
                  </a:lnTo>
                  <a:lnTo>
                    <a:pt x="32575" y="0"/>
                  </a:lnTo>
                  <a:cubicBezTo>
                    <a:pt x="14640" y="52"/>
                    <a:pt x="105" y="14521"/>
                    <a:pt x="0" y="32418"/>
                  </a:cubicBezTo>
                  <a:close/>
                </a:path>
              </a:pathLst>
            </a:custGeom>
            <a:solidFill>
              <a:srgbClr val="B1E3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2EC682DB-C3F0-9A45-A487-E126D26AC8EC}"/>
                </a:ext>
              </a:extLst>
            </p:cNvPr>
            <p:cNvSpPr/>
            <p:nvPr/>
          </p:nvSpPr>
          <p:spPr>
            <a:xfrm>
              <a:off x="3733465" y="14618814"/>
              <a:ext cx="95535" cy="65025"/>
            </a:xfrm>
            <a:custGeom>
              <a:avLst/>
              <a:gdLst>
                <a:gd name="connsiteX0" fmla="*/ 62960 w 95535"/>
                <a:gd name="connsiteY0" fmla="*/ 65026 h 65025"/>
                <a:gd name="connsiteX1" fmla="*/ 95536 w 95535"/>
                <a:gd name="connsiteY1" fmla="*/ 32513 h 65025"/>
                <a:gd name="connsiteX2" fmla="*/ 62960 w 95535"/>
                <a:gd name="connsiteY2" fmla="*/ 0 h 65025"/>
                <a:gd name="connsiteX3" fmla="*/ 0 w 95535"/>
                <a:gd name="connsiteY3" fmla="*/ 0 h 65025"/>
                <a:gd name="connsiteX4" fmla="*/ 0 w 95535"/>
                <a:gd name="connsiteY4" fmla="*/ 65026 h 6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35" h="65025">
                  <a:moveTo>
                    <a:pt x="62960" y="65026"/>
                  </a:moveTo>
                  <a:cubicBezTo>
                    <a:pt x="80951" y="65026"/>
                    <a:pt x="95536" y="50471"/>
                    <a:pt x="95536" y="32513"/>
                  </a:cubicBezTo>
                  <a:cubicBezTo>
                    <a:pt x="95536" y="14555"/>
                    <a:pt x="80951" y="0"/>
                    <a:pt x="62960" y="0"/>
                  </a:cubicBezTo>
                  <a:lnTo>
                    <a:pt x="0" y="0"/>
                  </a:lnTo>
                  <a:lnTo>
                    <a:pt x="0" y="65026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4D89CE8A-EFAE-8F4F-AEBB-4D70E1A7FCFC}"/>
                </a:ext>
              </a:extLst>
            </p:cNvPr>
            <p:cNvSpPr/>
            <p:nvPr/>
          </p:nvSpPr>
          <p:spPr>
            <a:xfrm>
              <a:off x="3636406" y="14618719"/>
              <a:ext cx="96964" cy="65025"/>
            </a:xfrm>
            <a:custGeom>
              <a:avLst/>
              <a:gdLst>
                <a:gd name="connsiteX0" fmla="*/ 0 w 96964"/>
                <a:gd name="connsiteY0" fmla="*/ 32513 h 65025"/>
                <a:gd name="connsiteX1" fmla="*/ 32575 w 96964"/>
                <a:gd name="connsiteY1" fmla="*/ 65026 h 65025"/>
                <a:gd name="connsiteX2" fmla="*/ 96965 w 96964"/>
                <a:gd name="connsiteY2" fmla="*/ 65026 h 65025"/>
                <a:gd name="connsiteX3" fmla="*/ 96965 w 96964"/>
                <a:gd name="connsiteY3" fmla="*/ 0 h 65025"/>
                <a:gd name="connsiteX4" fmla="*/ 32575 w 96964"/>
                <a:gd name="connsiteY4" fmla="*/ 0 h 65025"/>
                <a:gd name="connsiteX5" fmla="*/ 0 w 96964"/>
                <a:gd name="connsiteY5" fmla="*/ 32513 h 6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64" h="65025">
                  <a:moveTo>
                    <a:pt x="0" y="32513"/>
                  </a:moveTo>
                  <a:cubicBezTo>
                    <a:pt x="52" y="50452"/>
                    <a:pt x="14607" y="64978"/>
                    <a:pt x="32575" y="65026"/>
                  </a:cubicBezTo>
                  <a:lnTo>
                    <a:pt x="96965" y="65026"/>
                  </a:lnTo>
                  <a:lnTo>
                    <a:pt x="96965" y="0"/>
                  </a:lnTo>
                  <a:lnTo>
                    <a:pt x="32575" y="0"/>
                  </a:lnTo>
                  <a:cubicBezTo>
                    <a:pt x="14607" y="48"/>
                    <a:pt x="52" y="14574"/>
                    <a:pt x="0" y="32513"/>
                  </a:cubicBezTo>
                  <a:close/>
                </a:path>
              </a:pathLst>
            </a:custGeom>
            <a:solidFill>
              <a:srgbClr val="B1E3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687E5C53-9377-9349-97F0-7F0E2EEB49C7}"/>
                </a:ext>
              </a:extLst>
            </p:cNvPr>
            <p:cNvSpPr/>
            <p:nvPr/>
          </p:nvSpPr>
          <p:spPr>
            <a:xfrm>
              <a:off x="3981973" y="14618814"/>
              <a:ext cx="95631" cy="65025"/>
            </a:xfrm>
            <a:custGeom>
              <a:avLst/>
              <a:gdLst>
                <a:gd name="connsiteX0" fmla="*/ 63056 w 95631"/>
                <a:gd name="connsiteY0" fmla="*/ 65026 h 65025"/>
                <a:gd name="connsiteX1" fmla="*/ 95631 w 95631"/>
                <a:gd name="connsiteY1" fmla="*/ 32513 h 65025"/>
                <a:gd name="connsiteX2" fmla="*/ 63056 w 95631"/>
                <a:gd name="connsiteY2" fmla="*/ 0 h 65025"/>
                <a:gd name="connsiteX3" fmla="*/ 0 w 95631"/>
                <a:gd name="connsiteY3" fmla="*/ 0 h 65025"/>
                <a:gd name="connsiteX4" fmla="*/ 0 w 95631"/>
                <a:gd name="connsiteY4" fmla="*/ 65026 h 6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1" h="65025">
                  <a:moveTo>
                    <a:pt x="63056" y="65026"/>
                  </a:moveTo>
                  <a:cubicBezTo>
                    <a:pt x="81048" y="65026"/>
                    <a:pt x="95631" y="50471"/>
                    <a:pt x="95631" y="32513"/>
                  </a:cubicBezTo>
                  <a:cubicBezTo>
                    <a:pt x="95631" y="14555"/>
                    <a:pt x="81048" y="0"/>
                    <a:pt x="63056" y="0"/>
                  </a:cubicBezTo>
                  <a:lnTo>
                    <a:pt x="0" y="0"/>
                  </a:lnTo>
                  <a:lnTo>
                    <a:pt x="0" y="65026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322107CA-53F1-A147-A6BB-3ED6AF11DD41}"/>
                </a:ext>
              </a:extLst>
            </p:cNvPr>
            <p:cNvSpPr/>
            <p:nvPr/>
          </p:nvSpPr>
          <p:spPr>
            <a:xfrm>
              <a:off x="3885104" y="14618719"/>
              <a:ext cx="96964" cy="65025"/>
            </a:xfrm>
            <a:custGeom>
              <a:avLst/>
              <a:gdLst>
                <a:gd name="connsiteX0" fmla="*/ 0 w 96964"/>
                <a:gd name="connsiteY0" fmla="*/ 32513 h 65025"/>
                <a:gd name="connsiteX1" fmla="*/ 32480 w 96964"/>
                <a:gd name="connsiteY1" fmla="*/ 65026 h 65025"/>
                <a:gd name="connsiteX2" fmla="*/ 96965 w 96964"/>
                <a:gd name="connsiteY2" fmla="*/ 65026 h 65025"/>
                <a:gd name="connsiteX3" fmla="*/ 96965 w 96964"/>
                <a:gd name="connsiteY3" fmla="*/ 0 h 65025"/>
                <a:gd name="connsiteX4" fmla="*/ 32575 w 96964"/>
                <a:gd name="connsiteY4" fmla="*/ 0 h 65025"/>
                <a:gd name="connsiteX5" fmla="*/ 0 w 96964"/>
                <a:gd name="connsiteY5" fmla="*/ 32513 h 6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64" h="65025">
                  <a:moveTo>
                    <a:pt x="0" y="32513"/>
                  </a:moveTo>
                  <a:cubicBezTo>
                    <a:pt x="0" y="50433"/>
                    <a:pt x="14526" y="64969"/>
                    <a:pt x="32480" y="65026"/>
                  </a:cubicBezTo>
                  <a:lnTo>
                    <a:pt x="96965" y="65026"/>
                  </a:lnTo>
                  <a:lnTo>
                    <a:pt x="96965" y="0"/>
                  </a:lnTo>
                  <a:lnTo>
                    <a:pt x="32575" y="0"/>
                  </a:lnTo>
                  <a:cubicBezTo>
                    <a:pt x="14602" y="48"/>
                    <a:pt x="48" y="14574"/>
                    <a:pt x="0" y="32513"/>
                  </a:cubicBezTo>
                  <a:close/>
                </a:path>
              </a:pathLst>
            </a:custGeom>
            <a:solidFill>
              <a:srgbClr val="B1E3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1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5127625" y="941671"/>
            <a:ext cx="14122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SYMPTOMS OF CORONAVIRUS</a:t>
            </a:r>
          </a:p>
        </p:txBody>
      </p:sp>
      <p:sp>
        <p:nvSpPr>
          <p:cNvPr id="29" name="Freeform 787">
            <a:extLst>
              <a:ext uri="{FF2B5EF4-FFF2-40B4-BE49-F238E27FC236}">
                <a16:creationId xmlns:a16="http://schemas.microsoft.com/office/drawing/2014/main" id="{525F20A4-6838-6942-8117-B91B4606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1389" y="3363034"/>
            <a:ext cx="9090094" cy="9090090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D8478E-160C-6742-9C86-9A5A0F6D08BD}"/>
              </a:ext>
            </a:extLst>
          </p:cNvPr>
          <p:cNvGrpSpPr/>
          <p:nvPr/>
        </p:nvGrpSpPr>
        <p:grpSpPr>
          <a:xfrm>
            <a:off x="14923743" y="5023864"/>
            <a:ext cx="5636922" cy="5730869"/>
            <a:chOff x="13613103" y="4047564"/>
            <a:chExt cx="2465097" cy="2506181"/>
          </a:xfrm>
        </p:grpSpPr>
        <p:sp>
          <p:nvSpPr>
            <p:cNvPr id="54" name="Freeform 847">
              <a:extLst>
                <a:ext uri="{FF2B5EF4-FFF2-40B4-BE49-F238E27FC236}">
                  <a16:creationId xmlns:a16="http://schemas.microsoft.com/office/drawing/2014/main" id="{2316E1E7-B253-114B-A253-B129C9A70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7350" y="5451297"/>
              <a:ext cx="410850" cy="150645"/>
            </a:xfrm>
            <a:custGeom>
              <a:avLst/>
              <a:gdLst>
                <a:gd name="T0" fmla="*/ 206 w 264"/>
                <a:gd name="T1" fmla="*/ 43 h 98"/>
                <a:gd name="T2" fmla="*/ 206 w 264"/>
                <a:gd name="T3" fmla="*/ 43 h 98"/>
                <a:gd name="T4" fmla="*/ 141 w 264"/>
                <a:gd name="T5" fmla="*/ 25 h 98"/>
                <a:gd name="T6" fmla="*/ 72 w 264"/>
                <a:gd name="T7" fmla="*/ 11 h 98"/>
                <a:gd name="T8" fmla="*/ 4 w 264"/>
                <a:gd name="T9" fmla="*/ 0 h 98"/>
                <a:gd name="T10" fmla="*/ 0 w 264"/>
                <a:gd name="T11" fmla="*/ 3 h 98"/>
                <a:gd name="T12" fmla="*/ 65 w 264"/>
                <a:gd name="T13" fmla="*/ 36 h 98"/>
                <a:gd name="T14" fmla="*/ 126 w 264"/>
                <a:gd name="T15" fmla="*/ 65 h 98"/>
                <a:gd name="T16" fmla="*/ 191 w 264"/>
                <a:gd name="T17" fmla="*/ 90 h 98"/>
                <a:gd name="T18" fmla="*/ 263 w 264"/>
                <a:gd name="T19" fmla="*/ 90 h 98"/>
                <a:gd name="T20" fmla="*/ 263 w 264"/>
                <a:gd name="T21" fmla="*/ 86 h 98"/>
                <a:gd name="T22" fmla="*/ 206 w 264"/>
                <a:gd name="T23" fmla="*/ 4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4" h="98">
                  <a:moveTo>
                    <a:pt x="206" y="43"/>
                  </a:moveTo>
                  <a:lnTo>
                    <a:pt x="206" y="43"/>
                  </a:lnTo>
                  <a:cubicBezTo>
                    <a:pt x="184" y="32"/>
                    <a:pt x="162" y="32"/>
                    <a:pt x="141" y="25"/>
                  </a:cubicBezTo>
                  <a:cubicBezTo>
                    <a:pt x="116" y="21"/>
                    <a:pt x="94" y="18"/>
                    <a:pt x="72" y="11"/>
                  </a:cubicBezTo>
                  <a:cubicBezTo>
                    <a:pt x="47" y="7"/>
                    <a:pt x="26" y="3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2" y="14"/>
                    <a:pt x="44" y="25"/>
                    <a:pt x="65" y="36"/>
                  </a:cubicBezTo>
                  <a:cubicBezTo>
                    <a:pt x="83" y="43"/>
                    <a:pt x="105" y="54"/>
                    <a:pt x="126" y="65"/>
                  </a:cubicBezTo>
                  <a:cubicBezTo>
                    <a:pt x="148" y="72"/>
                    <a:pt x="166" y="86"/>
                    <a:pt x="191" y="90"/>
                  </a:cubicBezTo>
                  <a:cubicBezTo>
                    <a:pt x="213" y="94"/>
                    <a:pt x="238" y="97"/>
                    <a:pt x="263" y="90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45" y="65"/>
                    <a:pt x="227" y="54"/>
                    <a:pt x="206" y="43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848">
              <a:extLst>
                <a:ext uri="{FF2B5EF4-FFF2-40B4-BE49-F238E27FC236}">
                  <a16:creationId xmlns:a16="http://schemas.microsoft.com/office/drawing/2014/main" id="{45FEF85C-CCC5-6C42-8BF7-26CB9588C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0941" y="5314348"/>
              <a:ext cx="356070" cy="82170"/>
            </a:xfrm>
            <a:custGeom>
              <a:avLst/>
              <a:gdLst>
                <a:gd name="T0" fmla="*/ 0 w 228"/>
                <a:gd name="T1" fmla="*/ 47 h 55"/>
                <a:gd name="T2" fmla="*/ 0 w 228"/>
                <a:gd name="T3" fmla="*/ 47 h 55"/>
                <a:gd name="T4" fmla="*/ 57 w 228"/>
                <a:gd name="T5" fmla="*/ 50 h 55"/>
                <a:gd name="T6" fmla="*/ 115 w 228"/>
                <a:gd name="T7" fmla="*/ 50 h 55"/>
                <a:gd name="T8" fmla="*/ 173 w 228"/>
                <a:gd name="T9" fmla="*/ 50 h 55"/>
                <a:gd name="T10" fmla="*/ 227 w 228"/>
                <a:gd name="T11" fmla="*/ 21 h 55"/>
                <a:gd name="T12" fmla="*/ 227 w 228"/>
                <a:gd name="T13" fmla="*/ 14 h 55"/>
                <a:gd name="T14" fmla="*/ 165 w 228"/>
                <a:gd name="T15" fmla="*/ 0 h 55"/>
                <a:gd name="T16" fmla="*/ 111 w 228"/>
                <a:gd name="T17" fmla="*/ 11 h 55"/>
                <a:gd name="T18" fmla="*/ 54 w 228"/>
                <a:gd name="T19" fmla="*/ 25 h 55"/>
                <a:gd name="T20" fmla="*/ 0 w 228"/>
                <a:gd name="T21" fmla="*/ 43 h 55"/>
                <a:gd name="T22" fmla="*/ 0 w 228"/>
                <a:gd name="T23" fmla="*/ 4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8" h="55">
                  <a:moveTo>
                    <a:pt x="0" y="47"/>
                  </a:moveTo>
                  <a:lnTo>
                    <a:pt x="0" y="47"/>
                  </a:lnTo>
                  <a:cubicBezTo>
                    <a:pt x="18" y="47"/>
                    <a:pt x="39" y="50"/>
                    <a:pt x="57" y="50"/>
                  </a:cubicBezTo>
                  <a:cubicBezTo>
                    <a:pt x="75" y="50"/>
                    <a:pt x="97" y="50"/>
                    <a:pt x="115" y="50"/>
                  </a:cubicBezTo>
                  <a:cubicBezTo>
                    <a:pt x="133" y="50"/>
                    <a:pt x="155" y="54"/>
                    <a:pt x="173" y="50"/>
                  </a:cubicBezTo>
                  <a:cubicBezTo>
                    <a:pt x="191" y="43"/>
                    <a:pt x="209" y="36"/>
                    <a:pt x="227" y="21"/>
                  </a:cubicBezTo>
                  <a:cubicBezTo>
                    <a:pt x="227" y="14"/>
                    <a:pt x="227" y="14"/>
                    <a:pt x="227" y="14"/>
                  </a:cubicBezTo>
                  <a:cubicBezTo>
                    <a:pt x="205" y="3"/>
                    <a:pt x="187" y="0"/>
                    <a:pt x="165" y="0"/>
                  </a:cubicBezTo>
                  <a:cubicBezTo>
                    <a:pt x="147" y="0"/>
                    <a:pt x="129" y="7"/>
                    <a:pt x="111" y="11"/>
                  </a:cubicBezTo>
                  <a:cubicBezTo>
                    <a:pt x="93" y="14"/>
                    <a:pt x="72" y="21"/>
                    <a:pt x="54" y="25"/>
                  </a:cubicBezTo>
                  <a:cubicBezTo>
                    <a:pt x="36" y="32"/>
                    <a:pt x="18" y="36"/>
                    <a:pt x="0" y="43"/>
                  </a:cubicBezTo>
                  <a:lnTo>
                    <a:pt x="0" y="47"/>
                  </a:ln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849">
              <a:extLst>
                <a:ext uri="{FF2B5EF4-FFF2-40B4-BE49-F238E27FC236}">
                  <a16:creationId xmlns:a16="http://schemas.microsoft.com/office/drawing/2014/main" id="{BC027BFB-74A3-0846-9A31-A8601CE76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7245" y="5471842"/>
              <a:ext cx="273900" cy="239660"/>
            </a:xfrm>
            <a:custGeom>
              <a:avLst/>
              <a:gdLst>
                <a:gd name="T0" fmla="*/ 101 w 177"/>
                <a:gd name="T1" fmla="*/ 61 h 156"/>
                <a:gd name="T2" fmla="*/ 101 w 177"/>
                <a:gd name="T3" fmla="*/ 61 h 156"/>
                <a:gd name="T4" fmla="*/ 54 w 177"/>
                <a:gd name="T5" fmla="*/ 29 h 156"/>
                <a:gd name="T6" fmla="*/ 3 w 177"/>
                <a:gd name="T7" fmla="*/ 0 h 156"/>
                <a:gd name="T8" fmla="*/ 0 w 177"/>
                <a:gd name="T9" fmla="*/ 3 h 156"/>
                <a:gd name="T10" fmla="*/ 36 w 177"/>
                <a:gd name="T11" fmla="*/ 50 h 156"/>
                <a:gd name="T12" fmla="*/ 75 w 177"/>
                <a:gd name="T13" fmla="*/ 93 h 156"/>
                <a:gd name="T14" fmla="*/ 115 w 177"/>
                <a:gd name="T15" fmla="*/ 133 h 156"/>
                <a:gd name="T16" fmla="*/ 173 w 177"/>
                <a:gd name="T17" fmla="*/ 155 h 156"/>
                <a:gd name="T18" fmla="*/ 176 w 177"/>
                <a:gd name="T19" fmla="*/ 151 h 156"/>
                <a:gd name="T20" fmla="*/ 148 w 177"/>
                <a:gd name="T21" fmla="*/ 97 h 156"/>
                <a:gd name="T22" fmla="*/ 101 w 177"/>
                <a:gd name="T23" fmla="*/ 6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56">
                  <a:moveTo>
                    <a:pt x="101" y="61"/>
                  </a:moveTo>
                  <a:lnTo>
                    <a:pt x="101" y="61"/>
                  </a:lnTo>
                  <a:cubicBezTo>
                    <a:pt x="86" y="50"/>
                    <a:pt x="68" y="39"/>
                    <a:pt x="54" y="29"/>
                  </a:cubicBezTo>
                  <a:cubicBezTo>
                    <a:pt x="36" y="21"/>
                    <a:pt x="22" y="1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1" y="21"/>
                    <a:pt x="25" y="36"/>
                    <a:pt x="36" y="50"/>
                  </a:cubicBezTo>
                  <a:cubicBezTo>
                    <a:pt x="50" y="65"/>
                    <a:pt x="61" y="79"/>
                    <a:pt x="75" y="93"/>
                  </a:cubicBezTo>
                  <a:cubicBezTo>
                    <a:pt x="90" y="104"/>
                    <a:pt x="101" y="122"/>
                    <a:pt x="115" y="133"/>
                  </a:cubicBezTo>
                  <a:cubicBezTo>
                    <a:pt x="133" y="144"/>
                    <a:pt x="151" y="151"/>
                    <a:pt x="173" y="155"/>
                  </a:cubicBezTo>
                  <a:cubicBezTo>
                    <a:pt x="176" y="151"/>
                    <a:pt x="176" y="151"/>
                    <a:pt x="176" y="151"/>
                  </a:cubicBezTo>
                  <a:cubicBezTo>
                    <a:pt x="173" y="126"/>
                    <a:pt x="162" y="111"/>
                    <a:pt x="148" y="97"/>
                  </a:cubicBezTo>
                  <a:cubicBezTo>
                    <a:pt x="137" y="79"/>
                    <a:pt x="119" y="72"/>
                    <a:pt x="101" y="61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850">
              <a:extLst>
                <a:ext uri="{FF2B5EF4-FFF2-40B4-BE49-F238E27FC236}">
                  <a16:creationId xmlns:a16="http://schemas.microsoft.com/office/drawing/2014/main" id="{E65EBFD2-68F7-5D44-BC5C-307017211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733" y="5622487"/>
              <a:ext cx="1075055" cy="931258"/>
            </a:xfrm>
            <a:custGeom>
              <a:avLst/>
              <a:gdLst>
                <a:gd name="T0" fmla="*/ 692 w 693"/>
                <a:gd name="T1" fmla="*/ 497 h 599"/>
                <a:gd name="T2" fmla="*/ 692 w 693"/>
                <a:gd name="T3" fmla="*/ 497 h 599"/>
                <a:gd name="T4" fmla="*/ 649 w 693"/>
                <a:gd name="T5" fmla="*/ 0 h 599"/>
                <a:gd name="T6" fmla="*/ 133 w 693"/>
                <a:gd name="T7" fmla="*/ 36 h 599"/>
                <a:gd name="T8" fmla="*/ 0 w 693"/>
                <a:gd name="T9" fmla="*/ 465 h 599"/>
                <a:gd name="T10" fmla="*/ 346 w 693"/>
                <a:gd name="T11" fmla="*/ 598 h 599"/>
                <a:gd name="T12" fmla="*/ 692 w 693"/>
                <a:gd name="T13" fmla="*/ 49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3" h="599">
                  <a:moveTo>
                    <a:pt x="692" y="497"/>
                  </a:moveTo>
                  <a:lnTo>
                    <a:pt x="692" y="497"/>
                  </a:lnTo>
                  <a:cubicBezTo>
                    <a:pt x="548" y="263"/>
                    <a:pt x="649" y="0"/>
                    <a:pt x="649" y="0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3" y="36"/>
                    <a:pt x="116" y="313"/>
                    <a:pt x="0" y="465"/>
                  </a:cubicBezTo>
                  <a:cubicBezTo>
                    <a:pt x="43" y="533"/>
                    <a:pt x="180" y="598"/>
                    <a:pt x="346" y="598"/>
                  </a:cubicBezTo>
                  <a:cubicBezTo>
                    <a:pt x="512" y="598"/>
                    <a:pt x="649" y="566"/>
                    <a:pt x="692" y="497"/>
                  </a:cubicBezTo>
                </a:path>
              </a:pathLst>
            </a:custGeom>
            <a:solidFill>
              <a:srgbClr val="F6D3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851">
              <a:extLst>
                <a:ext uri="{FF2B5EF4-FFF2-40B4-BE49-F238E27FC236}">
                  <a16:creationId xmlns:a16="http://schemas.microsoft.com/office/drawing/2014/main" id="{36EF0B90-9A47-E246-A9BA-F254DAA3F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6018" y="4081800"/>
              <a:ext cx="1561228" cy="1752957"/>
            </a:xfrm>
            <a:custGeom>
              <a:avLst/>
              <a:gdLst>
                <a:gd name="T0" fmla="*/ 1002 w 1006"/>
                <a:gd name="T1" fmla="*/ 660 h 1129"/>
                <a:gd name="T2" fmla="*/ 1002 w 1006"/>
                <a:gd name="T3" fmla="*/ 660 h 1129"/>
                <a:gd name="T4" fmla="*/ 919 w 1006"/>
                <a:gd name="T5" fmla="*/ 526 h 1129"/>
                <a:gd name="T6" fmla="*/ 771 w 1006"/>
                <a:gd name="T7" fmla="*/ 137 h 1129"/>
                <a:gd name="T8" fmla="*/ 94 w 1006"/>
                <a:gd name="T9" fmla="*/ 638 h 1129"/>
                <a:gd name="T10" fmla="*/ 163 w 1006"/>
                <a:gd name="T11" fmla="*/ 1067 h 1129"/>
                <a:gd name="T12" fmla="*/ 534 w 1006"/>
                <a:gd name="T13" fmla="*/ 1110 h 1129"/>
                <a:gd name="T14" fmla="*/ 894 w 1006"/>
                <a:gd name="T15" fmla="*/ 1070 h 1129"/>
                <a:gd name="T16" fmla="*/ 923 w 1006"/>
                <a:gd name="T17" fmla="*/ 941 h 1129"/>
                <a:gd name="T18" fmla="*/ 941 w 1006"/>
                <a:gd name="T19" fmla="*/ 904 h 1129"/>
                <a:gd name="T20" fmla="*/ 905 w 1006"/>
                <a:gd name="T21" fmla="*/ 897 h 1129"/>
                <a:gd name="T22" fmla="*/ 858 w 1006"/>
                <a:gd name="T23" fmla="*/ 894 h 1129"/>
                <a:gd name="T24" fmla="*/ 832 w 1006"/>
                <a:gd name="T25" fmla="*/ 872 h 1129"/>
                <a:gd name="T26" fmla="*/ 858 w 1006"/>
                <a:gd name="T27" fmla="*/ 851 h 1129"/>
                <a:gd name="T28" fmla="*/ 915 w 1006"/>
                <a:gd name="T29" fmla="*/ 840 h 1129"/>
                <a:gd name="T30" fmla="*/ 951 w 1006"/>
                <a:gd name="T31" fmla="*/ 818 h 1129"/>
                <a:gd name="T32" fmla="*/ 941 w 1006"/>
                <a:gd name="T33" fmla="*/ 786 h 1129"/>
                <a:gd name="T34" fmla="*/ 944 w 1006"/>
                <a:gd name="T35" fmla="*/ 703 h 1129"/>
                <a:gd name="T36" fmla="*/ 1002 w 1006"/>
                <a:gd name="T37" fmla="*/ 66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6" h="1129">
                  <a:moveTo>
                    <a:pt x="1002" y="660"/>
                  </a:moveTo>
                  <a:lnTo>
                    <a:pt x="1002" y="660"/>
                  </a:lnTo>
                  <a:cubicBezTo>
                    <a:pt x="1005" y="634"/>
                    <a:pt x="937" y="555"/>
                    <a:pt x="919" y="526"/>
                  </a:cubicBezTo>
                  <a:cubicBezTo>
                    <a:pt x="908" y="361"/>
                    <a:pt x="887" y="217"/>
                    <a:pt x="771" y="137"/>
                  </a:cubicBezTo>
                  <a:cubicBezTo>
                    <a:pt x="570" y="0"/>
                    <a:pt x="191" y="371"/>
                    <a:pt x="94" y="638"/>
                  </a:cubicBezTo>
                  <a:cubicBezTo>
                    <a:pt x="0" y="901"/>
                    <a:pt x="163" y="1067"/>
                    <a:pt x="163" y="1067"/>
                  </a:cubicBezTo>
                  <a:cubicBezTo>
                    <a:pt x="163" y="1067"/>
                    <a:pt x="299" y="1106"/>
                    <a:pt x="534" y="1110"/>
                  </a:cubicBezTo>
                  <a:cubicBezTo>
                    <a:pt x="688" y="1113"/>
                    <a:pt x="843" y="1128"/>
                    <a:pt x="894" y="1070"/>
                  </a:cubicBezTo>
                  <a:cubicBezTo>
                    <a:pt x="923" y="1034"/>
                    <a:pt x="887" y="980"/>
                    <a:pt x="923" y="941"/>
                  </a:cubicBezTo>
                  <a:cubicBezTo>
                    <a:pt x="933" y="926"/>
                    <a:pt x="948" y="912"/>
                    <a:pt x="941" y="904"/>
                  </a:cubicBezTo>
                  <a:cubicBezTo>
                    <a:pt x="933" y="894"/>
                    <a:pt x="919" y="897"/>
                    <a:pt x="905" y="897"/>
                  </a:cubicBezTo>
                  <a:cubicBezTo>
                    <a:pt x="890" y="897"/>
                    <a:pt x="872" y="897"/>
                    <a:pt x="858" y="894"/>
                  </a:cubicBezTo>
                  <a:cubicBezTo>
                    <a:pt x="843" y="890"/>
                    <a:pt x="832" y="883"/>
                    <a:pt x="832" y="872"/>
                  </a:cubicBezTo>
                  <a:cubicBezTo>
                    <a:pt x="832" y="865"/>
                    <a:pt x="843" y="858"/>
                    <a:pt x="858" y="851"/>
                  </a:cubicBezTo>
                  <a:cubicBezTo>
                    <a:pt x="876" y="843"/>
                    <a:pt x="901" y="840"/>
                    <a:pt x="915" y="840"/>
                  </a:cubicBezTo>
                  <a:cubicBezTo>
                    <a:pt x="937" y="840"/>
                    <a:pt x="951" y="836"/>
                    <a:pt x="951" y="818"/>
                  </a:cubicBezTo>
                  <a:cubicBezTo>
                    <a:pt x="951" y="807"/>
                    <a:pt x="944" y="804"/>
                    <a:pt x="941" y="786"/>
                  </a:cubicBezTo>
                  <a:cubicBezTo>
                    <a:pt x="937" y="760"/>
                    <a:pt x="937" y="735"/>
                    <a:pt x="944" y="703"/>
                  </a:cubicBezTo>
                  <a:cubicBezTo>
                    <a:pt x="966" y="696"/>
                    <a:pt x="1002" y="674"/>
                    <a:pt x="1002" y="660"/>
                  </a:cubicBezTo>
                </a:path>
              </a:pathLst>
            </a:custGeom>
            <a:solidFill>
              <a:srgbClr val="F6D3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852">
              <a:extLst>
                <a:ext uri="{FF2B5EF4-FFF2-40B4-BE49-F238E27FC236}">
                  <a16:creationId xmlns:a16="http://schemas.microsoft.com/office/drawing/2014/main" id="{D5CF491A-B2AA-2A42-9912-301DE4914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6296" y="4780243"/>
              <a:ext cx="287594" cy="157494"/>
            </a:xfrm>
            <a:custGeom>
              <a:avLst/>
              <a:gdLst>
                <a:gd name="T0" fmla="*/ 14 w 185"/>
                <a:gd name="T1" fmla="*/ 101 h 102"/>
                <a:gd name="T2" fmla="*/ 14 w 185"/>
                <a:gd name="T3" fmla="*/ 101 h 102"/>
                <a:gd name="T4" fmla="*/ 7 w 185"/>
                <a:gd name="T5" fmla="*/ 97 h 102"/>
                <a:gd name="T6" fmla="*/ 7 w 185"/>
                <a:gd name="T7" fmla="*/ 79 h 102"/>
                <a:gd name="T8" fmla="*/ 180 w 185"/>
                <a:gd name="T9" fmla="*/ 76 h 102"/>
                <a:gd name="T10" fmla="*/ 180 w 185"/>
                <a:gd name="T11" fmla="*/ 94 h 102"/>
                <a:gd name="T12" fmla="*/ 162 w 185"/>
                <a:gd name="T13" fmla="*/ 94 h 102"/>
                <a:gd name="T14" fmla="*/ 162 w 185"/>
                <a:gd name="T15" fmla="*/ 94 h 102"/>
                <a:gd name="T16" fmla="*/ 25 w 185"/>
                <a:gd name="T17" fmla="*/ 97 h 102"/>
                <a:gd name="T18" fmla="*/ 14 w 185"/>
                <a:gd name="T19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102">
                  <a:moveTo>
                    <a:pt x="14" y="101"/>
                  </a:moveTo>
                  <a:lnTo>
                    <a:pt x="14" y="101"/>
                  </a:lnTo>
                  <a:cubicBezTo>
                    <a:pt x="11" y="101"/>
                    <a:pt x="7" y="101"/>
                    <a:pt x="7" y="97"/>
                  </a:cubicBezTo>
                  <a:cubicBezTo>
                    <a:pt x="0" y="94"/>
                    <a:pt x="4" y="83"/>
                    <a:pt x="7" y="79"/>
                  </a:cubicBezTo>
                  <a:cubicBezTo>
                    <a:pt x="97" y="0"/>
                    <a:pt x="180" y="76"/>
                    <a:pt x="180" y="76"/>
                  </a:cubicBezTo>
                  <a:cubicBezTo>
                    <a:pt x="184" y="79"/>
                    <a:pt x="184" y="87"/>
                    <a:pt x="180" y="94"/>
                  </a:cubicBezTo>
                  <a:cubicBezTo>
                    <a:pt x="176" y="97"/>
                    <a:pt x="166" y="97"/>
                    <a:pt x="162" y="94"/>
                  </a:cubicBezTo>
                  <a:lnTo>
                    <a:pt x="162" y="94"/>
                  </a:lnTo>
                  <a:cubicBezTo>
                    <a:pt x="159" y="90"/>
                    <a:pt x="97" y="36"/>
                    <a:pt x="25" y="97"/>
                  </a:cubicBezTo>
                  <a:cubicBezTo>
                    <a:pt x="22" y="101"/>
                    <a:pt x="18" y="101"/>
                    <a:pt x="14" y="101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853">
              <a:extLst>
                <a:ext uri="{FF2B5EF4-FFF2-40B4-BE49-F238E27FC236}">
                  <a16:creationId xmlns:a16="http://schemas.microsoft.com/office/drawing/2014/main" id="{859E74AF-3933-F349-AC4D-FA169C6C5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2701" y="4876109"/>
              <a:ext cx="89020" cy="102715"/>
            </a:xfrm>
            <a:custGeom>
              <a:avLst/>
              <a:gdLst>
                <a:gd name="T0" fmla="*/ 57 w 58"/>
                <a:gd name="T1" fmla="*/ 32 h 66"/>
                <a:gd name="T2" fmla="*/ 57 w 58"/>
                <a:gd name="T3" fmla="*/ 32 h 66"/>
                <a:gd name="T4" fmla="*/ 28 w 58"/>
                <a:gd name="T5" fmla="*/ 65 h 66"/>
                <a:gd name="T6" fmla="*/ 0 w 58"/>
                <a:gd name="T7" fmla="*/ 32 h 66"/>
                <a:gd name="T8" fmla="*/ 28 w 58"/>
                <a:gd name="T9" fmla="*/ 0 h 66"/>
                <a:gd name="T10" fmla="*/ 57 w 58"/>
                <a:gd name="T11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lnTo>
                    <a:pt x="57" y="32"/>
                  </a:lnTo>
                  <a:cubicBezTo>
                    <a:pt x="57" y="50"/>
                    <a:pt x="43" y="65"/>
                    <a:pt x="28" y="65"/>
                  </a:cubicBezTo>
                  <a:cubicBezTo>
                    <a:pt x="10" y="65"/>
                    <a:pt x="0" y="50"/>
                    <a:pt x="0" y="32"/>
                  </a:cubicBezTo>
                  <a:cubicBezTo>
                    <a:pt x="0" y="14"/>
                    <a:pt x="10" y="0"/>
                    <a:pt x="28" y="0"/>
                  </a:cubicBezTo>
                  <a:cubicBezTo>
                    <a:pt x="43" y="0"/>
                    <a:pt x="57" y="14"/>
                    <a:pt x="57" y="32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854">
              <a:extLst>
                <a:ext uri="{FF2B5EF4-FFF2-40B4-BE49-F238E27FC236}">
                  <a16:creationId xmlns:a16="http://schemas.microsoft.com/office/drawing/2014/main" id="{54CAA413-F6F8-7144-86FF-C94059225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3103" y="4047564"/>
              <a:ext cx="1732413" cy="1746107"/>
            </a:xfrm>
            <a:custGeom>
              <a:avLst/>
              <a:gdLst>
                <a:gd name="T0" fmla="*/ 1106 w 1114"/>
                <a:gd name="T1" fmla="*/ 270 h 1125"/>
                <a:gd name="T2" fmla="*/ 1106 w 1114"/>
                <a:gd name="T3" fmla="*/ 270 h 1125"/>
                <a:gd name="T4" fmla="*/ 864 w 1114"/>
                <a:gd name="T5" fmla="*/ 11 h 1125"/>
                <a:gd name="T6" fmla="*/ 7 w 1114"/>
                <a:gd name="T7" fmla="*/ 555 h 1125"/>
                <a:gd name="T8" fmla="*/ 468 w 1114"/>
                <a:gd name="T9" fmla="*/ 1124 h 1125"/>
                <a:gd name="T10" fmla="*/ 461 w 1114"/>
                <a:gd name="T11" fmla="*/ 954 h 1125"/>
                <a:gd name="T12" fmla="*/ 515 w 1114"/>
                <a:gd name="T13" fmla="*/ 688 h 1125"/>
                <a:gd name="T14" fmla="*/ 699 w 1114"/>
                <a:gd name="T15" fmla="*/ 763 h 1125"/>
                <a:gd name="T16" fmla="*/ 1106 w 1114"/>
                <a:gd name="T17" fmla="*/ 270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4" h="1125">
                  <a:moveTo>
                    <a:pt x="1106" y="270"/>
                  </a:moveTo>
                  <a:lnTo>
                    <a:pt x="1106" y="270"/>
                  </a:lnTo>
                  <a:cubicBezTo>
                    <a:pt x="1106" y="270"/>
                    <a:pt x="1113" y="18"/>
                    <a:pt x="864" y="11"/>
                  </a:cubicBezTo>
                  <a:cubicBezTo>
                    <a:pt x="558" y="0"/>
                    <a:pt x="18" y="25"/>
                    <a:pt x="7" y="555"/>
                  </a:cubicBezTo>
                  <a:cubicBezTo>
                    <a:pt x="0" y="1030"/>
                    <a:pt x="468" y="1124"/>
                    <a:pt x="468" y="1124"/>
                  </a:cubicBezTo>
                  <a:cubicBezTo>
                    <a:pt x="468" y="1124"/>
                    <a:pt x="529" y="1077"/>
                    <a:pt x="461" y="954"/>
                  </a:cubicBezTo>
                  <a:cubicBezTo>
                    <a:pt x="389" y="835"/>
                    <a:pt x="414" y="706"/>
                    <a:pt x="515" y="688"/>
                  </a:cubicBezTo>
                  <a:cubicBezTo>
                    <a:pt x="616" y="670"/>
                    <a:pt x="634" y="810"/>
                    <a:pt x="699" y="763"/>
                  </a:cubicBezTo>
                  <a:cubicBezTo>
                    <a:pt x="763" y="717"/>
                    <a:pt x="403" y="144"/>
                    <a:pt x="1106" y="270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1EC78DE-3E2A-2C47-B40C-B67F8E9F3BF3}"/>
              </a:ext>
            </a:extLst>
          </p:cNvPr>
          <p:cNvGrpSpPr/>
          <p:nvPr/>
        </p:nvGrpSpPr>
        <p:grpSpPr>
          <a:xfrm>
            <a:off x="2216167" y="4196043"/>
            <a:ext cx="9972658" cy="3915004"/>
            <a:chOff x="11058542" y="4654794"/>
            <a:chExt cx="9972658" cy="3915004"/>
          </a:xfrm>
        </p:grpSpPr>
        <p:sp>
          <p:nvSpPr>
            <p:cNvPr id="143" name="Rectángulo 8">
              <a:extLst>
                <a:ext uri="{FF2B5EF4-FFF2-40B4-BE49-F238E27FC236}">
                  <a16:creationId xmlns:a16="http://schemas.microsoft.com/office/drawing/2014/main" id="{F20DDD01-6833-324D-BD95-72AE0F7A7BF3}"/>
                </a:ext>
              </a:extLst>
            </p:cNvPr>
            <p:cNvSpPr/>
            <p:nvPr/>
          </p:nvSpPr>
          <p:spPr>
            <a:xfrm flipH="1">
              <a:off x="11058542" y="5707476"/>
              <a:ext cx="997265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The disease causes respiratory illness with symptoms such as a cough, fever, and in more severe cases, difficulty breathing. The disease causes respiratory illness with symptoms such as a cough.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FA4947F-6CF3-AB47-BAFF-DAB876B548D2}"/>
                </a:ext>
              </a:extLst>
            </p:cNvPr>
            <p:cNvSpPr txBox="1"/>
            <p:nvPr/>
          </p:nvSpPr>
          <p:spPr>
            <a:xfrm flipH="1">
              <a:off x="11058542" y="4654794"/>
              <a:ext cx="4135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COUGH</a:t>
              </a:r>
            </a:p>
          </p:txBody>
        </p:sp>
      </p:grpSp>
      <p:sp>
        <p:nvSpPr>
          <p:cNvPr id="68" name="Freeform 787">
            <a:extLst>
              <a:ext uri="{FF2B5EF4-FFF2-40B4-BE49-F238E27FC236}">
                <a16:creationId xmlns:a16="http://schemas.microsoft.com/office/drawing/2014/main" id="{7483BB2A-1079-5443-8804-A1F041E9B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67" y="9015733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787">
            <a:extLst>
              <a:ext uri="{FF2B5EF4-FFF2-40B4-BE49-F238E27FC236}">
                <a16:creationId xmlns:a16="http://schemas.microsoft.com/office/drawing/2014/main" id="{E5C46279-F99A-0842-8B84-D473F5BB7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9" y="9015733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787">
            <a:extLst>
              <a:ext uri="{FF2B5EF4-FFF2-40B4-BE49-F238E27FC236}">
                <a16:creationId xmlns:a16="http://schemas.microsoft.com/office/drawing/2014/main" id="{22FB8E60-DA55-8248-8D3F-2FC4834ED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411" y="9015733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6EBCAFF-B4D5-C843-BEC2-42FADEA3E629}"/>
              </a:ext>
            </a:extLst>
          </p:cNvPr>
          <p:cNvGrpSpPr/>
          <p:nvPr/>
        </p:nvGrpSpPr>
        <p:grpSpPr>
          <a:xfrm>
            <a:off x="6400449" y="9714121"/>
            <a:ext cx="716737" cy="1111276"/>
            <a:chOff x="4013798" y="17262657"/>
            <a:chExt cx="558811" cy="866417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E91A67B0-5CBC-D249-B4D2-32AB66A47D13}"/>
                </a:ext>
              </a:extLst>
            </p:cNvPr>
            <p:cNvSpPr/>
            <p:nvPr/>
          </p:nvSpPr>
          <p:spPr>
            <a:xfrm>
              <a:off x="4110545" y="17797290"/>
              <a:ext cx="359899" cy="331784"/>
            </a:xfrm>
            <a:custGeom>
              <a:avLst/>
              <a:gdLst>
                <a:gd name="connsiteX0" fmla="*/ 352345 w 359899"/>
                <a:gd name="connsiteY0" fmla="*/ 220270 h 331784"/>
                <a:gd name="connsiteX1" fmla="*/ 326818 w 359899"/>
                <a:gd name="connsiteY1" fmla="*/ 0 h 331784"/>
                <a:gd name="connsiteX2" fmla="*/ 39067 w 359899"/>
                <a:gd name="connsiteY2" fmla="*/ 0 h 331784"/>
                <a:gd name="connsiteX3" fmla="*/ 8778 w 359899"/>
                <a:gd name="connsiteY3" fmla="*/ 224073 h 331784"/>
                <a:gd name="connsiteX4" fmla="*/ 23237 w 359899"/>
                <a:gd name="connsiteY4" fmla="*/ 296324 h 331784"/>
                <a:gd name="connsiteX5" fmla="*/ 26494 w 359899"/>
                <a:gd name="connsiteY5" fmla="*/ 298321 h 331784"/>
                <a:gd name="connsiteX6" fmla="*/ 179752 w 359899"/>
                <a:gd name="connsiteY6" fmla="*/ 331689 h 331784"/>
                <a:gd name="connsiteX7" fmla="*/ 337009 w 359899"/>
                <a:gd name="connsiteY7" fmla="*/ 289670 h 331784"/>
                <a:gd name="connsiteX8" fmla="*/ 352345 w 359899"/>
                <a:gd name="connsiteY8" fmla="*/ 220270 h 3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899" h="331784">
                  <a:moveTo>
                    <a:pt x="352345" y="220270"/>
                  </a:moveTo>
                  <a:cubicBezTo>
                    <a:pt x="310054" y="155150"/>
                    <a:pt x="326818" y="0"/>
                    <a:pt x="326818" y="0"/>
                  </a:cubicBezTo>
                  <a:lnTo>
                    <a:pt x="39067" y="0"/>
                  </a:lnTo>
                  <a:cubicBezTo>
                    <a:pt x="39067" y="0"/>
                    <a:pt x="53069" y="156766"/>
                    <a:pt x="8778" y="224073"/>
                  </a:cubicBezTo>
                  <a:cubicBezTo>
                    <a:pt x="-7215" y="248011"/>
                    <a:pt x="-747" y="280353"/>
                    <a:pt x="23237" y="296324"/>
                  </a:cubicBezTo>
                  <a:cubicBezTo>
                    <a:pt x="24303" y="297028"/>
                    <a:pt x="25389" y="297693"/>
                    <a:pt x="26494" y="298321"/>
                  </a:cubicBezTo>
                  <a:cubicBezTo>
                    <a:pt x="61832" y="318380"/>
                    <a:pt x="112219" y="333115"/>
                    <a:pt x="179752" y="331689"/>
                  </a:cubicBezTo>
                  <a:cubicBezTo>
                    <a:pt x="254904" y="330168"/>
                    <a:pt x="304434" y="312105"/>
                    <a:pt x="337009" y="289670"/>
                  </a:cubicBezTo>
                  <a:cubicBezTo>
                    <a:pt x="359974" y="274411"/>
                    <a:pt x="366746" y="243762"/>
                    <a:pt x="352345" y="220270"/>
                  </a:cubicBezTo>
                  <a:close/>
                </a:path>
              </a:pathLst>
            </a:custGeom>
            <a:solidFill>
              <a:srgbClr val="EAC5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CC92C427-CEED-E941-BF26-5D8295B8EF26}"/>
                </a:ext>
              </a:extLst>
            </p:cNvPr>
            <p:cNvSpPr/>
            <p:nvPr/>
          </p:nvSpPr>
          <p:spPr>
            <a:xfrm>
              <a:off x="4013798" y="17262657"/>
              <a:ext cx="558811" cy="612587"/>
            </a:xfrm>
            <a:custGeom>
              <a:avLst/>
              <a:gdLst>
                <a:gd name="connsiteX0" fmla="*/ 315551 w 558811"/>
                <a:gd name="connsiteY0" fmla="*/ 612587 h 612587"/>
                <a:gd name="connsiteX1" fmla="*/ 248876 w 558811"/>
                <a:gd name="connsiteY1" fmla="*/ 612587 h 612587"/>
                <a:gd name="connsiteX2" fmla="*/ 7608 w 558811"/>
                <a:gd name="connsiteY2" fmla="*/ 200186 h 612587"/>
                <a:gd name="connsiteX3" fmla="*/ 207633 w 558811"/>
                <a:gd name="connsiteY3" fmla="*/ 51026 h 612587"/>
                <a:gd name="connsiteX4" fmla="*/ 458712 w 558811"/>
                <a:gd name="connsiteY4" fmla="*/ 26118 h 612587"/>
                <a:gd name="connsiteX5" fmla="*/ 549581 w 558811"/>
                <a:gd name="connsiteY5" fmla="*/ 349347 h 612587"/>
                <a:gd name="connsiteX6" fmla="*/ 315551 w 558811"/>
                <a:gd name="connsiteY6" fmla="*/ 612587 h 6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811" h="612587">
                  <a:moveTo>
                    <a:pt x="315551" y="612587"/>
                  </a:moveTo>
                  <a:lnTo>
                    <a:pt x="248876" y="612587"/>
                  </a:lnTo>
                  <a:cubicBezTo>
                    <a:pt x="108097" y="612587"/>
                    <a:pt x="-34873" y="413707"/>
                    <a:pt x="7608" y="200186"/>
                  </a:cubicBezTo>
                  <a:cubicBezTo>
                    <a:pt x="35040" y="62339"/>
                    <a:pt x="129719" y="21745"/>
                    <a:pt x="207633" y="51026"/>
                  </a:cubicBezTo>
                  <a:cubicBezTo>
                    <a:pt x="223349" y="4157"/>
                    <a:pt x="385465" y="-23127"/>
                    <a:pt x="458712" y="26118"/>
                  </a:cubicBezTo>
                  <a:cubicBezTo>
                    <a:pt x="555010" y="90764"/>
                    <a:pt x="573012" y="210834"/>
                    <a:pt x="549581" y="349347"/>
                  </a:cubicBezTo>
                  <a:cubicBezTo>
                    <a:pt x="532531" y="452114"/>
                    <a:pt x="456331" y="612587"/>
                    <a:pt x="315551" y="612587"/>
                  </a:cubicBezTo>
                  <a:close/>
                </a:path>
              </a:pathLst>
            </a:custGeom>
            <a:solidFill>
              <a:srgbClr val="8969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B227F4F1-2C65-E541-BA4D-2CC16A50347E}"/>
                </a:ext>
              </a:extLst>
            </p:cNvPr>
            <p:cNvSpPr/>
            <p:nvPr/>
          </p:nvSpPr>
          <p:spPr>
            <a:xfrm>
              <a:off x="4065507" y="17411127"/>
              <a:ext cx="455295" cy="514883"/>
            </a:xfrm>
            <a:custGeom>
              <a:avLst/>
              <a:gdLst>
                <a:gd name="connsiteX0" fmla="*/ 306800 w 455295"/>
                <a:gd name="connsiteY0" fmla="*/ 0 h 514883"/>
                <a:gd name="connsiteX1" fmla="*/ 148495 w 455295"/>
                <a:gd name="connsiteY1" fmla="*/ 0 h 514883"/>
                <a:gd name="connsiteX2" fmla="*/ 0 w 455295"/>
                <a:gd name="connsiteY2" fmla="*/ 148210 h 514883"/>
                <a:gd name="connsiteX3" fmla="*/ 0 w 455295"/>
                <a:gd name="connsiteY3" fmla="*/ 287673 h 514883"/>
                <a:gd name="connsiteX4" fmla="*/ 227648 w 455295"/>
                <a:gd name="connsiteY4" fmla="*/ 514884 h 514883"/>
                <a:gd name="connsiteX5" fmla="*/ 227648 w 455295"/>
                <a:gd name="connsiteY5" fmla="*/ 514884 h 514883"/>
                <a:gd name="connsiteX6" fmla="*/ 455295 w 455295"/>
                <a:gd name="connsiteY6" fmla="*/ 287673 h 514883"/>
                <a:gd name="connsiteX7" fmla="*/ 455295 w 455295"/>
                <a:gd name="connsiteY7" fmla="*/ 148210 h 514883"/>
                <a:gd name="connsiteX8" fmla="*/ 306800 w 455295"/>
                <a:gd name="connsiteY8" fmla="*/ 0 h 51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5295" h="514883">
                  <a:moveTo>
                    <a:pt x="306800" y="0"/>
                  </a:moveTo>
                  <a:lnTo>
                    <a:pt x="148495" y="0"/>
                  </a:lnTo>
                  <a:cubicBezTo>
                    <a:pt x="66589" y="256"/>
                    <a:pt x="257" y="66461"/>
                    <a:pt x="0" y="148210"/>
                  </a:cubicBezTo>
                  <a:lnTo>
                    <a:pt x="0" y="287673"/>
                  </a:lnTo>
                  <a:cubicBezTo>
                    <a:pt x="524" y="412943"/>
                    <a:pt x="102137" y="514361"/>
                    <a:pt x="227648" y="514884"/>
                  </a:cubicBezTo>
                  <a:lnTo>
                    <a:pt x="227648" y="514884"/>
                  </a:lnTo>
                  <a:cubicBezTo>
                    <a:pt x="353158" y="514361"/>
                    <a:pt x="454771" y="412943"/>
                    <a:pt x="455295" y="287673"/>
                  </a:cubicBezTo>
                  <a:lnTo>
                    <a:pt x="455295" y="148210"/>
                  </a:lnTo>
                  <a:cubicBezTo>
                    <a:pt x="455038" y="66461"/>
                    <a:pt x="388706" y="256"/>
                    <a:pt x="306800" y="0"/>
                  </a:cubicBezTo>
                  <a:close/>
                </a:path>
              </a:pathLst>
            </a:custGeom>
            <a:solidFill>
              <a:srgbClr val="EAC5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0799CAF-4A62-E841-A94B-30A6FA8EEB33}"/>
                </a:ext>
              </a:extLst>
            </p:cNvPr>
            <p:cNvSpPr/>
            <p:nvPr/>
          </p:nvSpPr>
          <p:spPr>
            <a:xfrm>
              <a:off x="4110655" y="17594617"/>
              <a:ext cx="131878" cy="32286"/>
            </a:xfrm>
            <a:custGeom>
              <a:avLst/>
              <a:gdLst>
                <a:gd name="connsiteX0" fmla="*/ 6573 w 131878"/>
                <a:gd name="connsiteY0" fmla="*/ 31837 h 32286"/>
                <a:gd name="connsiteX1" fmla="*/ 1 w 131878"/>
                <a:gd name="connsiteY1" fmla="*/ 25087 h 32286"/>
                <a:gd name="connsiteX2" fmla="*/ 2668 w 131878"/>
                <a:gd name="connsiteY2" fmla="*/ 19858 h 32286"/>
                <a:gd name="connsiteX3" fmla="*/ 128969 w 131878"/>
                <a:gd name="connsiteY3" fmla="*/ 19858 h 32286"/>
                <a:gd name="connsiteX4" fmla="*/ 130807 w 131878"/>
                <a:gd name="connsiteY4" fmla="*/ 28814 h 32286"/>
                <a:gd name="connsiteX5" fmla="*/ 130398 w 131878"/>
                <a:gd name="connsiteY5" fmla="*/ 29365 h 32286"/>
                <a:gd name="connsiteX6" fmla="*/ 121282 w 131878"/>
                <a:gd name="connsiteY6" fmla="*/ 31181 h 32286"/>
                <a:gd name="connsiteX7" fmla="*/ 120873 w 131878"/>
                <a:gd name="connsiteY7" fmla="*/ 30886 h 32286"/>
                <a:gd name="connsiteX8" fmla="*/ 10002 w 131878"/>
                <a:gd name="connsiteY8" fmla="*/ 30886 h 32286"/>
                <a:gd name="connsiteX9" fmla="*/ 6573 w 131878"/>
                <a:gd name="connsiteY9" fmla="*/ 31837 h 3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878" h="32286">
                  <a:moveTo>
                    <a:pt x="6573" y="31837"/>
                  </a:moveTo>
                  <a:cubicBezTo>
                    <a:pt x="2887" y="31789"/>
                    <a:pt x="-47" y="28766"/>
                    <a:pt x="1" y="25087"/>
                  </a:cubicBezTo>
                  <a:cubicBezTo>
                    <a:pt x="29" y="23024"/>
                    <a:pt x="1010" y="21094"/>
                    <a:pt x="2668" y="19858"/>
                  </a:cubicBezTo>
                  <a:cubicBezTo>
                    <a:pt x="3334" y="19858"/>
                    <a:pt x="67057" y="-24823"/>
                    <a:pt x="128969" y="19858"/>
                  </a:cubicBezTo>
                  <a:cubicBezTo>
                    <a:pt x="131950" y="21826"/>
                    <a:pt x="132779" y="25838"/>
                    <a:pt x="130807" y="28814"/>
                  </a:cubicBezTo>
                  <a:cubicBezTo>
                    <a:pt x="130684" y="29004"/>
                    <a:pt x="130541" y="29185"/>
                    <a:pt x="130398" y="29365"/>
                  </a:cubicBezTo>
                  <a:cubicBezTo>
                    <a:pt x="128388" y="32379"/>
                    <a:pt x="124302" y="33196"/>
                    <a:pt x="121282" y="31181"/>
                  </a:cubicBezTo>
                  <a:cubicBezTo>
                    <a:pt x="121140" y="31086"/>
                    <a:pt x="121006" y="30991"/>
                    <a:pt x="120873" y="30886"/>
                  </a:cubicBezTo>
                  <a:cubicBezTo>
                    <a:pt x="66580" y="-8377"/>
                    <a:pt x="10573" y="30886"/>
                    <a:pt x="10002" y="30886"/>
                  </a:cubicBezTo>
                  <a:cubicBezTo>
                    <a:pt x="8964" y="31504"/>
                    <a:pt x="7783" y="31837"/>
                    <a:pt x="6573" y="31837"/>
                  </a:cubicBezTo>
                  <a:close/>
                </a:path>
              </a:pathLst>
            </a:custGeom>
            <a:solidFill>
              <a:srgbClr val="8969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92818812-BDC8-2247-ACF3-5BA27B4212E7}"/>
                </a:ext>
              </a:extLst>
            </p:cNvPr>
            <p:cNvSpPr/>
            <p:nvPr/>
          </p:nvSpPr>
          <p:spPr>
            <a:xfrm>
              <a:off x="4151137" y="17599645"/>
              <a:ext cx="50672" cy="50575"/>
            </a:xfrm>
            <a:custGeom>
              <a:avLst/>
              <a:gdLst>
                <a:gd name="connsiteX0" fmla="*/ 50673 w 50672"/>
                <a:gd name="connsiteY0" fmla="*/ 25288 h 50575"/>
                <a:gd name="connsiteX1" fmla="*/ 25336 w 50672"/>
                <a:gd name="connsiteY1" fmla="*/ 50576 h 50575"/>
                <a:gd name="connsiteX2" fmla="*/ 0 w 50672"/>
                <a:gd name="connsiteY2" fmla="*/ 25288 h 50575"/>
                <a:gd name="connsiteX3" fmla="*/ 25336 w 50672"/>
                <a:gd name="connsiteY3" fmla="*/ 0 h 50575"/>
                <a:gd name="connsiteX4" fmla="*/ 50673 w 50672"/>
                <a:gd name="connsiteY4" fmla="*/ 25288 h 5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72" h="50575">
                  <a:moveTo>
                    <a:pt x="50673" y="25288"/>
                  </a:moveTo>
                  <a:cubicBezTo>
                    <a:pt x="50673" y="39254"/>
                    <a:pt x="39329" y="50576"/>
                    <a:pt x="25336" y="50576"/>
                  </a:cubicBezTo>
                  <a:cubicBezTo>
                    <a:pt x="11344" y="50576"/>
                    <a:pt x="0" y="39254"/>
                    <a:pt x="0" y="25288"/>
                  </a:cubicBezTo>
                  <a:cubicBezTo>
                    <a:pt x="0" y="11322"/>
                    <a:pt x="11344" y="0"/>
                    <a:pt x="25336" y="0"/>
                  </a:cubicBezTo>
                  <a:cubicBezTo>
                    <a:pt x="39329" y="0"/>
                    <a:pt x="50673" y="11322"/>
                    <a:pt x="50673" y="25288"/>
                  </a:cubicBezTo>
                  <a:close/>
                </a:path>
              </a:pathLst>
            </a:custGeom>
            <a:solidFill>
              <a:srgbClr val="8969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1D625813-AC50-9C4D-AF1D-8FE93DB82CCA}"/>
                </a:ext>
              </a:extLst>
            </p:cNvPr>
            <p:cNvSpPr/>
            <p:nvPr/>
          </p:nvSpPr>
          <p:spPr>
            <a:xfrm>
              <a:off x="4347421" y="17594332"/>
              <a:ext cx="132017" cy="32240"/>
            </a:xfrm>
            <a:custGeom>
              <a:avLst/>
              <a:gdLst>
                <a:gd name="connsiteX0" fmla="*/ 6693 w 132017"/>
                <a:gd name="connsiteY0" fmla="*/ 32122 h 32240"/>
                <a:gd name="connsiteX1" fmla="*/ 1360 w 132017"/>
                <a:gd name="connsiteY1" fmla="*/ 29365 h 32240"/>
                <a:gd name="connsiteX2" fmla="*/ 2636 w 132017"/>
                <a:gd name="connsiteY2" fmla="*/ 20039 h 32240"/>
                <a:gd name="connsiteX3" fmla="*/ 2884 w 132017"/>
                <a:gd name="connsiteY3" fmla="*/ 19858 h 32240"/>
                <a:gd name="connsiteX4" fmla="*/ 129090 w 132017"/>
                <a:gd name="connsiteY4" fmla="*/ 19858 h 32240"/>
                <a:gd name="connsiteX5" fmla="*/ 130909 w 132017"/>
                <a:gd name="connsiteY5" fmla="*/ 28956 h 32240"/>
                <a:gd name="connsiteX6" fmla="*/ 130614 w 132017"/>
                <a:gd name="connsiteY6" fmla="*/ 29365 h 32240"/>
                <a:gd name="connsiteX7" fmla="*/ 121336 w 132017"/>
                <a:gd name="connsiteY7" fmla="*/ 31067 h 32240"/>
                <a:gd name="connsiteX8" fmla="*/ 121089 w 132017"/>
                <a:gd name="connsiteY8" fmla="*/ 30886 h 32240"/>
                <a:gd name="connsiteX9" fmla="*/ 10218 w 132017"/>
                <a:gd name="connsiteY9" fmla="*/ 30886 h 32240"/>
                <a:gd name="connsiteX10" fmla="*/ 6693 w 132017"/>
                <a:gd name="connsiteY10" fmla="*/ 32122 h 3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017" h="32240">
                  <a:moveTo>
                    <a:pt x="6693" y="32122"/>
                  </a:moveTo>
                  <a:cubicBezTo>
                    <a:pt x="4569" y="32132"/>
                    <a:pt x="2579" y="31105"/>
                    <a:pt x="1360" y="29365"/>
                  </a:cubicBezTo>
                  <a:cubicBezTo>
                    <a:pt x="-869" y="26437"/>
                    <a:pt x="-298" y="22264"/>
                    <a:pt x="2636" y="20039"/>
                  </a:cubicBezTo>
                  <a:cubicBezTo>
                    <a:pt x="2712" y="19982"/>
                    <a:pt x="2798" y="19916"/>
                    <a:pt x="2884" y="19858"/>
                  </a:cubicBezTo>
                  <a:cubicBezTo>
                    <a:pt x="3550" y="19858"/>
                    <a:pt x="67272" y="-24823"/>
                    <a:pt x="129090" y="19858"/>
                  </a:cubicBezTo>
                  <a:cubicBezTo>
                    <a:pt x="132109" y="21864"/>
                    <a:pt x="132928" y="25943"/>
                    <a:pt x="130909" y="28956"/>
                  </a:cubicBezTo>
                  <a:cubicBezTo>
                    <a:pt x="130814" y="29099"/>
                    <a:pt x="130718" y="29232"/>
                    <a:pt x="130614" y="29365"/>
                  </a:cubicBezTo>
                  <a:cubicBezTo>
                    <a:pt x="128528" y="32388"/>
                    <a:pt x="124375" y="33149"/>
                    <a:pt x="121336" y="31067"/>
                  </a:cubicBezTo>
                  <a:cubicBezTo>
                    <a:pt x="121251" y="31010"/>
                    <a:pt x="121174" y="30953"/>
                    <a:pt x="121089" y="30886"/>
                  </a:cubicBezTo>
                  <a:cubicBezTo>
                    <a:pt x="66796" y="-8377"/>
                    <a:pt x="10789" y="30886"/>
                    <a:pt x="10218" y="30886"/>
                  </a:cubicBezTo>
                  <a:cubicBezTo>
                    <a:pt x="9199" y="31647"/>
                    <a:pt x="7970" y="32075"/>
                    <a:pt x="6693" y="32122"/>
                  </a:cubicBezTo>
                  <a:close/>
                </a:path>
              </a:pathLst>
            </a:custGeom>
            <a:solidFill>
              <a:srgbClr val="8969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872AED99-C121-0347-8A5D-D110C4AE884A}"/>
                </a:ext>
              </a:extLst>
            </p:cNvPr>
            <p:cNvSpPr/>
            <p:nvPr/>
          </p:nvSpPr>
          <p:spPr>
            <a:xfrm>
              <a:off x="4388405" y="17599645"/>
              <a:ext cx="50672" cy="50575"/>
            </a:xfrm>
            <a:custGeom>
              <a:avLst/>
              <a:gdLst>
                <a:gd name="connsiteX0" fmla="*/ 50673 w 50672"/>
                <a:gd name="connsiteY0" fmla="*/ 25288 h 50575"/>
                <a:gd name="connsiteX1" fmla="*/ 25336 w 50672"/>
                <a:gd name="connsiteY1" fmla="*/ 50576 h 50575"/>
                <a:gd name="connsiteX2" fmla="*/ 0 w 50672"/>
                <a:gd name="connsiteY2" fmla="*/ 25288 h 50575"/>
                <a:gd name="connsiteX3" fmla="*/ 25336 w 50672"/>
                <a:gd name="connsiteY3" fmla="*/ 0 h 50575"/>
                <a:gd name="connsiteX4" fmla="*/ 50673 w 50672"/>
                <a:gd name="connsiteY4" fmla="*/ 25288 h 5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72" h="50575">
                  <a:moveTo>
                    <a:pt x="50673" y="25288"/>
                  </a:moveTo>
                  <a:cubicBezTo>
                    <a:pt x="50673" y="39254"/>
                    <a:pt x="39329" y="50576"/>
                    <a:pt x="25336" y="50576"/>
                  </a:cubicBezTo>
                  <a:cubicBezTo>
                    <a:pt x="11343" y="50576"/>
                    <a:pt x="0" y="39254"/>
                    <a:pt x="0" y="25288"/>
                  </a:cubicBezTo>
                  <a:cubicBezTo>
                    <a:pt x="0" y="11322"/>
                    <a:pt x="11343" y="0"/>
                    <a:pt x="25336" y="0"/>
                  </a:cubicBezTo>
                  <a:cubicBezTo>
                    <a:pt x="39329" y="0"/>
                    <a:pt x="50673" y="11322"/>
                    <a:pt x="50673" y="25288"/>
                  </a:cubicBezTo>
                  <a:close/>
                </a:path>
              </a:pathLst>
            </a:custGeom>
            <a:solidFill>
              <a:srgbClr val="8969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0E5256B3-AF0F-694E-B845-A2DCE7192D23}"/>
                </a:ext>
              </a:extLst>
            </p:cNvPr>
            <p:cNvSpPr/>
            <p:nvPr/>
          </p:nvSpPr>
          <p:spPr>
            <a:xfrm>
              <a:off x="4054935" y="17651552"/>
              <a:ext cx="106965" cy="84799"/>
            </a:xfrm>
            <a:custGeom>
              <a:avLst/>
              <a:gdLst>
                <a:gd name="connsiteX0" fmla="*/ 15240 w 106965"/>
                <a:gd name="connsiteY0" fmla="*/ 1901 h 84799"/>
                <a:gd name="connsiteX1" fmla="*/ 1905 w 106965"/>
                <a:gd name="connsiteY1" fmla="*/ 3802 h 84799"/>
                <a:gd name="connsiteX2" fmla="*/ 3810 w 106965"/>
                <a:gd name="connsiteY2" fmla="*/ 17112 h 84799"/>
                <a:gd name="connsiteX3" fmla="*/ 91725 w 106965"/>
                <a:gd name="connsiteY3" fmla="*/ 82898 h 84799"/>
                <a:gd name="connsiteX4" fmla="*/ 97440 w 106965"/>
                <a:gd name="connsiteY4" fmla="*/ 84799 h 84799"/>
                <a:gd name="connsiteX5" fmla="*/ 106965 w 106965"/>
                <a:gd name="connsiteY5" fmla="*/ 75293 h 84799"/>
                <a:gd name="connsiteX6" fmla="*/ 103155 w 106965"/>
                <a:gd name="connsiteY6" fmla="*/ 67687 h 8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965" h="84799">
                  <a:moveTo>
                    <a:pt x="15240" y="1901"/>
                  </a:moveTo>
                  <a:cubicBezTo>
                    <a:pt x="11029" y="-1246"/>
                    <a:pt x="5057" y="-400"/>
                    <a:pt x="1905" y="3802"/>
                  </a:cubicBezTo>
                  <a:cubicBezTo>
                    <a:pt x="-1248" y="8004"/>
                    <a:pt x="-401" y="13965"/>
                    <a:pt x="3810" y="17112"/>
                  </a:cubicBezTo>
                  <a:lnTo>
                    <a:pt x="91725" y="82898"/>
                  </a:lnTo>
                  <a:cubicBezTo>
                    <a:pt x="93373" y="84134"/>
                    <a:pt x="95383" y="84799"/>
                    <a:pt x="97440" y="84799"/>
                  </a:cubicBezTo>
                  <a:cubicBezTo>
                    <a:pt x="102698" y="84799"/>
                    <a:pt x="106965" y="80540"/>
                    <a:pt x="106965" y="75293"/>
                  </a:cubicBezTo>
                  <a:cubicBezTo>
                    <a:pt x="106965" y="72298"/>
                    <a:pt x="105556" y="69484"/>
                    <a:pt x="103155" y="67687"/>
                  </a:cubicBezTo>
                  <a:close/>
                </a:path>
              </a:pathLst>
            </a:custGeom>
            <a:solidFill>
              <a:srgbClr val="EE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96A467B0-824F-964E-A7D8-C6CCCB438FF5}"/>
                </a:ext>
              </a:extLst>
            </p:cNvPr>
            <p:cNvSpPr/>
            <p:nvPr/>
          </p:nvSpPr>
          <p:spPr>
            <a:xfrm>
              <a:off x="4061724" y="17719885"/>
              <a:ext cx="81799" cy="143481"/>
            </a:xfrm>
            <a:custGeom>
              <a:avLst/>
              <a:gdLst>
                <a:gd name="connsiteX0" fmla="*/ 18070 w 81799"/>
                <a:gd name="connsiteY0" fmla="*/ 5249 h 143481"/>
                <a:gd name="connsiteX1" fmla="*/ 5259 w 81799"/>
                <a:gd name="connsiteY1" fmla="*/ 1018 h 143481"/>
                <a:gd name="connsiteX2" fmla="*/ 1020 w 81799"/>
                <a:gd name="connsiteY2" fmla="*/ 13805 h 143481"/>
                <a:gd name="connsiteX3" fmla="*/ 63790 w 81799"/>
                <a:gd name="connsiteY3" fmla="*/ 138343 h 143481"/>
                <a:gd name="connsiteX4" fmla="*/ 67981 w 81799"/>
                <a:gd name="connsiteY4" fmla="*/ 142526 h 143481"/>
                <a:gd name="connsiteX5" fmla="*/ 76554 w 81799"/>
                <a:gd name="connsiteY5" fmla="*/ 142526 h 143481"/>
                <a:gd name="connsiteX6" fmla="*/ 80783 w 81799"/>
                <a:gd name="connsiteY6" fmla="*/ 129758 h 143481"/>
                <a:gd name="connsiteX7" fmla="*/ 80745 w 81799"/>
                <a:gd name="connsiteY7" fmla="*/ 129692 h 14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99" h="143481">
                  <a:moveTo>
                    <a:pt x="18070" y="5249"/>
                  </a:moveTo>
                  <a:cubicBezTo>
                    <a:pt x="15698" y="553"/>
                    <a:pt x="9964" y="-1349"/>
                    <a:pt x="5259" y="1018"/>
                  </a:cubicBezTo>
                  <a:cubicBezTo>
                    <a:pt x="554" y="3386"/>
                    <a:pt x="-1351" y="9109"/>
                    <a:pt x="1020" y="13805"/>
                  </a:cubicBezTo>
                  <a:lnTo>
                    <a:pt x="63790" y="138343"/>
                  </a:lnTo>
                  <a:cubicBezTo>
                    <a:pt x="64666" y="140168"/>
                    <a:pt x="66152" y="141651"/>
                    <a:pt x="67981" y="142526"/>
                  </a:cubicBezTo>
                  <a:cubicBezTo>
                    <a:pt x="70696" y="143800"/>
                    <a:pt x="73839" y="143800"/>
                    <a:pt x="76554" y="142526"/>
                  </a:cubicBezTo>
                  <a:cubicBezTo>
                    <a:pt x="81249" y="140168"/>
                    <a:pt x="83145" y="134445"/>
                    <a:pt x="80783" y="129758"/>
                  </a:cubicBezTo>
                  <a:cubicBezTo>
                    <a:pt x="80764" y="129740"/>
                    <a:pt x="80754" y="129711"/>
                    <a:pt x="80745" y="129692"/>
                  </a:cubicBezTo>
                  <a:close/>
                </a:path>
              </a:pathLst>
            </a:custGeom>
            <a:solidFill>
              <a:srgbClr val="EE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785D57F8-A6C7-4242-8836-0014CE991E2A}"/>
                </a:ext>
              </a:extLst>
            </p:cNvPr>
            <p:cNvSpPr/>
            <p:nvPr/>
          </p:nvSpPr>
          <p:spPr>
            <a:xfrm>
              <a:off x="4422028" y="17648035"/>
              <a:ext cx="106964" cy="84894"/>
            </a:xfrm>
            <a:custGeom>
              <a:avLst/>
              <a:gdLst>
                <a:gd name="connsiteX0" fmla="*/ 105060 w 106964"/>
                <a:gd name="connsiteY0" fmla="*/ 3802 h 84894"/>
                <a:gd name="connsiteX1" fmla="*/ 91725 w 106964"/>
                <a:gd name="connsiteY1" fmla="*/ 1901 h 84894"/>
                <a:gd name="connsiteX2" fmla="*/ 3810 w 106964"/>
                <a:gd name="connsiteY2" fmla="*/ 67782 h 84894"/>
                <a:gd name="connsiteX3" fmla="*/ 1905 w 106964"/>
                <a:gd name="connsiteY3" fmla="*/ 81092 h 84894"/>
                <a:gd name="connsiteX4" fmla="*/ 9525 w 106964"/>
                <a:gd name="connsiteY4" fmla="*/ 84894 h 84894"/>
                <a:gd name="connsiteX5" fmla="*/ 15240 w 106964"/>
                <a:gd name="connsiteY5" fmla="*/ 82993 h 84894"/>
                <a:gd name="connsiteX6" fmla="*/ 103155 w 106964"/>
                <a:gd name="connsiteY6" fmla="*/ 17112 h 84894"/>
                <a:gd name="connsiteX7" fmla="*/ 105060 w 106964"/>
                <a:gd name="connsiteY7" fmla="*/ 3802 h 8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964" h="84894">
                  <a:moveTo>
                    <a:pt x="105060" y="3802"/>
                  </a:moveTo>
                  <a:cubicBezTo>
                    <a:pt x="101907" y="-400"/>
                    <a:pt x="95935" y="-1246"/>
                    <a:pt x="91725" y="1901"/>
                  </a:cubicBezTo>
                  <a:lnTo>
                    <a:pt x="3810" y="67782"/>
                  </a:lnTo>
                  <a:cubicBezTo>
                    <a:pt x="-401" y="70929"/>
                    <a:pt x="-1248" y="76890"/>
                    <a:pt x="1905" y="81092"/>
                  </a:cubicBezTo>
                  <a:cubicBezTo>
                    <a:pt x="3705" y="83488"/>
                    <a:pt x="6524" y="84894"/>
                    <a:pt x="9525" y="84894"/>
                  </a:cubicBezTo>
                  <a:cubicBezTo>
                    <a:pt x="11582" y="84894"/>
                    <a:pt x="13592" y="84229"/>
                    <a:pt x="15240" y="82993"/>
                  </a:cubicBezTo>
                  <a:lnTo>
                    <a:pt x="103155" y="17112"/>
                  </a:lnTo>
                  <a:cubicBezTo>
                    <a:pt x="107365" y="13965"/>
                    <a:pt x="108213" y="8004"/>
                    <a:pt x="105060" y="3802"/>
                  </a:cubicBezTo>
                  <a:close/>
                </a:path>
              </a:pathLst>
            </a:custGeom>
            <a:solidFill>
              <a:srgbClr val="EE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0D98C0B5-BF45-9241-9F54-90B9A2AC31A8}"/>
                </a:ext>
              </a:extLst>
            </p:cNvPr>
            <p:cNvSpPr/>
            <p:nvPr/>
          </p:nvSpPr>
          <p:spPr>
            <a:xfrm>
              <a:off x="4430546" y="17728831"/>
              <a:ext cx="95284" cy="135956"/>
            </a:xfrm>
            <a:custGeom>
              <a:avLst/>
              <a:gdLst>
                <a:gd name="connsiteX0" fmla="*/ 90922 w 95284"/>
                <a:gd name="connsiteY0" fmla="*/ 1531 h 135956"/>
                <a:gd name="connsiteX1" fmla="*/ 77778 w 95284"/>
                <a:gd name="connsiteY1" fmla="*/ 4288 h 135956"/>
                <a:gd name="connsiteX2" fmla="*/ 1578 w 95284"/>
                <a:gd name="connsiteY2" fmla="*/ 121221 h 135956"/>
                <a:gd name="connsiteX3" fmla="*/ 4273 w 95284"/>
                <a:gd name="connsiteY3" fmla="*/ 134397 h 135956"/>
                <a:gd name="connsiteX4" fmla="*/ 4340 w 95284"/>
                <a:gd name="connsiteY4" fmla="*/ 134435 h 135956"/>
                <a:gd name="connsiteX5" fmla="*/ 9579 w 95284"/>
                <a:gd name="connsiteY5" fmla="*/ 135956 h 135956"/>
                <a:gd name="connsiteX6" fmla="*/ 12817 w 95284"/>
                <a:gd name="connsiteY6" fmla="*/ 135386 h 135956"/>
                <a:gd name="connsiteX7" fmla="*/ 12817 w 95284"/>
                <a:gd name="connsiteY7" fmla="*/ 135386 h 135956"/>
                <a:gd name="connsiteX8" fmla="*/ 17580 w 95284"/>
                <a:gd name="connsiteY8" fmla="*/ 131583 h 135956"/>
                <a:gd name="connsiteX9" fmla="*/ 93780 w 95284"/>
                <a:gd name="connsiteY9" fmla="*/ 14650 h 135956"/>
                <a:gd name="connsiteX10" fmla="*/ 90922 w 95284"/>
                <a:gd name="connsiteY10" fmla="*/ 1531 h 13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284" h="135956">
                  <a:moveTo>
                    <a:pt x="90922" y="1531"/>
                  </a:moveTo>
                  <a:cubicBezTo>
                    <a:pt x="86531" y="-1311"/>
                    <a:pt x="80654" y="-85"/>
                    <a:pt x="77778" y="4288"/>
                  </a:cubicBezTo>
                  <a:lnTo>
                    <a:pt x="1578" y="121221"/>
                  </a:lnTo>
                  <a:cubicBezTo>
                    <a:pt x="-1318" y="125603"/>
                    <a:pt x="-118" y="131497"/>
                    <a:pt x="4273" y="134397"/>
                  </a:cubicBezTo>
                  <a:cubicBezTo>
                    <a:pt x="4293" y="134406"/>
                    <a:pt x="4321" y="134426"/>
                    <a:pt x="4340" y="134435"/>
                  </a:cubicBezTo>
                  <a:cubicBezTo>
                    <a:pt x="5921" y="135395"/>
                    <a:pt x="7731" y="135918"/>
                    <a:pt x="9579" y="135956"/>
                  </a:cubicBezTo>
                  <a:cubicBezTo>
                    <a:pt x="10684" y="135956"/>
                    <a:pt x="11779" y="135766"/>
                    <a:pt x="12817" y="135386"/>
                  </a:cubicBezTo>
                  <a:lnTo>
                    <a:pt x="12817" y="135386"/>
                  </a:lnTo>
                  <a:cubicBezTo>
                    <a:pt x="14780" y="134673"/>
                    <a:pt x="16456" y="133342"/>
                    <a:pt x="17580" y="131583"/>
                  </a:cubicBezTo>
                  <a:lnTo>
                    <a:pt x="93780" y="14650"/>
                  </a:lnTo>
                  <a:cubicBezTo>
                    <a:pt x="96609" y="10239"/>
                    <a:pt x="95332" y="4374"/>
                    <a:pt x="90922" y="1531"/>
                  </a:cubicBezTo>
                  <a:close/>
                </a:path>
              </a:pathLst>
            </a:custGeom>
            <a:solidFill>
              <a:srgbClr val="EE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41E20E11-DB91-EF46-A834-50F94860BC65}"/>
                </a:ext>
              </a:extLst>
            </p:cNvPr>
            <p:cNvSpPr/>
            <p:nvPr/>
          </p:nvSpPr>
          <p:spPr>
            <a:xfrm>
              <a:off x="4123895" y="17683107"/>
              <a:ext cx="335375" cy="206487"/>
            </a:xfrm>
            <a:custGeom>
              <a:avLst/>
              <a:gdLst>
                <a:gd name="connsiteX0" fmla="*/ 320802 w 335375"/>
                <a:gd name="connsiteY0" fmla="*/ 181110 h 206487"/>
                <a:gd name="connsiteX1" fmla="*/ 160877 w 335375"/>
                <a:gd name="connsiteY1" fmla="*/ 206303 h 206487"/>
                <a:gd name="connsiteX2" fmla="*/ 5334 w 335375"/>
                <a:gd name="connsiteY2" fmla="*/ 181110 h 206487"/>
                <a:gd name="connsiteX3" fmla="*/ 0 w 335375"/>
                <a:gd name="connsiteY3" fmla="*/ 9514 h 206487"/>
                <a:gd name="connsiteX4" fmla="*/ 160877 w 335375"/>
                <a:gd name="connsiteY4" fmla="*/ 7 h 206487"/>
                <a:gd name="connsiteX5" fmla="*/ 335375 w 335375"/>
                <a:gd name="connsiteY5" fmla="*/ 7898 h 20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375" h="206487">
                  <a:moveTo>
                    <a:pt x="320802" y="181110"/>
                  </a:moveTo>
                  <a:cubicBezTo>
                    <a:pt x="269519" y="199335"/>
                    <a:pt x="215294" y="207881"/>
                    <a:pt x="160877" y="206303"/>
                  </a:cubicBezTo>
                  <a:cubicBezTo>
                    <a:pt x="108242" y="203793"/>
                    <a:pt x="56064" y="195342"/>
                    <a:pt x="5334" y="181110"/>
                  </a:cubicBezTo>
                  <a:lnTo>
                    <a:pt x="0" y="9514"/>
                  </a:lnTo>
                  <a:cubicBezTo>
                    <a:pt x="53378" y="3002"/>
                    <a:pt x="107109" y="-173"/>
                    <a:pt x="160877" y="7"/>
                  </a:cubicBezTo>
                  <a:cubicBezTo>
                    <a:pt x="254222" y="1243"/>
                    <a:pt x="335375" y="7898"/>
                    <a:pt x="335375" y="7898"/>
                  </a:cubicBezTo>
                  <a:close/>
                </a:path>
              </a:pathLst>
            </a:custGeom>
            <a:solidFill>
              <a:srgbClr val="EE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DABF500-89FB-BF48-BF6F-662F4C743AD4}"/>
              </a:ext>
            </a:extLst>
          </p:cNvPr>
          <p:cNvGrpSpPr/>
          <p:nvPr/>
        </p:nvGrpSpPr>
        <p:grpSpPr>
          <a:xfrm>
            <a:off x="2769108" y="9704838"/>
            <a:ext cx="1371221" cy="1152399"/>
            <a:chOff x="4195904" y="15099473"/>
            <a:chExt cx="1069086" cy="898479"/>
          </a:xfrm>
        </p:grpSpPr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7F5B228-A23C-BE43-994B-D6376DBB404A}"/>
                </a:ext>
              </a:extLst>
            </p:cNvPr>
            <p:cNvSpPr/>
            <p:nvPr/>
          </p:nvSpPr>
          <p:spPr>
            <a:xfrm>
              <a:off x="4963913" y="15141315"/>
              <a:ext cx="161479" cy="161164"/>
            </a:xfrm>
            <a:custGeom>
              <a:avLst/>
              <a:gdLst>
                <a:gd name="connsiteX0" fmla="*/ 152963 w 161479"/>
                <a:gd name="connsiteY0" fmla="*/ 55221 h 161164"/>
                <a:gd name="connsiteX1" fmla="*/ 55332 w 161479"/>
                <a:gd name="connsiteY1" fmla="*/ 152665 h 161164"/>
                <a:gd name="connsiteX2" fmla="*/ 8517 w 161479"/>
                <a:gd name="connsiteY2" fmla="*/ 150222 h 161164"/>
                <a:gd name="connsiteX3" fmla="*/ 8564 w 161479"/>
                <a:gd name="connsiteY3" fmla="*/ 105892 h 161164"/>
                <a:gd name="connsiteX4" fmla="*/ 106100 w 161479"/>
                <a:gd name="connsiteY4" fmla="*/ 8543 h 161164"/>
                <a:gd name="connsiteX5" fmla="*/ 152916 w 161479"/>
                <a:gd name="connsiteY5" fmla="*/ 10892 h 161164"/>
                <a:gd name="connsiteX6" fmla="*/ 152963 w 161479"/>
                <a:gd name="connsiteY6" fmla="*/ 55221 h 16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479" h="161164">
                  <a:moveTo>
                    <a:pt x="152963" y="55221"/>
                  </a:moveTo>
                  <a:lnTo>
                    <a:pt x="55332" y="152665"/>
                  </a:lnTo>
                  <a:cubicBezTo>
                    <a:pt x="41730" y="164891"/>
                    <a:pt x="20766" y="163798"/>
                    <a:pt x="8517" y="150222"/>
                  </a:cubicBezTo>
                  <a:cubicBezTo>
                    <a:pt x="-2856" y="137616"/>
                    <a:pt x="-2837" y="118470"/>
                    <a:pt x="8564" y="105892"/>
                  </a:cubicBezTo>
                  <a:lnTo>
                    <a:pt x="106100" y="8543"/>
                  </a:lnTo>
                  <a:cubicBezTo>
                    <a:pt x="119683" y="-3711"/>
                    <a:pt x="140638" y="-2655"/>
                    <a:pt x="152916" y="10892"/>
                  </a:cubicBezTo>
                  <a:cubicBezTo>
                    <a:pt x="164317" y="23469"/>
                    <a:pt x="164336" y="42615"/>
                    <a:pt x="152963" y="55221"/>
                  </a:cubicBezTo>
                  <a:close/>
                </a:path>
              </a:pathLst>
            </a:custGeom>
            <a:solidFill>
              <a:srgbClr val="F89E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B7795486-8F35-864A-BF88-083A7FAF8D52}"/>
                </a:ext>
              </a:extLst>
            </p:cNvPr>
            <p:cNvSpPr/>
            <p:nvPr/>
          </p:nvSpPr>
          <p:spPr>
            <a:xfrm>
              <a:off x="5027151" y="15099473"/>
              <a:ext cx="140208" cy="139938"/>
            </a:xfrm>
            <a:custGeom>
              <a:avLst/>
              <a:gdLst>
                <a:gd name="connsiteX0" fmla="*/ 102584 w 140208"/>
                <a:gd name="connsiteY0" fmla="*/ 139939 h 139938"/>
                <a:gd name="connsiteX1" fmla="*/ 140208 w 140208"/>
                <a:gd name="connsiteY1" fmla="*/ 0 h 139938"/>
                <a:gd name="connsiteX2" fmla="*/ 0 w 140208"/>
                <a:gd name="connsiteY2" fmla="*/ 37456 h 139938"/>
                <a:gd name="connsiteX3" fmla="*/ 102584 w 140208"/>
                <a:gd name="connsiteY3" fmla="*/ 139939 h 1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208" h="139938">
                  <a:moveTo>
                    <a:pt x="102584" y="139939"/>
                  </a:moveTo>
                  <a:lnTo>
                    <a:pt x="140208" y="0"/>
                  </a:lnTo>
                  <a:lnTo>
                    <a:pt x="0" y="37456"/>
                  </a:lnTo>
                  <a:lnTo>
                    <a:pt x="102584" y="139939"/>
                  </a:lnTo>
                  <a:close/>
                </a:path>
              </a:pathLst>
            </a:custGeom>
            <a:solidFill>
              <a:srgbClr val="F89E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3B304EC8-A7FC-A54A-AF12-02F8D7060B67}"/>
                </a:ext>
              </a:extLst>
            </p:cNvPr>
            <p:cNvSpPr/>
            <p:nvPr/>
          </p:nvSpPr>
          <p:spPr>
            <a:xfrm>
              <a:off x="4293535" y="15099473"/>
              <a:ext cx="204025" cy="203632"/>
            </a:xfrm>
            <a:custGeom>
              <a:avLst/>
              <a:gdLst>
                <a:gd name="connsiteX0" fmla="*/ 194882 w 204025"/>
                <a:gd name="connsiteY0" fmla="*/ 147734 h 203632"/>
                <a:gd name="connsiteX1" fmla="*/ 112300 w 204025"/>
                <a:gd name="connsiteY1" fmla="*/ 65311 h 203632"/>
                <a:gd name="connsiteX2" fmla="*/ 140208 w 204025"/>
                <a:gd name="connsiteY2" fmla="*/ 37456 h 203632"/>
                <a:gd name="connsiteX3" fmla="*/ 0 w 204025"/>
                <a:gd name="connsiteY3" fmla="*/ 0 h 203632"/>
                <a:gd name="connsiteX4" fmla="*/ 37529 w 204025"/>
                <a:gd name="connsiteY4" fmla="*/ 139939 h 203632"/>
                <a:gd name="connsiteX5" fmla="*/ 65437 w 204025"/>
                <a:gd name="connsiteY5" fmla="*/ 112084 h 203632"/>
                <a:gd name="connsiteX6" fmla="*/ 148018 w 204025"/>
                <a:gd name="connsiteY6" fmla="*/ 194507 h 203632"/>
                <a:gd name="connsiteX7" fmla="*/ 194882 w 204025"/>
                <a:gd name="connsiteY7" fmla="*/ 193367 h 203632"/>
                <a:gd name="connsiteX8" fmla="*/ 194882 w 204025"/>
                <a:gd name="connsiteY8" fmla="*/ 147734 h 2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025" h="203632">
                  <a:moveTo>
                    <a:pt x="194882" y="147734"/>
                  </a:moveTo>
                  <a:lnTo>
                    <a:pt x="112300" y="65311"/>
                  </a:lnTo>
                  <a:lnTo>
                    <a:pt x="140208" y="37456"/>
                  </a:lnTo>
                  <a:lnTo>
                    <a:pt x="0" y="0"/>
                  </a:lnTo>
                  <a:lnTo>
                    <a:pt x="37529" y="139939"/>
                  </a:lnTo>
                  <a:lnTo>
                    <a:pt x="65437" y="112084"/>
                  </a:lnTo>
                  <a:lnTo>
                    <a:pt x="148018" y="194507"/>
                  </a:lnTo>
                  <a:cubicBezTo>
                    <a:pt x="161277" y="207104"/>
                    <a:pt x="182261" y="206600"/>
                    <a:pt x="194882" y="193367"/>
                  </a:cubicBezTo>
                  <a:cubicBezTo>
                    <a:pt x="207074" y="180589"/>
                    <a:pt x="207074" y="160511"/>
                    <a:pt x="194882" y="147734"/>
                  </a:cubicBezTo>
                  <a:close/>
                </a:path>
              </a:pathLst>
            </a:custGeom>
            <a:solidFill>
              <a:srgbClr val="F89E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91CAF903-3077-0147-BE48-4FE1C2D4CC2F}"/>
                </a:ext>
              </a:extLst>
            </p:cNvPr>
            <p:cNvSpPr/>
            <p:nvPr/>
          </p:nvSpPr>
          <p:spPr>
            <a:xfrm>
              <a:off x="5061497" y="15794902"/>
              <a:ext cx="163879" cy="163560"/>
            </a:xfrm>
            <a:custGeom>
              <a:avLst/>
              <a:gdLst>
                <a:gd name="connsiteX0" fmla="*/ 152916 w 163879"/>
                <a:gd name="connsiteY0" fmla="*/ 105892 h 163560"/>
                <a:gd name="connsiteX1" fmla="*/ 55380 w 163879"/>
                <a:gd name="connsiteY1" fmla="*/ 8543 h 163560"/>
                <a:gd name="connsiteX2" fmla="*/ 8564 w 163879"/>
                <a:gd name="connsiteY2" fmla="*/ 10892 h 163560"/>
                <a:gd name="connsiteX3" fmla="*/ 8517 w 163879"/>
                <a:gd name="connsiteY3" fmla="*/ 55221 h 163560"/>
                <a:gd name="connsiteX4" fmla="*/ 106148 w 163879"/>
                <a:gd name="connsiteY4" fmla="*/ 152665 h 163560"/>
                <a:gd name="connsiteX5" fmla="*/ 152963 w 163879"/>
                <a:gd name="connsiteY5" fmla="*/ 155014 h 163560"/>
                <a:gd name="connsiteX6" fmla="*/ 155316 w 163879"/>
                <a:gd name="connsiteY6" fmla="*/ 108288 h 163560"/>
                <a:gd name="connsiteX7" fmla="*/ 152916 w 163879"/>
                <a:gd name="connsiteY7" fmla="*/ 105892 h 16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879" h="163560">
                  <a:moveTo>
                    <a:pt x="152916" y="105892"/>
                  </a:moveTo>
                  <a:lnTo>
                    <a:pt x="55380" y="8543"/>
                  </a:lnTo>
                  <a:cubicBezTo>
                    <a:pt x="41797" y="-3711"/>
                    <a:pt x="20842" y="-2655"/>
                    <a:pt x="8564" y="10892"/>
                  </a:cubicBezTo>
                  <a:cubicBezTo>
                    <a:pt x="-2837" y="23469"/>
                    <a:pt x="-2856" y="42615"/>
                    <a:pt x="8517" y="55221"/>
                  </a:cubicBezTo>
                  <a:lnTo>
                    <a:pt x="106148" y="152665"/>
                  </a:lnTo>
                  <a:cubicBezTo>
                    <a:pt x="118426" y="166222"/>
                    <a:pt x="139390" y="167268"/>
                    <a:pt x="152963" y="155014"/>
                  </a:cubicBezTo>
                  <a:cubicBezTo>
                    <a:pt x="166546" y="142759"/>
                    <a:pt x="167594" y="121835"/>
                    <a:pt x="155316" y="108288"/>
                  </a:cubicBezTo>
                  <a:cubicBezTo>
                    <a:pt x="154563" y="107451"/>
                    <a:pt x="153754" y="106653"/>
                    <a:pt x="152916" y="105892"/>
                  </a:cubicBezTo>
                  <a:close/>
                </a:path>
              </a:pathLst>
            </a:custGeom>
            <a:solidFill>
              <a:srgbClr val="F89E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22E39F0B-F7C1-C844-8054-CB9CF351FFDB}"/>
                </a:ext>
              </a:extLst>
            </p:cNvPr>
            <p:cNvSpPr/>
            <p:nvPr/>
          </p:nvSpPr>
          <p:spPr>
            <a:xfrm>
              <a:off x="5124782" y="15857919"/>
              <a:ext cx="140208" cy="140033"/>
            </a:xfrm>
            <a:custGeom>
              <a:avLst/>
              <a:gdLst>
                <a:gd name="connsiteX0" fmla="*/ 102584 w 140208"/>
                <a:gd name="connsiteY0" fmla="*/ 0 h 140033"/>
                <a:gd name="connsiteX1" fmla="*/ 140208 w 140208"/>
                <a:gd name="connsiteY1" fmla="*/ 140034 h 140033"/>
                <a:gd name="connsiteX2" fmla="*/ 0 w 140208"/>
                <a:gd name="connsiteY2" fmla="*/ 102482 h 140033"/>
                <a:gd name="connsiteX3" fmla="*/ 102584 w 140208"/>
                <a:gd name="connsiteY3" fmla="*/ 0 h 1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208" h="140033">
                  <a:moveTo>
                    <a:pt x="102584" y="0"/>
                  </a:moveTo>
                  <a:lnTo>
                    <a:pt x="140208" y="140034"/>
                  </a:lnTo>
                  <a:lnTo>
                    <a:pt x="0" y="102482"/>
                  </a:lnTo>
                  <a:lnTo>
                    <a:pt x="102584" y="0"/>
                  </a:lnTo>
                  <a:close/>
                </a:path>
              </a:pathLst>
            </a:custGeom>
            <a:solidFill>
              <a:srgbClr val="F89E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DF046183-1C15-1343-9491-9F78C8F6087C}"/>
                </a:ext>
              </a:extLst>
            </p:cNvPr>
            <p:cNvSpPr/>
            <p:nvPr/>
          </p:nvSpPr>
          <p:spPr>
            <a:xfrm>
              <a:off x="4235423" y="15794902"/>
              <a:ext cx="163879" cy="163560"/>
            </a:xfrm>
            <a:custGeom>
              <a:avLst/>
              <a:gdLst>
                <a:gd name="connsiteX0" fmla="*/ 10963 w 163879"/>
                <a:gd name="connsiteY0" fmla="*/ 105892 h 163560"/>
                <a:gd name="connsiteX1" fmla="*/ 108499 w 163879"/>
                <a:gd name="connsiteY1" fmla="*/ 8543 h 163560"/>
                <a:gd name="connsiteX2" fmla="*/ 155315 w 163879"/>
                <a:gd name="connsiteY2" fmla="*/ 10892 h 163560"/>
                <a:gd name="connsiteX3" fmla="*/ 155363 w 163879"/>
                <a:gd name="connsiteY3" fmla="*/ 55221 h 163560"/>
                <a:gd name="connsiteX4" fmla="*/ 57731 w 163879"/>
                <a:gd name="connsiteY4" fmla="*/ 152665 h 163560"/>
                <a:gd name="connsiteX5" fmla="*/ 10916 w 163879"/>
                <a:gd name="connsiteY5" fmla="*/ 155014 h 163560"/>
                <a:gd name="connsiteX6" fmla="*/ 8563 w 163879"/>
                <a:gd name="connsiteY6" fmla="*/ 108288 h 163560"/>
                <a:gd name="connsiteX7" fmla="*/ 10963 w 163879"/>
                <a:gd name="connsiteY7" fmla="*/ 105892 h 16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879" h="163560">
                  <a:moveTo>
                    <a:pt x="10963" y="105892"/>
                  </a:moveTo>
                  <a:lnTo>
                    <a:pt x="108499" y="8543"/>
                  </a:lnTo>
                  <a:cubicBezTo>
                    <a:pt x="122082" y="-3711"/>
                    <a:pt x="143037" y="-2655"/>
                    <a:pt x="155315" y="10892"/>
                  </a:cubicBezTo>
                  <a:cubicBezTo>
                    <a:pt x="166716" y="23469"/>
                    <a:pt x="166735" y="42615"/>
                    <a:pt x="155363" y="55221"/>
                  </a:cubicBezTo>
                  <a:lnTo>
                    <a:pt x="57731" y="152665"/>
                  </a:lnTo>
                  <a:cubicBezTo>
                    <a:pt x="45454" y="166222"/>
                    <a:pt x="24489" y="167268"/>
                    <a:pt x="10916" y="155014"/>
                  </a:cubicBezTo>
                  <a:cubicBezTo>
                    <a:pt x="-2667" y="142759"/>
                    <a:pt x="-3715" y="121835"/>
                    <a:pt x="8563" y="108288"/>
                  </a:cubicBezTo>
                  <a:cubicBezTo>
                    <a:pt x="9316" y="107451"/>
                    <a:pt x="10125" y="106653"/>
                    <a:pt x="10963" y="105892"/>
                  </a:cubicBezTo>
                  <a:close/>
                </a:path>
              </a:pathLst>
            </a:custGeom>
            <a:solidFill>
              <a:srgbClr val="F89E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13ED45F8-E792-F247-884B-31765C846400}"/>
                </a:ext>
              </a:extLst>
            </p:cNvPr>
            <p:cNvSpPr/>
            <p:nvPr/>
          </p:nvSpPr>
          <p:spPr>
            <a:xfrm>
              <a:off x="4195904" y="15857919"/>
              <a:ext cx="140208" cy="140033"/>
            </a:xfrm>
            <a:custGeom>
              <a:avLst/>
              <a:gdLst>
                <a:gd name="connsiteX0" fmla="*/ 37529 w 140208"/>
                <a:gd name="connsiteY0" fmla="*/ 0 h 140033"/>
                <a:gd name="connsiteX1" fmla="*/ 0 w 140208"/>
                <a:gd name="connsiteY1" fmla="*/ 140034 h 140033"/>
                <a:gd name="connsiteX2" fmla="*/ 140208 w 140208"/>
                <a:gd name="connsiteY2" fmla="*/ 102482 h 140033"/>
                <a:gd name="connsiteX3" fmla="*/ 37529 w 140208"/>
                <a:gd name="connsiteY3" fmla="*/ 0 h 1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208" h="140033">
                  <a:moveTo>
                    <a:pt x="37529" y="0"/>
                  </a:moveTo>
                  <a:lnTo>
                    <a:pt x="0" y="140034"/>
                  </a:lnTo>
                  <a:lnTo>
                    <a:pt x="140208" y="102482"/>
                  </a:lnTo>
                  <a:lnTo>
                    <a:pt x="37529" y="0"/>
                  </a:lnTo>
                  <a:close/>
                </a:path>
              </a:pathLst>
            </a:custGeom>
            <a:solidFill>
              <a:srgbClr val="F89E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5358D61F-FAD4-2945-B904-E6974DBD9C83}"/>
                </a:ext>
              </a:extLst>
            </p:cNvPr>
            <p:cNvSpPr/>
            <p:nvPr/>
          </p:nvSpPr>
          <p:spPr>
            <a:xfrm>
              <a:off x="4611813" y="15245200"/>
              <a:ext cx="233726" cy="272188"/>
            </a:xfrm>
            <a:custGeom>
              <a:avLst/>
              <a:gdLst>
                <a:gd name="connsiteX0" fmla="*/ 132255 w 233726"/>
                <a:gd name="connsiteY0" fmla="*/ 272188 h 272188"/>
                <a:gd name="connsiteX1" fmla="*/ 104252 w 233726"/>
                <a:gd name="connsiteY1" fmla="*/ 272188 h 272188"/>
                <a:gd name="connsiteX2" fmla="*/ 3191 w 233726"/>
                <a:gd name="connsiteY2" fmla="*/ 89184 h 272188"/>
                <a:gd name="connsiteX3" fmla="*/ 87107 w 233726"/>
                <a:gd name="connsiteY3" fmla="*/ 22637 h 272188"/>
                <a:gd name="connsiteX4" fmla="*/ 191882 w 233726"/>
                <a:gd name="connsiteY4" fmla="*/ 11609 h 272188"/>
                <a:gd name="connsiteX5" fmla="*/ 229982 w 233726"/>
                <a:gd name="connsiteY5" fmla="*/ 154970 h 272188"/>
                <a:gd name="connsiteX6" fmla="*/ 132255 w 233726"/>
                <a:gd name="connsiteY6" fmla="*/ 272188 h 27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726" h="272188">
                  <a:moveTo>
                    <a:pt x="132255" y="272188"/>
                  </a:moveTo>
                  <a:lnTo>
                    <a:pt x="104252" y="272188"/>
                  </a:lnTo>
                  <a:cubicBezTo>
                    <a:pt x="45292" y="272188"/>
                    <a:pt x="-14620" y="183966"/>
                    <a:pt x="3191" y="89184"/>
                  </a:cubicBezTo>
                  <a:cubicBezTo>
                    <a:pt x="14621" y="28056"/>
                    <a:pt x="54341" y="9993"/>
                    <a:pt x="87107" y="22637"/>
                  </a:cubicBezTo>
                  <a:cubicBezTo>
                    <a:pt x="93679" y="1817"/>
                    <a:pt x="161592" y="-10256"/>
                    <a:pt x="191882" y="11609"/>
                  </a:cubicBezTo>
                  <a:cubicBezTo>
                    <a:pt x="232268" y="40129"/>
                    <a:pt x="239507" y="93557"/>
                    <a:pt x="229982" y="154970"/>
                  </a:cubicBezTo>
                  <a:cubicBezTo>
                    <a:pt x="223124" y="200983"/>
                    <a:pt x="191215" y="272188"/>
                    <a:pt x="132255" y="272188"/>
                  </a:cubicBezTo>
                  <a:close/>
                </a:path>
              </a:pathLst>
            </a:custGeom>
            <a:solidFill>
              <a:srgbClr val="9471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804555B4-71D8-7942-A1C8-22513C6A82AC}"/>
                </a:ext>
              </a:extLst>
            </p:cNvPr>
            <p:cNvSpPr/>
            <p:nvPr/>
          </p:nvSpPr>
          <p:spPr>
            <a:xfrm>
              <a:off x="4633176" y="15311473"/>
              <a:ext cx="190543" cy="228446"/>
            </a:xfrm>
            <a:custGeom>
              <a:avLst/>
              <a:gdLst>
                <a:gd name="connsiteX0" fmla="*/ 128895 w 190543"/>
                <a:gd name="connsiteY0" fmla="*/ 0 h 228446"/>
                <a:gd name="connsiteX1" fmla="*/ 62220 w 190543"/>
                <a:gd name="connsiteY1" fmla="*/ 0 h 228446"/>
                <a:gd name="connsiteX2" fmla="*/ 21 w 190543"/>
                <a:gd name="connsiteY2" fmla="*/ 65787 h 228446"/>
                <a:gd name="connsiteX3" fmla="*/ 21 w 190543"/>
                <a:gd name="connsiteY3" fmla="*/ 127675 h 228446"/>
                <a:gd name="connsiteX4" fmla="*/ 95272 w 190543"/>
                <a:gd name="connsiteY4" fmla="*/ 228446 h 228446"/>
                <a:gd name="connsiteX5" fmla="*/ 95272 w 190543"/>
                <a:gd name="connsiteY5" fmla="*/ 228446 h 228446"/>
                <a:gd name="connsiteX6" fmla="*/ 190522 w 190543"/>
                <a:gd name="connsiteY6" fmla="*/ 127675 h 228446"/>
                <a:gd name="connsiteX7" fmla="*/ 190522 w 190543"/>
                <a:gd name="connsiteY7" fmla="*/ 65787 h 228446"/>
                <a:gd name="connsiteX8" fmla="*/ 128895 w 190543"/>
                <a:gd name="connsiteY8" fmla="*/ 0 h 2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43" h="228446">
                  <a:moveTo>
                    <a:pt x="128895" y="0"/>
                  </a:moveTo>
                  <a:lnTo>
                    <a:pt x="62220" y="0"/>
                  </a:lnTo>
                  <a:cubicBezTo>
                    <a:pt x="26892" y="1141"/>
                    <a:pt x="-883" y="30526"/>
                    <a:pt x="21" y="65787"/>
                  </a:cubicBezTo>
                  <a:lnTo>
                    <a:pt x="21" y="127675"/>
                  </a:lnTo>
                  <a:cubicBezTo>
                    <a:pt x="21" y="183099"/>
                    <a:pt x="42979" y="228446"/>
                    <a:pt x="95272" y="228446"/>
                  </a:cubicBezTo>
                  <a:lnTo>
                    <a:pt x="95272" y="228446"/>
                  </a:lnTo>
                  <a:cubicBezTo>
                    <a:pt x="147659" y="228446"/>
                    <a:pt x="190522" y="183099"/>
                    <a:pt x="190522" y="127675"/>
                  </a:cubicBezTo>
                  <a:lnTo>
                    <a:pt x="190522" y="65787"/>
                  </a:lnTo>
                  <a:cubicBezTo>
                    <a:pt x="191436" y="30735"/>
                    <a:pt x="163994" y="1445"/>
                    <a:pt x="128895" y="0"/>
                  </a:cubicBezTo>
                  <a:close/>
                </a:path>
              </a:pathLst>
            </a:custGeom>
            <a:solidFill>
              <a:srgbClr val="ECBE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B8DA9B4A-4ABA-1C41-B861-F37F9814674F}"/>
                </a:ext>
              </a:extLst>
            </p:cNvPr>
            <p:cNvSpPr/>
            <p:nvPr/>
          </p:nvSpPr>
          <p:spPr>
            <a:xfrm>
              <a:off x="4625006" y="15482974"/>
              <a:ext cx="207740" cy="165179"/>
            </a:xfrm>
            <a:custGeom>
              <a:avLst/>
              <a:gdLst>
                <a:gd name="connsiteX0" fmla="*/ 207740 w 207740"/>
                <a:gd name="connsiteY0" fmla="*/ 133094 h 165179"/>
                <a:gd name="connsiteX1" fmla="*/ 164306 w 207740"/>
                <a:gd name="connsiteY1" fmla="*/ 0 h 165179"/>
                <a:gd name="connsiteX2" fmla="*/ 43434 w 207740"/>
                <a:gd name="connsiteY2" fmla="*/ 0 h 165179"/>
                <a:gd name="connsiteX3" fmla="*/ 0 w 207740"/>
                <a:gd name="connsiteY3" fmla="*/ 133094 h 165179"/>
                <a:gd name="connsiteX4" fmla="*/ 102394 w 207740"/>
                <a:gd name="connsiteY4" fmla="*/ 165132 h 165179"/>
                <a:gd name="connsiteX5" fmla="*/ 207740 w 207740"/>
                <a:gd name="connsiteY5" fmla="*/ 133094 h 165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740" h="165179">
                  <a:moveTo>
                    <a:pt x="207740" y="133094"/>
                  </a:moveTo>
                  <a:cubicBezTo>
                    <a:pt x="142208" y="128816"/>
                    <a:pt x="164306" y="0"/>
                    <a:pt x="164306" y="0"/>
                  </a:cubicBezTo>
                  <a:lnTo>
                    <a:pt x="43434" y="0"/>
                  </a:lnTo>
                  <a:cubicBezTo>
                    <a:pt x="43434" y="0"/>
                    <a:pt x="65532" y="129006"/>
                    <a:pt x="0" y="133094"/>
                  </a:cubicBezTo>
                  <a:cubicBezTo>
                    <a:pt x="10096" y="149826"/>
                    <a:pt x="54388" y="166177"/>
                    <a:pt x="102394" y="165132"/>
                  </a:cubicBezTo>
                  <a:cubicBezTo>
                    <a:pt x="154019" y="163991"/>
                    <a:pt x="197644" y="149826"/>
                    <a:pt x="207740" y="133094"/>
                  </a:cubicBezTo>
                  <a:close/>
                </a:path>
              </a:pathLst>
            </a:custGeom>
            <a:solidFill>
              <a:srgbClr val="ECBE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0EFE0375-D8DC-214F-9FDB-8AC38CF2F66A}"/>
                </a:ext>
              </a:extLst>
            </p:cNvPr>
            <p:cNvSpPr/>
            <p:nvPr/>
          </p:nvSpPr>
          <p:spPr>
            <a:xfrm>
              <a:off x="4867893" y="15769222"/>
              <a:ext cx="12382" cy="97253"/>
            </a:xfrm>
            <a:custGeom>
              <a:avLst/>
              <a:gdLst>
                <a:gd name="connsiteX0" fmla="*/ 12383 w 12382"/>
                <a:gd name="connsiteY0" fmla="*/ 0 h 97253"/>
                <a:gd name="connsiteX1" fmla="*/ 0 w 12382"/>
                <a:gd name="connsiteY1" fmla="*/ 0 h 97253"/>
                <a:gd name="connsiteX2" fmla="*/ 0 w 12382"/>
                <a:gd name="connsiteY2" fmla="*/ 97254 h 97253"/>
                <a:gd name="connsiteX3" fmla="*/ 12383 w 12382"/>
                <a:gd name="connsiteY3" fmla="*/ 97254 h 97253"/>
                <a:gd name="connsiteX4" fmla="*/ 12383 w 12382"/>
                <a:gd name="connsiteY4" fmla="*/ 15781 h 97253"/>
                <a:gd name="connsiteX5" fmla="*/ 12383 w 12382"/>
                <a:gd name="connsiteY5" fmla="*/ 0 h 9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" h="97253">
                  <a:moveTo>
                    <a:pt x="12383" y="0"/>
                  </a:moveTo>
                  <a:lnTo>
                    <a:pt x="0" y="0"/>
                  </a:lnTo>
                  <a:lnTo>
                    <a:pt x="0" y="97254"/>
                  </a:lnTo>
                  <a:lnTo>
                    <a:pt x="12383" y="97254"/>
                  </a:lnTo>
                  <a:lnTo>
                    <a:pt x="12383" y="15781"/>
                  </a:lnTo>
                  <a:lnTo>
                    <a:pt x="12383" y="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4CD6A8D8-2C6C-B74F-80C5-02CCBD449A0E}"/>
                </a:ext>
              </a:extLst>
            </p:cNvPr>
            <p:cNvSpPr/>
            <p:nvPr/>
          </p:nvSpPr>
          <p:spPr>
            <a:xfrm>
              <a:off x="4867787" y="15725300"/>
              <a:ext cx="12392" cy="43921"/>
            </a:xfrm>
            <a:custGeom>
              <a:avLst/>
              <a:gdLst>
                <a:gd name="connsiteX0" fmla="*/ 12393 w 12392"/>
                <a:gd name="connsiteY0" fmla="*/ 10077 h 43921"/>
                <a:gd name="connsiteX1" fmla="*/ 5059 w 12392"/>
                <a:gd name="connsiteY1" fmla="*/ 0 h 43921"/>
                <a:gd name="connsiteX2" fmla="*/ 10 w 12392"/>
                <a:gd name="connsiteY2" fmla="*/ 10077 h 43921"/>
                <a:gd name="connsiteX3" fmla="*/ 10 w 12392"/>
                <a:gd name="connsiteY3" fmla="*/ 43921 h 43921"/>
                <a:gd name="connsiteX4" fmla="*/ 12393 w 12392"/>
                <a:gd name="connsiteY4" fmla="*/ 43921 h 4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2" h="43921">
                  <a:moveTo>
                    <a:pt x="12393" y="10077"/>
                  </a:moveTo>
                  <a:cubicBezTo>
                    <a:pt x="12393" y="4563"/>
                    <a:pt x="10583" y="0"/>
                    <a:pt x="5059" y="0"/>
                  </a:cubicBezTo>
                  <a:cubicBezTo>
                    <a:pt x="-466" y="0"/>
                    <a:pt x="10" y="4563"/>
                    <a:pt x="10" y="10077"/>
                  </a:cubicBezTo>
                  <a:lnTo>
                    <a:pt x="10" y="43921"/>
                  </a:lnTo>
                  <a:lnTo>
                    <a:pt x="12393" y="43921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77705C6C-2B28-C74E-8034-5378DA82C662}"/>
                </a:ext>
              </a:extLst>
            </p:cNvPr>
            <p:cNvSpPr/>
            <p:nvPr/>
          </p:nvSpPr>
          <p:spPr>
            <a:xfrm>
              <a:off x="4580428" y="15725300"/>
              <a:ext cx="11811" cy="43921"/>
            </a:xfrm>
            <a:custGeom>
              <a:avLst/>
              <a:gdLst>
                <a:gd name="connsiteX0" fmla="*/ 11811 w 11811"/>
                <a:gd name="connsiteY0" fmla="*/ 10077 h 43921"/>
                <a:gd name="connsiteX1" fmla="*/ 6477 w 11811"/>
                <a:gd name="connsiteY1" fmla="*/ 0 h 43921"/>
                <a:gd name="connsiteX2" fmla="*/ 0 w 11811"/>
                <a:gd name="connsiteY2" fmla="*/ 10077 h 43921"/>
                <a:gd name="connsiteX3" fmla="*/ 0 w 11811"/>
                <a:gd name="connsiteY3" fmla="*/ 43921 h 43921"/>
                <a:gd name="connsiteX4" fmla="*/ 11811 w 11811"/>
                <a:gd name="connsiteY4" fmla="*/ 43921 h 4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" h="43921">
                  <a:moveTo>
                    <a:pt x="11811" y="10077"/>
                  </a:moveTo>
                  <a:cubicBezTo>
                    <a:pt x="11811" y="4563"/>
                    <a:pt x="11811" y="0"/>
                    <a:pt x="6477" y="0"/>
                  </a:cubicBezTo>
                  <a:cubicBezTo>
                    <a:pt x="1143" y="0"/>
                    <a:pt x="0" y="4563"/>
                    <a:pt x="0" y="10077"/>
                  </a:cubicBezTo>
                  <a:lnTo>
                    <a:pt x="0" y="43921"/>
                  </a:lnTo>
                  <a:lnTo>
                    <a:pt x="11811" y="43921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A4B69D67-A268-0D4E-9BF2-D0CE023D80E8}"/>
                </a:ext>
              </a:extLst>
            </p:cNvPr>
            <p:cNvSpPr/>
            <p:nvPr/>
          </p:nvSpPr>
          <p:spPr>
            <a:xfrm>
              <a:off x="4880180" y="15785383"/>
              <a:ext cx="88296" cy="80807"/>
            </a:xfrm>
            <a:custGeom>
              <a:avLst/>
              <a:gdLst>
                <a:gd name="connsiteX0" fmla="*/ 0 w 88296"/>
                <a:gd name="connsiteY0" fmla="*/ 80807 h 80807"/>
                <a:gd name="connsiteX1" fmla="*/ 58960 w 88296"/>
                <a:gd name="connsiteY1" fmla="*/ 80807 h 80807"/>
                <a:gd name="connsiteX2" fmla="*/ 88297 w 88296"/>
                <a:gd name="connsiteY2" fmla="*/ 52287 h 80807"/>
                <a:gd name="connsiteX3" fmla="*/ 88297 w 88296"/>
                <a:gd name="connsiteY3" fmla="*/ 0 h 80807"/>
                <a:gd name="connsiteX4" fmla="*/ 0 w 88296"/>
                <a:gd name="connsiteY4" fmla="*/ 0 h 8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96" h="80807">
                  <a:moveTo>
                    <a:pt x="0" y="80807"/>
                  </a:moveTo>
                  <a:lnTo>
                    <a:pt x="58960" y="80807"/>
                  </a:lnTo>
                  <a:cubicBezTo>
                    <a:pt x="74867" y="80817"/>
                    <a:pt x="87887" y="68163"/>
                    <a:pt x="88297" y="52287"/>
                  </a:cubicBezTo>
                  <a:lnTo>
                    <a:pt x="88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BE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B80E055D-9857-474F-A286-B5EB49D6BC2C}"/>
                </a:ext>
              </a:extLst>
            </p:cNvPr>
            <p:cNvSpPr/>
            <p:nvPr/>
          </p:nvSpPr>
          <p:spPr>
            <a:xfrm>
              <a:off x="4492608" y="15557222"/>
              <a:ext cx="476059" cy="308968"/>
            </a:xfrm>
            <a:custGeom>
              <a:avLst/>
              <a:gdLst>
                <a:gd name="connsiteX0" fmla="*/ 340614 w 476059"/>
                <a:gd name="connsiteY0" fmla="*/ 8556 h 308968"/>
                <a:gd name="connsiteX1" fmla="*/ 313563 w 476059"/>
                <a:gd name="connsiteY1" fmla="*/ 2757 h 308968"/>
                <a:gd name="connsiteX2" fmla="*/ 294513 w 476059"/>
                <a:gd name="connsiteY2" fmla="*/ 0 h 308968"/>
                <a:gd name="connsiteX3" fmla="*/ 238506 w 476059"/>
                <a:gd name="connsiteY3" fmla="*/ 36696 h 308968"/>
                <a:gd name="connsiteX4" fmla="*/ 178689 w 476059"/>
                <a:gd name="connsiteY4" fmla="*/ 951 h 308968"/>
                <a:gd name="connsiteX5" fmla="*/ 161354 w 476059"/>
                <a:gd name="connsiteY5" fmla="*/ 3042 h 308968"/>
                <a:gd name="connsiteX6" fmla="*/ 116967 w 476059"/>
                <a:gd name="connsiteY6" fmla="*/ 12549 h 308968"/>
                <a:gd name="connsiteX7" fmla="*/ 0 w 476059"/>
                <a:gd name="connsiteY7" fmla="*/ 135661 h 308968"/>
                <a:gd name="connsiteX8" fmla="*/ 0 w 476059"/>
                <a:gd name="connsiteY8" fmla="*/ 227876 h 308968"/>
                <a:gd name="connsiteX9" fmla="*/ 87916 w 476059"/>
                <a:gd name="connsiteY9" fmla="*/ 227876 h 308968"/>
                <a:gd name="connsiteX10" fmla="*/ 87916 w 476059"/>
                <a:gd name="connsiteY10" fmla="*/ 308968 h 308968"/>
                <a:gd name="connsiteX11" fmla="*/ 387763 w 476059"/>
                <a:gd name="connsiteY11" fmla="*/ 308968 h 308968"/>
                <a:gd name="connsiteX12" fmla="*/ 387763 w 476059"/>
                <a:gd name="connsiteY12" fmla="*/ 227591 h 308968"/>
                <a:gd name="connsiteX13" fmla="*/ 476060 w 476059"/>
                <a:gd name="connsiteY13" fmla="*/ 227591 h 308968"/>
                <a:gd name="connsiteX14" fmla="*/ 476060 w 476059"/>
                <a:gd name="connsiteY14" fmla="*/ 135376 h 308968"/>
                <a:gd name="connsiteX15" fmla="*/ 340614 w 476059"/>
                <a:gd name="connsiteY15" fmla="*/ 8556 h 30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059" h="308968">
                  <a:moveTo>
                    <a:pt x="340614" y="8556"/>
                  </a:moveTo>
                  <a:cubicBezTo>
                    <a:pt x="331089" y="6274"/>
                    <a:pt x="321564" y="4278"/>
                    <a:pt x="313563" y="2757"/>
                  </a:cubicBezTo>
                  <a:cubicBezTo>
                    <a:pt x="305562" y="1236"/>
                    <a:pt x="294513" y="0"/>
                    <a:pt x="294513" y="0"/>
                  </a:cubicBezTo>
                  <a:cubicBezTo>
                    <a:pt x="285359" y="22712"/>
                    <a:pt x="263023" y="37352"/>
                    <a:pt x="238506" y="36696"/>
                  </a:cubicBezTo>
                  <a:cubicBezTo>
                    <a:pt x="186023" y="35365"/>
                    <a:pt x="178689" y="951"/>
                    <a:pt x="178689" y="951"/>
                  </a:cubicBezTo>
                  <a:cubicBezTo>
                    <a:pt x="172869" y="1302"/>
                    <a:pt x="167088" y="1996"/>
                    <a:pt x="161354" y="3042"/>
                  </a:cubicBezTo>
                  <a:cubicBezTo>
                    <a:pt x="150590" y="5039"/>
                    <a:pt x="134493" y="8366"/>
                    <a:pt x="116967" y="12549"/>
                  </a:cubicBezTo>
                  <a:cubicBezTo>
                    <a:pt x="20765" y="35175"/>
                    <a:pt x="0" y="52857"/>
                    <a:pt x="0" y="135661"/>
                  </a:cubicBezTo>
                  <a:lnTo>
                    <a:pt x="0" y="227876"/>
                  </a:lnTo>
                  <a:lnTo>
                    <a:pt x="87916" y="227876"/>
                  </a:lnTo>
                  <a:lnTo>
                    <a:pt x="87916" y="308968"/>
                  </a:lnTo>
                  <a:lnTo>
                    <a:pt x="387763" y="308968"/>
                  </a:lnTo>
                  <a:lnTo>
                    <a:pt x="387763" y="227591"/>
                  </a:lnTo>
                  <a:lnTo>
                    <a:pt x="476060" y="227591"/>
                  </a:lnTo>
                  <a:lnTo>
                    <a:pt x="476060" y="135376"/>
                  </a:lnTo>
                  <a:cubicBezTo>
                    <a:pt x="475869" y="52762"/>
                    <a:pt x="453200" y="34509"/>
                    <a:pt x="340614" y="8556"/>
                  </a:cubicBez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9164B344-EAC2-034D-9DD3-B7A300C8A5FF}"/>
                </a:ext>
              </a:extLst>
            </p:cNvPr>
            <p:cNvSpPr/>
            <p:nvPr/>
          </p:nvSpPr>
          <p:spPr>
            <a:xfrm>
              <a:off x="4492418" y="15785003"/>
              <a:ext cx="87915" cy="81852"/>
            </a:xfrm>
            <a:custGeom>
              <a:avLst/>
              <a:gdLst>
                <a:gd name="connsiteX0" fmla="*/ 87916 w 87915"/>
                <a:gd name="connsiteY0" fmla="*/ 0 h 81852"/>
                <a:gd name="connsiteX1" fmla="*/ 0 w 87915"/>
                <a:gd name="connsiteY1" fmla="*/ 0 h 81852"/>
                <a:gd name="connsiteX2" fmla="*/ 0 w 87915"/>
                <a:gd name="connsiteY2" fmla="*/ 52667 h 81852"/>
                <a:gd name="connsiteX3" fmla="*/ 29242 w 87915"/>
                <a:gd name="connsiteY3" fmla="*/ 81853 h 81852"/>
                <a:gd name="connsiteX4" fmla="*/ 87916 w 87915"/>
                <a:gd name="connsiteY4" fmla="*/ 81853 h 8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15" h="81852">
                  <a:moveTo>
                    <a:pt x="87916" y="0"/>
                  </a:moveTo>
                  <a:lnTo>
                    <a:pt x="0" y="0"/>
                  </a:lnTo>
                  <a:lnTo>
                    <a:pt x="0" y="52667"/>
                  </a:lnTo>
                  <a:cubicBezTo>
                    <a:pt x="0" y="68791"/>
                    <a:pt x="13087" y="81853"/>
                    <a:pt x="29242" y="81853"/>
                  </a:cubicBezTo>
                  <a:lnTo>
                    <a:pt x="87916" y="81853"/>
                  </a:lnTo>
                  <a:close/>
                </a:path>
              </a:pathLst>
            </a:custGeom>
            <a:solidFill>
              <a:srgbClr val="ECBE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07D6B554-24F8-7640-8DBA-33CEE8955D17}"/>
                </a:ext>
              </a:extLst>
            </p:cNvPr>
            <p:cNvSpPr/>
            <p:nvPr/>
          </p:nvSpPr>
          <p:spPr>
            <a:xfrm>
              <a:off x="4632149" y="15446469"/>
              <a:ext cx="210026" cy="187834"/>
            </a:xfrm>
            <a:custGeom>
              <a:avLst/>
              <a:gdLst>
                <a:gd name="connsiteX0" fmla="*/ 0 w 210026"/>
                <a:gd name="connsiteY0" fmla="*/ 156956 h 187834"/>
                <a:gd name="connsiteX1" fmla="*/ 85058 w 210026"/>
                <a:gd name="connsiteY1" fmla="*/ 0 h 187834"/>
                <a:gd name="connsiteX2" fmla="*/ 210026 w 210026"/>
                <a:gd name="connsiteY2" fmla="*/ 177395 h 187834"/>
                <a:gd name="connsiteX3" fmla="*/ 99631 w 210026"/>
                <a:gd name="connsiteY3" fmla="*/ 182339 h 187834"/>
                <a:gd name="connsiteX4" fmla="*/ 32956 w 210026"/>
                <a:gd name="connsiteY4" fmla="*/ 182339 h 18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026" h="187834">
                  <a:moveTo>
                    <a:pt x="0" y="156956"/>
                  </a:moveTo>
                  <a:cubicBezTo>
                    <a:pt x="0" y="156956"/>
                    <a:pt x="20574" y="0"/>
                    <a:pt x="85058" y="0"/>
                  </a:cubicBezTo>
                  <a:cubicBezTo>
                    <a:pt x="149542" y="0"/>
                    <a:pt x="208121" y="138418"/>
                    <a:pt x="210026" y="177395"/>
                  </a:cubicBezTo>
                  <a:cubicBezTo>
                    <a:pt x="172974" y="196884"/>
                    <a:pt x="124301" y="183290"/>
                    <a:pt x="99631" y="182339"/>
                  </a:cubicBezTo>
                  <a:cubicBezTo>
                    <a:pt x="74962" y="181388"/>
                    <a:pt x="32956" y="182339"/>
                    <a:pt x="32956" y="182339"/>
                  </a:cubicBezTo>
                </a:path>
              </a:pathLst>
            </a:custGeom>
            <a:solidFill>
              <a:srgbClr val="F4F0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6F0F749C-9A28-B145-838D-05CA93C88DB4}"/>
                </a:ext>
              </a:extLst>
            </p:cNvPr>
            <p:cNvSpPr/>
            <p:nvPr/>
          </p:nvSpPr>
          <p:spPr>
            <a:xfrm>
              <a:off x="4492546" y="15492100"/>
              <a:ext cx="258585" cy="394418"/>
            </a:xfrm>
            <a:custGeom>
              <a:avLst/>
              <a:gdLst>
                <a:gd name="connsiteX0" fmla="*/ 235520 w 258585"/>
                <a:gd name="connsiteY0" fmla="*/ 5229 h 394418"/>
                <a:gd name="connsiteX1" fmla="*/ 235520 w 258585"/>
                <a:gd name="connsiteY1" fmla="*/ 5229 h 394418"/>
                <a:gd name="connsiteX2" fmla="*/ 165416 w 258585"/>
                <a:gd name="connsiteY2" fmla="*/ 31658 h 394418"/>
                <a:gd name="connsiteX3" fmla="*/ 8158 w 258585"/>
                <a:gd name="connsiteY3" fmla="*/ 315909 h 394418"/>
                <a:gd name="connsiteX4" fmla="*/ 23017 w 258585"/>
                <a:gd name="connsiteY4" fmla="*/ 389205 h 394418"/>
                <a:gd name="connsiteX5" fmla="*/ 23017 w 258585"/>
                <a:gd name="connsiteY5" fmla="*/ 389205 h 394418"/>
                <a:gd name="connsiteX6" fmla="*/ 93121 w 258585"/>
                <a:gd name="connsiteY6" fmla="*/ 362777 h 394418"/>
                <a:gd name="connsiteX7" fmla="*/ 250474 w 258585"/>
                <a:gd name="connsiteY7" fmla="*/ 78526 h 394418"/>
                <a:gd name="connsiteX8" fmla="*/ 235520 w 258585"/>
                <a:gd name="connsiteY8" fmla="*/ 5229 h 39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585" h="394418">
                  <a:moveTo>
                    <a:pt x="235520" y="5229"/>
                  </a:moveTo>
                  <a:lnTo>
                    <a:pt x="235520" y="5229"/>
                  </a:lnTo>
                  <a:cubicBezTo>
                    <a:pt x="212184" y="-7700"/>
                    <a:pt x="180561" y="4183"/>
                    <a:pt x="165416" y="31658"/>
                  </a:cubicBezTo>
                  <a:lnTo>
                    <a:pt x="8158" y="315909"/>
                  </a:lnTo>
                  <a:cubicBezTo>
                    <a:pt x="-7082" y="343288"/>
                    <a:pt x="-319" y="376276"/>
                    <a:pt x="23017" y="389205"/>
                  </a:cubicBezTo>
                  <a:lnTo>
                    <a:pt x="23017" y="389205"/>
                  </a:lnTo>
                  <a:cubicBezTo>
                    <a:pt x="46449" y="402134"/>
                    <a:pt x="77977" y="390156"/>
                    <a:pt x="93121" y="362777"/>
                  </a:cubicBezTo>
                  <a:lnTo>
                    <a:pt x="250474" y="78526"/>
                  </a:lnTo>
                  <a:cubicBezTo>
                    <a:pt x="265619" y="50861"/>
                    <a:pt x="258952" y="18063"/>
                    <a:pt x="235520" y="5229"/>
                  </a:cubicBezTo>
                  <a:close/>
                </a:path>
              </a:pathLst>
            </a:custGeom>
            <a:solidFill>
              <a:srgbClr val="ECBE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F73B979-2148-5B43-B785-A2C516B6B246}"/>
                </a:ext>
              </a:extLst>
            </p:cNvPr>
            <p:cNvSpPr/>
            <p:nvPr/>
          </p:nvSpPr>
          <p:spPr>
            <a:xfrm>
              <a:off x="4465081" y="15463622"/>
              <a:ext cx="131635" cy="34658"/>
            </a:xfrm>
            <a:custGeom>
              <a:avLst/>
              <a:gdLst>
                <a:gd name="connsiteX0" fmla="*/ 476 w 131635"/>
                <a:gd name="connsiteY0" fmla="*/ 1670 h 34658"/>
                <a:gd name="connsiteX1" fmla="*/ 35243 w 131635"/>
                <a:gd name="connsiteY1" fmla="*/ 1195 h 34658"/>
                <a:gd name="connsiteX2" fmla="*/ 67628 w 131635"/>
                <a:gd name="connsiteY2" fmla="*/ 10702 h 34658"/>
                <a:gd name="connsiteX3" fmla="*/ 99727 w 131635"/>
                <a:gd name="connsiteY3" fmla="*/ 21349 h 34658"/>
                <a:gd name="connsiteX4" fmla="*/ 131636 w 131635"/>
                <a:gd name="connsiteY4" fmla="*/ 32852 h 34658"/>
                <a:gd name="connsiteX5" fmla="*/ 131159 w 131635"/>
                <a:gd name="connsiteY5" fmla="*/ 34658 h 34658"/>
                <a:gd name="connsiteX6" fmla="*/ 97441 w 131635"/>
                <a:gd name="connsiteY6" fmla="*/ 30571 h 34658"/>
                <a:gd name="connsiteX7" fmla="*/ 64008 w 131635"/>
                <a:gd name="connsiteY7" fmla="*/ 25532 h 34658"/>
                <a:gd name="connsiteX8" fmla="*/ 30861 w 131635"/>
                <a:gd name="connsiteY8" fmla="*/ 19448 h 34658"/>
                <a:gd name="connsiteX9" fmla="*/ 0 w 131635"/>
                <a:gd name="connsiteY9" fmla="*/ 3286 h 3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635" h="34658">
                  <a:moveTo>
                    <a:pt x="476" y="1670"/>
                  </a:moveTo>
                  <a:cubicBezTo>
                    <a:pt x="11964" y="-383"/>
                    <a:pt x="23708" y="-545"/>
                    <a:pt x="35243" y="1195"/>
                  </a:cubicBezTo>
                  <a:cubicBezTo>
                    <a:pt x="46330" y="3286"/>
                    <a:pt x="57169" y="6471"/>
                    <a:pt x="67628" y="10702"/>
                  </a:cubicBezTo>
                  <a:cubicBezTo>
                    <a:pt x="78296" y="14124"/>
                    <a:pt x="89059" y="17641"/>
                    <a:pt x="99727" y="21349"/>
                  </a:cubicBezTo>
                  <a:cubicBezTo>
                    <a:pt x="110395" y="25057"/>
                    <a:pt x="121063" y="28764"/>
                    <a:pt x="131636" y="32852"/>
                  </a:cubicBezTo>
                  <a:lnTo>
                    <a:pt x="131159" y="34658"/>
                  </a:lnTo>
                  <a:cubicBezTo>
                    <a:pt x="119920" y="33518"/>
                    <a:pt x="108680" y="31901"/>
                    <a:pt x="97441" y="30571"/>
                  </a:cubicBezTo>
                  <a:cubicBezTo>
                    <a:pt x="86201" y="29240"/>
                    <a:pt x="75152" y="27338"/>
                    <a:pt x="64008" y="25532"/>
                  </a:cubicBezTo>
                  <a:cubicBezTo>
                    <a:pt x="52788" y="24562"/>
                    <a:pt x="41691" y="22528"/>
                    <a:pt x="30861" y="19448"/>
                  </a:cubicBezTo>
                  <a:cubicBezTo>
                    <a:pt x="19726" y="15864"/>
                    <a:pt x="9287" y="10397"/>
                    <a:pt x="0" y="3286"/>
                  </a:cubicBezTo>
                  <a:close/>
                </a:path>
              </a:pathLst>
            </a:custGeom>
            <a:solidFill>
              <a:srgbClr val="F89E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6D878F4E-CDDA-F14B-B5CD-A5E6C2E96E3D}"/>
                </a:ext>
              </a:extLst>
            </p:cNvPr>
            <p:cNvSpPr/>
            <p:nvPr/>
          </p:nvSpPr>
          <p:spPr>
            <a:xfrm>
              <a:off x="4530613" y="15417378"/>
              <a:ext cx="70770" cy="65881"/>
            </a:xfrm>
            <a:custGeom>
              <a:avLst/>
              <a:gdLst>
                <a:gd name="connsiteX0" fmla="*/ 857 w 70770"/>
                <a:gd name="connsiteY0" fmla="*/ 0 h 65881"/>
                <a:gd name="connsiteX1" fmla="*/ 22479 w 70770"/>
                <a:gd name="connsiteY1" fmla="*/ 11788 h 65881"/>
                <a:gd name="connsiteX2" fmla="*/ 39053 w 70770"/>
                <a:gd name="connsiteY2" fmla="*/ 28996 h 65881"/>
                <a:gd name="connsiteX3" fmla="*/ 55150 w 70770"/>
                <a:gd name="connsiteY3" fmla="*/ 46678 h 65881"/>
                <a:gd name="connsiteX4" fmla="*/ 70771 w 70770"/>
                <a:gd name="connsiteY4" fmla="*/ 64931 h 65881"/>
                <a:gd name="connsiteX5" fmla="*/ 69913 w 70770"/>
                <a:gd name="connsiteY5" fmla="*/ 65882 h 65881"/>
                <a:gd name="connsiteX6" fmla="*/ 50863 w 70770"/>
                <a:gd name="connsiteY6" fmla="*/ 51622 h 65881"/>
                <a:gd name="connsiteX7" fmla="*/ 31813 w 70770"/>
                <a:gd name="connsiteY7" fmla="*/ 36886 h 65881"/>
                <a:gd name="connsiteX8" fmla="*/ 13335 w 70770"/>
                <a:gd name="connsiteY8" fmla="*/ 21675 h 65881"/>
                <a:gd name="connsiteX9" fmla="*/ 0 w 70770"/>
                <a:gd name="connsiteY9" fmla="*/ 1046 h 6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770" h="65881">
                  <a:moveTo>
                    <a:pt x="857" y="0"/>
                  </a:moveTo>
                  <a:cubicBezTo>
                    <a:pt x="8658" y="2728"/>
                    <a:pt x="15964" y="6712"/>
                    <a:pt x="22479" y="11788"/>
                  </a:cubicBezTo>
                  <a:cubicBezTo>
                    <a:pt x="28546" y="16979"/>
                    <a:pt x="34100" y="22740"/>
                    <a:pt x="39053" y="28996"/>
                  </a:cubicBezTo>
                  <a:cubicBezTo>
                    <a:pt x="44482" y="34795"/>
                    <a:pt x="49816" y="40784"/>
                    <a:pt x="55150" y="46678"/>
                  </a:cubicBezTo>
                  <a:cubicBezTo>
                    <a:pt x="60484" y="52572"/>
                    <a:pt x="65722" y="58752"/>
                    <a:pt x="70771" y="64931"/>
                  </a:cubicBezTo>
                  <a:lnTo>
                    <a:pt x="69913" y="65882"/>
                  </a:lnTo>
                  <a:cubicBezTo>
                    <a:pt x="63341" y="61318"/>
                    <a:pt x="56959" y="56375"/>
                    <a:pt x="50863" y="51622"/>
                  </a:cubicBezTo>
                  <a:cubicBezTo>
                    <a:pt x="44767" y="46868"/>
                    <a:pt x="38195" y="42115"/>
                    <a:pt x="31813" y="36886"/>
                  </a:cubicBezTo>
                  <a:cubicBezTo>
                    <a:pt x="25156" y="32456"/>
                    <a:pt x="18964" y="27360"/>
                    <a:pt x="13335" y="21675"/>
                  </a:cubicBezTo>
                  <a:cubicBezTo>
                    <a:pt x="7820" y="15544"/>
                    <a:pt x="3324" y="8585"/>
                    <a:pt x="0" y="1046"/>
                  </a:cubicBezTo>
                  <a:close/>
                </a:path>
              </a:pathLst>
            </a:custGeom>
            <a:solidFill>
              <a:srgbClr val="F89E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DA4C569C-AACF-EC46-B267-5DC9B6406B88}"/>
                </a:ext>
              </a:extLst>
            </p:cNvPr>
            <p:cNvSpPr/>
            <p:nvPr/>
          </p:nvSpPr>
          <p:spPr>
            <a:xfrm>
              <a:off x="4513563" y="15512730"/>
              <a:ext cx="87629" cy="32159"/>
            </a:xfrm>
            <a:custGeom>
              <a:avLst/>
              <a:gdLst>
                <a:gd name="connsiteX0" fmla="*/ 0 w 87629"/>
                <a:gd name="connsiteY0" fmla="*/ 30802 h 32159"/>
                <a:gd name="connsiteX1" fmla="*/ 19907 w 87629"/>
                <a:gd name="connsiteY1" fmla="*/ 17587 h 32159"/>
                <a:gd name="connsiteX2" fmla="*/ 42291 w 87629"/>
                <a:gd name="connsiteY2" fmla="*/ 11123 h 32159"/>
                <a:gd name="connsiteX3" fmla="*/ 64865 w 87629"/>
                <a:gd name="connsiteY3" fmla="*/ 5229 h 32159"/>
                <a:gd name="connsiteX4" fmla="*/ 87630 w 87629"/>
                <a:gd name="connsiteY4" fmla="*/ 0 h 32159"/>
                <a:gd name="connsiteX5" fmla="*/ 87630 w 87629"/>
                <a:gd name="connsiteY5" fmla="*/ 1236 h 32159"/>
                <a:gd name="connsiteX6" fmla="*/ 66675 w 87629"/>
                <a:gd name="connsiteY6" fmla="*/ 11408 h 32159"/>
                <a:gd name="connsiteX7" fmla="*/ 45434 w 87629"/>
                <a:gd name="connsiteY7" fmla="*/ 20915 h 32159"/>
                <a:gd name="connsiteX8" fmla="*/ 23908 w 87629"/>
                <a:gd name="connsiteY8" fmla="*/ 29851 h 32159"/>
                <a:gd name="connsiteX9" fmla="*/ 95 w 87629"/>
                <a:gd name="connsiteY9" fmla="*/ 31942 h 3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629" h="32159">
                  <a:moveTo>
                    <a:pt x="0" y="30802"/>
                  </a:moveTo>
                  <a:cubicBezTo>
                    <a:pt x="5839" y="25307"/>
                    <a:pt x="12573" y="20839"/>
                    <a:pt x="19907" y="17587"/>
                  </a:cubicBezTo>
                  <a:cubicBezTo>
                    <a:pt x="27127" y="14669"/>
                    <a:pt x="34623" y="12511"/>
                    <a:pt x="42291" y="11123"/>
                  </a:cubicBezTo>
                  <a:cubicBezTo>
                    <a:pt x="49721" y="9031"/>
                    <a:pt x="57245" y="7130"/>
                    <a:pt x="64865" y="5229"/>
                  </a:cubicBezTo>
                  <a:cubicBezTo>
                    <a:pt x="72485" y="3327"/>
                    <a:pt x="80010" y="1616"/>
                    <a:pt x="87630" y="0"/>
                  </a:cubicBezTo>
                  <a:lnTo>
                    <a:pt x="87630" y="1236"/>
                  </a:lnTo>
                  <a:cubicBezTo>
                    <a:pt x="80677" y="4848"/>
                    <a:pt x="73628" y="7986"/>
                    <a:pt x="66675" y="11408"/>
                  </a:cubicBezTo>
                  <a:cubicBezTo>
                    <a:pt x="59722" y="14830"/>
                    <a:pt x="52483" y="17873"/>
                    <a:pt x="45434" y="20915"/>
                  </a:cubicBezTo>
                  <a:cubicBezTo>
                    <a:pt x="38548" y="24537"/>
                    <a:pt x="31337" y="27531"/>
                    <a:pt x="23908" y="29851"/>
                  </a:cubicBezTo>
                  <a:cubicBezTo>
                    <a:pt x="16145" y="31857"/>
                    <a:pt x="8096" y="32560"/>
                    <a:pt x="95" y="31942"/>
                  </a:cubicBezTo>
                  <a:close/>
                </a:path>
              </a:pathLst>
            </a:custGeom>
            <a:solidFill>
              <a:srgbClr val="F89E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6FDA290B-EEB7-4941-929D-160546571A8C}"/>
                </a:ext>
              </a:extLst>
            </p:cNvPr>
            <p:cNvSpPr/>
            <p:nvPr/>
          </p:nvSpPr>
          <p:spPr>
            <a:xfrm>
              <a:off x="4873513" y="15461625"/>
              <a:ext cx="131540" cy="34753"/>
            </a:xfrm>
            <a:custGeom>
              <a:avLst/>
              <a:gdLst>
                <a:gd name="connsiteX0" fmla="*/ 131159 w 131540"/>
                <a:gd name="connsiteY0" fmla="*/ 1670 h 34753"/>
                <a:gd name="connsiteX1" fmla="*/ 96393 w 131540"/>
                <a:gd name="connsiteY1" fmla="*/ 1195 h 34753"/>
                <a:gd name="connsiteX2" fmla="*/ 64008 w 131540"/>
                <a:gd name="connsiteY2" fmla="*/ 10702 h 34753"/>
                <a:gd name="connsiteX3" fmla="*/ 31909 w 131540"/>
                <a:gd name="connsiteY3" fmla="*/ 21349 h 34753"/>
                <a:gd name="connsiteX4" fmla="*/ 0 w 131540"/>
                <a:gd name="connsiteY4" fmla="*/ 32947 h 34753"/>
                <a:gd name="connsiteX5" fmla="*/ 476 w 131540"/>
                <a:gd name="connsiteY5" fmla="*/ 34754 h 34753"/>
                <a:gd name="connsiteX6" fmla="*/ 34100 w 131540"/>
                <a:gd name="connsiteY6" fmla="*/ 30571 h 34753"/>
                <a:gd name="connsiteX7" fmla="*/ 67532 w 131540"/>
                <a:gd name="connsiteY7" fmla="*/ 25532 h 34753"/>
                <a:gd name="connsiteX8" fmla="*/ 100775 w 131540"/>
                <a:gd name="connsiteY8" fmla="*/ 19543 h 34753"/>
                <a:gd name="connsiteX9" fmla="*/ 131540 w 131540"/>
                <a:gd name="connsiteY9" fmla="*/ 3381 h 3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540" h="34753">
                  <a:moveTo>
                    <a:pt x="131159" y="1670"/>
                  </a:moveTo>
                  <a:cubicBezTo>
                    <a:pt x="119672" y="-383"/>
                    <a:pt x="107928" y="-545"/>
                    <a:pt x="96393" y="1195"/>
                  </a:cubicBezTo>
                  <a:cubicBezTo>
                    <a:pt x="85325" y="3362"/>
                    <a:pt x="74486" y="6547"/>
                    <a:pt x="64008" y="10702"/>
                  </a:cubicBezTo>
                  <a:cubicBezTo>
                    <a:pt x="53245" y="14124"/>
                    <a:pt x="42577" y="17641"/>
                    <a:pt x="31909" y="21349"/>
                  </a:cubicBezTo>
                  <a:cubicBezTo>
                    <a:pt x="21241" y="25057"/>
                    <a:pt x="10573" y="28764"/>
                    <a:pt x="0" y="32947"/>
                  </a:cubicBezTo>
                  <a:lnTo>
                    <a:pt x="476" y="34754"/>
                  </a:lnTo>
                  <a:cubicBezTo>
                    <a:pt x="11716" y="33613"/>
                    <a:pt x="22860" y="31997"/>
                    <a:pt x="34100" y="30571"/>
                  </a:cubicBezTo>
                  <a:cubicBezTo>
                    <a:pt x="45339" y="29144"/>
                    <a:pt x="56483" y="27338"/>
                    <a:pt x="67532" y="25532"/>
                  </a:cubicBezTo>
                  <a:cubicBezTo>
                    <a:pt x="78781" y="24648"/>
                    <a:pt x="89925" y="22642"/>
                    <a:pt x="100775" y="19543"/>
                  </a:cubicBezTo>
                  <a:cubicBezTo>
                    <a:pt x="111862" y="15902"/>
                    <a:pt x="122263" y="10445"/>
                    <a:pt x="131540" y="3381"/>
                  </a:cubicBezTo>
                  <a:close/>
                </a:path>
              </a:pathLst>
            </a:custGeom>
            <a:solidFill>
              <a:srgbClr val="F89E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5182F9E0-E7C5-D344-9C7B-2D2F5ADE8DF3}"/>
                </a:ext>
              </a:extLst>
            </p:cNvPr>
            <p:cNvSpPr/>
            <p:nvPr/>
          </p:nvSpPr>
          <p:spPr>
            <a:xfrm>
              <a:off x="4868750" y="15415477"/>
              <a:ext cx="70770" cy="65881"/>
            </a:xfrm>
            <a:custGeom>
              <a:avLst/>
              <a:gdLst>
                <a:gd name="connsiteX0" fmla="*/ 70009 w 70770"/>
                <a:gd name="connsiteY0" fmla="*/ 0 h 65881"/>
                <a:gd name="connsiteX1" fmla="*/ 48387 w 70770"/>
                <a:gd name="connsiteY1" fmla="*/ 11788 h 65881"/>
                <a:gd name="connsiteX2" fmla="*/ 31813 w 70770"/>
                <a:gd name="connsiteY2" fmla="*/ 28996 h 65881"/>
                <a:gd name="connsiteX3" fmla="*/ 15716 w 70770"/>
                <a:gd name="connsiteY3" fmla="*/ 46678 h 65881"/>
                <a:gd name="connsiteX4" fmla="*/ 0 w 70770"/>
                <a:gd name="connsiteY4" fmla="*/ 64836 h 65881"/>
                <a:gd name="connsiteX5" fmla="*/ 953 w 70770"/>
                <a:gd name="connsiteY5" fmla="*/ 65882 h 65881"/>
                <a:gd name="connsiteX6" fmla="*/ 20003 w 70770"/>
                <a:gd name="connsiteY6" fmla="*/ 51622 h 65881"/>
                <a:gd name="connsiteX7" fmla="*/ 39053 w 70770"/>
                <a:gd name="connsiteY7" fmla="*/ 36886 h 65881"/>
                <a:gd name="connsiteX8" fmla="*/ 57436 w 70770"/>
                <a:gd name="connsiteY8" fmla="*/ 21580 h 65881"/>
                <a:gd name="connsiteX9" fmla="*/ 70771 w 70770"/>
                <a:gd name="connsiteY9" fmla="*/ 951 h 6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770" h="65881">
                  <a:moveTo>
                    <a:pt x="70009" y="0"/>
                  </a:moveTo>
                  <a:cubicBezTo>
                    <a:pt x="62189" y="2700"/>
                    <a:pt x="54883" y="6683"/>
                    <a:pt x="48387" y="11788"/>
                  </a:cubicBezTo>
                  <a:cubicBezTo>
                    <a:pt x="42272" y="16922"/>
                    <a:pt x="36719" y="22693"/>
                    <a:pt x="31813" y="28996"/>
                  </a:cubicBezTo>
                  <a:cubicBezTo>
                    <a:pt x="26384" y="34795"/>
                    <a:pt x="20955" y="40689"/>
                    <a:pt x="15716" y="46678"/>
                  </a:cubicBezTo>
                  <a:cubicBezTo>
                    <a:pt x="10478" y="52667"/>
                    <a:pt x="5144" y="58656"/>
                    <a:pt x="0" y="64836"/>
                  </a:cubicBezTo>
                  <a:lnTo>
                    <a:pt x="953" y="65882"/>
                  </a:lnTo>
                  <a:cubicBezTo>
                    <a:pt x="7525" y="61223"/>
                    <a:pt x="13811" y="56375"/>
                    <a:pt x="20003" y="51622"/>
                  </a:cubicBezTo>
                  <a:cubicBezTo>
                    <a:pt x="26194" y="46868"/>
                    <a:pt x="32671" y="42115"/>
                    <a:pt x="39053" y="36886"/>
                  </a:cubicBezTo>
                  <a:cubicBezTo>
                    <a:pt x="45663" y="32389"/>
                    <a:pt x="51816" y="27265"/>
                    <a:pt x="57436" y="21580"/>
                  </a:cubicBezTo>
                  <a:cubicBezTo>
                    <a:pt x="63055" y="15534"/>
                    <a:pt x="67570" y="8556"/>
                    <a:pt x="70771" y="951"/>
                  </a:cubicBezTo>
                  <a:close/>
                </a:path>
              </a:pathLst>
            </a:custGeom>
            <a:solidFill>
              <a:srgbClr val="F89E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B0871AAF-4191-6D4E-8F84-73E7348E4153}"/>
                </a:ext>
              </a:extLst>
            </p:cNvPr>
            <p:cNvSpPr/>
            <p:nvPr/>
          </p:nvSpPr>
          <p:spPr>
            <a:xfrm>
              <a:off x="4868560" y="15510829"/>
              <a:ext cx="88106" cy="32210"/>
            </a:xfrm>
            <a:custGeom>
              <a:avLst/>
              <a:gdLst>
                <a:gd name="connsiteX0" fmla="*/ 88106 w 88106"/>
                <a:gd name="connsiteY0" fmla="*/ 30802 h 32210"/>
                <a:gd name="connsiteX1" fmla="*/ 68104 w 88106"/>
                <a:gd name="connsiteY1" fmla="*/ 17492 h 32210"/>
                <a:gd name="connsiteX2" fmla="*/ 45815 w 88106"/>
                <a:gd name="connsiteY2" fmla="*/ 11028 h 32210"/>
                <a:gd name="connsiteX3" fmla="*/ 23241 w 88106"/>
                <a:gd name="connsiteY3" fmla="*/ 5229 h 32210"/>
                <a:gd name="connsiteX4" fmla="*/ 476 w 88106"/>
                <a:gd name="connsiteY4" fmla="*/ 0 h 32210"/>
                <a:gd name="connsiteX5" fmla="*/ 0 w 88106"/>
                <a:gd name="connsiteY5" fmla="*/ 1236 h 32210"/>
                <a:gd name="connsiteX6" fmla="*/ 21050 w 88106"/>
                <a:gd name="connsiteY6" fmla="*/ 11408 h 32210"/>
                <a:gd name="connsiteX7" fmla="*/ 42291 w 88106"/>
                <a:gd name="connsiteY7" fmla="*/ 20915 h 32210"/>
                <a:gd name="connsiteX8" fmla="*/ 63818 w 88106"/>
                <a:gd name="connsiteY8" fmla="*/ 29851 h 32210"/>
                <a:gd name="connsiteX9" fmla="*/ 87630 w 88106"/>
                <a:gd name="connsiteY9" fmla="*/ 32038 h 3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106" h="32210">
                  <a:moveTo>
                    <a:pt x="88106" y="30802"/>
                  </a:moveTo>
                  <a:cubicBezTo>
                    <a:pt x="82229" y="25288"/>
                    <a:pt x="75467" y="20791"/>
                    <a:pt x="68104" y="17492"/>
                  </a:cubicBezTo>
                  <a:cubicBezTo>
                    <a:pt x="60884" y="14669"/>
                    <a:pt x="53426" y="12501"/>
                    <a:pt x="45815" y="11028"/>
                  </a:cubicBezTo>
                  <a:cubicBezTo>
                    <a:pt x="38291" y="9031"/>
                    <a:pt x="30766" y="7035"/>
                    <a:pt x="23241" y="5229"/>
                  </a:cubicBezTo>
                  <a:cubicBezTo>
                    <a:pt x="15716" y="3422"/>
                    <a:pt x="8096" y="1521"/>
                    <a:pt x="476" y="0"/>
                  </a:cubicBezTo>
                  <a:lnTo>
                    <a:pt x="0" y="1236"/>
                  </a:lnTo>
                  <a:cubicBezTo>
                    <a:pt x="6953" y="4753"/>
                    <a:pt x="14097" y="7986"/>
                    <a:pt x="21050" y="11408"/>
                  </a:cubicBezTo>
                  <a:cubicBezTo>
                    <a:pt x="28004" y="14830"/>
                    <a:pt x="35147" y="17873"/>
                    <a:pt x="42291" y="20915"/>
                  </a:cubicBezTo>
                  <a:cubicBezTo>
                    <a:pt x="49140" y="24623"/>
                    <a:pt x="56359" y="27617"/>
                    <a:pt x="63818" y="29851"/>
                  </a:cubicBezTo>
                  <a:cubicBezTo>
                    <a:pt x="71590" y="31848"/>
                    <a:pt x="79629" y="32580"/>
                    <a:pt x="87630" y="32038"/>
                  </a:cubicBezTo>
                  <a:close/>
                </a:path>
              </a:pathLst>
            </a:custGeom>
            <a:solidFill>
              <a:srgbClr val="F89E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1D71BA25-A3FF-EA4A-9CE5-3A7768CC4DFF}"/>
              </a:ext>
            </a:extLst>
          </p:cNvPr>
          <p:cNvGrpSpPr/>
          <p:nvPr/>
        </p:nvGrpSpPr>
        <p:grpSpPr>
          <a:xfrm>
            <a:off x="9635945" y="9578024"/>
            <a:ext cx="890990" cy="1141620"/>
            <a:chOff x="9343786" y="14908289"/>
            <a:chExt cx="617299" cy="790942"/>
          </a:xfrm>
        </p:grpSpPr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12CF01BB-7C3D-B04B-8768-6624E7063E35}"/>
                </a:ext>
              </a:extLst>
            </p:cNvPr>
            <p:cNvSpPr/>
            <p:nvPr/>
          </p:nvSpPr>
          <p:spPr>
            <a:xfrm rot="10785600">
              <a:off x="9839501" y="15180913"/>
              <a:ext cx="61055" cy="44681"/>
            </a:xfrm>
            <a:custGeom>
              <a:avLst/>
              <a:gdLst>
                <a:gd name="connsiteX0" fmla="*/ 38600 w 61055"/>
                <a:gd name="connsiteY0" fmla="*/ -46 h 44681"/>
                <a:gd name="connsiteX1" fmla="*/ 60983 w 61055"/>
                <a:gd name="connsiteY1" fmla="*/ -46 h 44681"/>
                <a:gd name="connsiteX2" fmla="*/ 60983 w 61055"/>
                <a:gd name="connsiteY2" fmla="*/ 44635 h 44681"/>
                <a:gd name="connsiteX3" fmla="*/ 38600 w 61055"/>
                <a:gd name="connsiteY3" fmla="*/ 44635 h 44681"/>
                <a:gd name="connsiteX4" fmla="*/ 22312 w 61055"/>
                <a:gd name="connsiteY4" fmla="*/ 44635 h 44681"/>
                <a:gd name="connsiteX5" fmla="*/ 22312 w 61055"/>
                <a:gd name="connsiteY5" fmla="*/ -46 h 44681"/>
                <a:gd name="connsiteX6" fmla="*/ -72 w 61055"/>
                <a:gd name="connsiteY6" fmla="*/ -46 h 44681"/>
                <a:gd name="connsiteX7" fmla="*/ 22312 w 61055"/>
                <a:gd name="connsiteY7" fmla="*/ -46 h 4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055" h="44681">
                  <a:moveTo>
                    <a:pt x="38600" y="-46"/>
                  </a:moveTo>
                  <a:cubicBezTo>
                    <a:pt x="50962" y="-46"/>
                    <a:pt x="60983" y="-46"/>
                    <a:pt x="60983" y="-46"/>
                  </a:cubicBezTo>
                  <a:lnTo>
                    <a:pt x="60983" y="44635"/>
                  </a:lnTo>
                  <a:cubicBezTo>
                    <a:pt x="60983" y="44635"/>
                    <a:pt x="50962" y="44635"/>
                    <a:pt x="38600" y="44635"/>
                  </a:cubicBezTo>
                  <a:lnTo>
                    <a:pt x="22312" y="44635"/>
                  </a:lnTo>
                  <a:lnTo>
                    <a:pt x="22312" y="-46"/>
                  </a:lnTo>
                  <a:cubicBezTo>
                    <a:pt x="9950" y="-46"/>
                    <a:pt x="-72" y="-46"/>
                    <a:pt x="-72" y="-46"/>
                  </a:cubicBezTo>
                  <a:cubicBezTo>
                    <a:pt x="-72" y="-46"/>
                    <a:pt x="9950" y="-46"/>
                    <a:pt x="22312" y="-46"/>
                  </a:cubicBez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5C7A9EC1-A49C-8242-8E27-753D16058F45}"/>
                </a:ext>
              </a:extLst>
            </p:cNvPr>
            <p:cNvSpPr/>
            <p:nvPr/>
          </p:nvSpPr>
          <p:spPr>
            <a:xfrm>
              <a:off x="9862119" y="14908289"/>
              <a:ext cx="14972" cy="293000"/>
            </a:xfrm>
            <a:custGeom>
              <a:avLst/>
              <a:gdLst>
                <a:gd name="connsiteX0" fmla="*/ 6971 w 14972"/>
                <a:gd name="connsiteY0" fmla="*/ 4 h 293000"/>
                <a:gd name="connsiteX1" fmla="*/ 13828 w 14972"/>
                <a:gd name="connsiteY1" fmla="*/ 6659 h 293000"/>
                <a:gd name="connsiteX2" fmla="*/ 13828 w 14972"/>
                <a:gd name="connsiteY2" fmla="*/ 6754 h 293000"/>
                <a:gd name="connsiteX3" fmla="*/ 14972 w 14972"/>
                <a:gd name="connsiteY3" fmla="*/ 286156 h 293000"/>
                <a:gd name="connsiteX4" fmla="*/ 8304 w 14972"/>
                <a:gd name="connsiteY4" fmla="*/ 293001 h 293000"/>
                <a:gd name="connsiteX5" fmla="*/ 8209 w 14972"/>
                <a:gd name="connsiteY5" fmla="*/ 293001 h 293000"/>
                <a:gd name="connsiteX6" fmla="*/ 1351 w 14972"/>
                <a:gd name="connsiteY6" fmla="*/ 286251 h 293000"/>
                <a:gd name="connsiteX7" fmla="*/ 18 w 14972"/>
                <a:gd name="connsiteY7" fmla="*/ 7229 h 293000"/>
                <a:gd name="connsiteX8" fmla="*/ 6285 w 14972"/>
                <a:gd name="connsiteY8" fmla="*/ 13 h 293000"/>
                <a:gd name="connsiteX9" fmla="*/ 6971 w 14972"/>
                <a:gd name="connsiteY9" fmla="*/ 4 h 29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72" h="293000">
                  <a:moveTo>
                    <a:pt x="6971" y="4"/>
                  </a:moveTo>
                  <a:cubicBezTo>
                    <a:pt x="10705" y="-53"/>
                    <a:pt x="13771" y="2932"/>
                    <a:pt x="13828" y="6659"/>
                  </a:cubicBezTo>
                  <a:cubicBezTo>
                    <a:pt x="13828" y="6687"/>
                    <a:pt x="13828" y="6725"/>
                    <a:pt x="13828" y="6754"/>
                  </a:cubicBezTo>
                  <a:lnTo>
                    <a:pt x="14972" y="286156"/>
                  </a:lnTo>
                  <a:cubicBezTo>
                    <a:pt x="15029" y="289883"/>
                    <a:pt x="12038" y="292944"/>
                    <a:pt x="8304" y="293001"/>
                  </a:cubicBezTo>
                  <a:cubicBezTo>
                    <a:pt x="8276" y="293001"/>
                    <a:pt x="8237" y="293001"/>
                    <a:pt x="8209" y="293001"/>
                  </a:cubicBezTo>
                  <a:cubicBezTo>
                    <a:pt x="4475" y="292953"/>
                    <a:pt x="1456" y="289968"/>
                    <a:pt x="1351" y="286251"/>
                  </a:cubicBezTo>
                  <a:lnTo>
                    <a:pt x="18" y="7229"/>
                  </a:lnTo>
                  <a:cubicBezTo>
                    <a:pt x="-249" y="3512"/>
                    <a:pt x="2560" y="280"/>
                    <a:pt x="6285" y="13"/>
                  </a:cubicBezTo>
                  <a:cubicBezTo>
                    <a:pt x="6514" y="4"/>
                    <a:pt x="6742" y="-6"/>
                    <a:pt x="6971" y="4"/>
                  </a:cubicBez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971993A6-4B9A-F74F-B3B1-D4000FC765A7}"/>
                </a:ext>
              </a:extLst>
            </p:cNvPr>
            <p:cNvSpPr/>
            <p:nvPr/>
          </p:nvSpPr>
          <p:spPr>
            <a:xfrm>
              <a:off x="9806796" y="15204807"/>
              <a:ext cx="127634" cy="73582"/>
            </a:xfrm>
            <a:custGeom>
              <a:avLst/>
              <a:gdLst>
                <a:gd name="connsiteX0" fmla="*/ 126968 w 127634"/>
                <a:gd name="connsiteY0" fmla="*/ 21676 h 73582"/>
                <a:gd name="connsiteX1" fmla="*/ 105061 w 127634"/>
                <a:gd name="connsiteY1" fmla="*/ 0 h 73582"/>
                <a:gd name="connsiteX2" fmla="*/ 105061 w 127634"/>
                <a:gd name="connsiteY2" fmla="*/ 0 h 73582"/>
                <a:gd name="connsiteX3" fmla="*/ 21717 w 127634"/>
                <a:gd name="connsiteY3" fmla="*/ 0 h 73582"/>
                <a:gd name="connsiteX4" fmla="*/ 0 w 127634"/>
                <a:gd name="connsiteY4" fmla="*/ 21866 h 73582"/>
                <a:gd name="connsiteX5" fmla="*/ 0 w 127634"/>
                <a:gd name="connsiteY5" fmla="*/ 21961 h 73582"/>
                <a:gd name="connsiteX6" fmla="*/ 572 w 127634"/>
                <a:gd name="connsiteY6" fmla="*/ 73582 h 73582"/>
                <a:gd name="connsiteX7" fmla="*/ 127635 w 127634"/>
                <a:gd name="connsiteY7" fmla="*/ 73582 h 7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4" h="73582">
                  <a:moveTo>
                    <a:pt x="126968" y="21676"/>
                  </a:moveTo>
                  <a:cubicBezTo>
                    <a:pt x="126911" y="9650"/>
                    <a:pt x="117110" y="-57"/>
                    <a:pt x="105061" y="0"/>
                  </a:cubicBezTo>
                  <a:cubicBezTo>
                    <a:pt x="105061" y="0"/>
                    <a:pt x="105061" y="0"/>
                    <a:pt x="105061" y="0"/>
                  </a:cubicBezTo>
                  <a:lnTo>
                    <a:pt x="21717" y="0"/>
                  </a:lnTo>
                  <a:cubicBezTo>
                    <a:pt x="9668" y="48"/>
                    <a:pt x="-57" y="9840"/>
                    <a:pt x="0" y="21866"/>
                  </a:cubicBezTo>
                  <a:cubicBezTo>
                    <a:pt x="0" y="21894"/>
                    <a:pt x="0" y="21932"/>
                    <a:pt x="0" y="21961"/>
                  </a:cubicBezTo>
                  <a:lnTo>
                    <a:pt x="572" y="73582"/>
                  </a:lnTo>
                  <a:lnTo>
                    <a:pt x="127635" y="73582"/>
                  </a:lnTo>
                  <a:close/>
                </a:path>
              </a:pathLst>
            </a:custGeom>
            <a:solidFill>
              <a:srgbClr val="DAF1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91A0591D-D770-EA4B-9278-7BCD7A91187F}"/>
                </a:ext>
              </a:extLst>
            </p:cNvPr>
            <p:cNvSpPr/>
            <p:nvPr/>
          </p:nvSpPr>
          <p:spPr>
            <a:xfrm>
              <a:off x="9807368" y="15278675"/>
              <a:ext cx="127921" cy="358413"/>
            </a:xfrm>
            <a:custGeom>
              <a:avLst/>
              <a:gdLst>
                <a:gd name="connsiteX0" fmla="*/ 381 w 127921"/>
                <a:gd name="connsiteY0" fmla="*/ 183860 h 358413"/>
                <a:gd name="connsiteX1" fmla="*/ 952 w 127921"/>
                <a:gd name="connsiteY1" fmla="*/ 322278 h 358413"/>
                <a:gd name="connsiteX2" fmla="*/ 64579 w 127921"/>
                <a:gd name="connsiteY2" fmla="*/ 358213 h 358413"/>
                <a:gd name="connsiteX3" fmla="*/ 127921 w 127921"/>
                <a:gd name="connsiteY3" fmla="*/ 328552 h 358413"/>
                <a:gd name="connsiteX4" fmla="*/ 127921 w 127921"/>
                <a:gd name="connsiteY4" fmla="*/ 232059 h 358413"/>
                <a:gd name="connsiteX5" fmla="*/ 127921 w 127921"/>
                <a:gd name="connsiteY5" fmla="*/ 202873 h 358413"/>
                <a:gd name="connsiteX6" fmla="*/ 127921 w 127921"/>
                <a:gd name="connsiteY6" fmla="*/ 163135 h 358413"/>
                <a:gd name="connsiteX7" fmla="*/ 127921 w 127921"/>
                <a:gd name="connsiteY7" fmla="*/ 0 h 358413"/>
                <a:gd name="connsiteX8" fmla="*/ 0 w 127921"/>
                <a:gd name="connsiteY8" fmla="*/ 0 h 358413"/>
                <a:gd name="connsiteX9" fmla="*/ 0 w 127921"/>
                <a:gd name="connsiteY9" fmla="*/ 146404 h 35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921" h="358413">
                  <a:moveTo>
                    <a:pt x="381" y="183860"/>
                  </a:moveTo>
                  <a:lnTo>
                    <a:pt x="952" y="322278"/>
                  </a:lnTo>
                  <a:cubicBezTo>
                    <a:pt x="952" y="357167"/>
                    <a:pt x="29527" y="358403"/>
                    <a:pt x="64579" y="358213"/>
                  </a:cubicBezTo>
                  <a:cubicBezTo>
                    <a:pt x="99631" y="358023"/>
                    <a:pt x="128111" y="363442"/>
                    <a:pt x="127921" y="328552"/>
                  </a:cubicBezTo>
                  <a:lnTo>
                    <a:pt x="127921" y="232059"/>
                  </a:lnTo>
                  <a:lnTo>
                    <a:pt x="127921" y="202873"/>
                  </a:lnTo>
                  <a:lnTo>
                    <a:pt x="127921" y="163135"/>
                  </a:lnTo>
                  <a:lnTo>
                    <a:pt x="127921" y="0"/>
                  </a:lnTo>
                  <a:lnTo>
                    <a:pt x="0" y="0"/>
                  </a:lnTo>
                  <a:lnTo>
                    <a:pt x="0" y="146404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1EAADA04-9BBF-9E43-97FE-F2CA6002565B}"/>
                </a:ext>
              </a:extLst>
            </p:cNvPr>
            <p:cNvSpPr/>
            <p:nvPr/>
          </p:nvSpPr>
          <p:spPr>
            <a:xfrm rot="10785600">
              <a:off x="9782492" y="15607586"/>
              <a:ext cx="178593" cy="32037"/>
            </a:xfrm>
            <a:custGeom>
              <a:avLst/>
              <a:gdLst>
                <a:gd name="connsiteX0" fmla="*/ 162520 w 178593"/>
                <a:gd name="connsiteY0" fmla="*/ -46 h 32037"/>
                <a:gd name="connsiteX1" fmla="*/ 178522 w 178593"/>
                <a:gd name="connsiteY1" fmla="*/ -46 h 32037"/>
                <a:gd name="connsiteX2" fmla="*/ 178522 w 178593"/>
                <a:gd name="connsiteY2" fmla="*/ 31991 h 32037"/>
                <a:gd name="connsiteX3" fmla="*/ 162520 w 178593"/>
                <a:gd name="connsiteY3" fmla="*/ 31991 h 32037"/>
                <a:gd name="connsiteX4" fmla="*/ 15930 w 178593"/>
                <a:gd name="connsiteY4" fmla="*/ 31991 h 32037"/>
                <a:gd name="connsiteX5" fmla="*/ 15930 w 178593"/>
                <a:gd name="connsiteY5" fmla="*/ -46 h 32037"/>
                <a:gd name="connsiteX6" fmla="*/ -72 w 178593"/>
                <a:gd name="connsiteY6" fmla="*/ -46 h 32037"/>
                <a:gd name="connsiteX7" fmla="*/ 15930 w 178593"/>
                <a:gd name="connsiteY7" fmla="*/ -46 h 3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593" h="32037">
                  <a:moveTo>
                    <a:pt x="162520" y="-46"/>
                  </a:moveTo>
                  <a:cubicBezTo>
                    <a:pt x="171358" y="-46"/>
                    <a:pt x="178522" y="-46"/>
                    <a:pt x="178522" y="-46"/>
                  </a:cubicBezTo>
                  <a:lnTo>
                    <a:pt x="178522" y="31991"/>
                  </a:lnTo>
                  <a:cubicBezTo>
                    <a:pt x="178522" y="31991"/>
                    <a:pt x="171358" y="31991"/>
                    <a:pt x="162520" y="31991"/>
                  </a:cubicBezTo>
                  <a:lnTo>
                    <a:pt x="15930" y="31991"/>
                  </a:lnTo>
                  <a:lnTo>
                    <a:pt x="15930" y="-46"/>
                  </a:lnTo>
                  <a:cubicBezTo>
                    <a:pt x="7093" y="-46"/>
                    <a:pt x="-72" y="-46"/>
                    <a:pt x="-72" y="-46"/>
                  </a:cubicBezTo>
                  <a:cubicBezTo>
                    <a:pt x="-72" y="-46"/>
                    <a:pt x="7093" y="-46"/>
                    <a:pt x="15930" y="-46"/>
                  </a:cubicBez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DA002AD3-7230-574A-82D0-7B8A2F3AFE2F}"/>
                </a:ext>
              </a:extLst>
            </p:cNvPr>
            <p:cNvSpPr/>
            <p:nvPr/>
          </p:nvSpPr>
          <p:spPr>
            <a:xfrm rot="10785600">
              <a:off x="9804132" y="15675370"/>
              <a:ext cx="135826" cy="23861"/>
            </a:xfrm>
            <a:custGeom>
              <a:avLst/>
              <a:gdLst>
                <a:gd name="connsiteX0" fmla="*/ 123849 w 135826"/>
                <a:gd name="connsiteY0" fmla="*/ -46 h 23861"/>
                <a:gd name="connsiteX1" fmla="*/ 135755 w 135826"/>
                <a:gd name="connsiteY1" fmla="*/ -46 h 23861"/>
                <a:gd name="connsiteX2" fmla="*/ 135755 w 135826"/>
                <a:gd name="connsiteY2" fmla="*/ 23816 h 23861"/>
                <a:gd name="connsiteX3" fmla="*/ 123849 w 135826"/>
                <a:gd name="connsiteY3" fmla="*/ 23816 h 23861"/>
                <a:gd name="connsiteX4" fmla="*/ 11835 w 135826"/>
                <a:gd name="connsiteY4" fmla="*/ 23816 h 23861"/>
                <a:gd name="connsiteX5" fmla="*/ 11835 w 135826"/>
                <a:gd name="connsiteY5" fmla="*/ -46 h 23861"/>
                <a:gd name="connsiteX6" fmla="*/ -71 w 135826"/>
                <a:gd name="connsiteY6" fmla="*/ -46 h 23861"/>
                <a:gd name="connsiteX7" fmla="*/ 11835 w 135826"/>
                <a:gd name="connsiteY7" fmla="*/ -46 h 2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826" h="23861">
                  <a:moveTo>
                    <a:pt x="123849" y="-46"/>
                  </a:moveTo>
                  <a:cubicBezTo>
                    <a:pt x="130425" y="-46"/>
                    <a:pt x="135755" y="-46"/>
                    <a:pt x="135755" y="-46"/>
                  </a:cubicBezTo>
                  <a:lnTo>
                    <a:pt x="135755" y="23816"/>
                  </a:lnTo>
                  <a:cubicBezTo>
                    <a:pt x="135755" y="23816"/>
                    <a:pt x="130425" y="23816"/>
                    <a:pt x="123849" y="23816"/>
                  </a:cubicBezTo>
                  <a:lnTo>
                    <a:pt x="11835" y="23816"/>
                  </a:lnTo>
                  <a:lnTo>
                    <a:pt x="11835" y="-46"/>
                  </a:lnTo>
                  <a:cubicBezTo>
                    <a:pt x="5259" y="-46"/>
                    <a:pt x="-71" y="-46"/>
                    <a:pt x="-71" y="-46"/>
                  </a:cubicBezTo>
                  <a:cubicBezTo>
                    <a:pt x="-71" y="-46"/>
                    <a:pt x="5259" y="-46"/>
                    <a:pt x="11835" y="-46"/>
                  </a:cubicBez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669CE385-7156-644C-9387-66F4E1CE80C8}"/>
                </a:ext>
              </a:extLst>
            </p:cNvPr>
            <p:cNvSpPr/>
            <p:nvPr/>
          </p:nvSpPr>
          <p:spPr>
            <a:xfrm rot="10785600">
              <a:off x="9850264" y="15630593"/>
              <a:ext cx="43243" cy="53237"/>
            </a:xfrm>
            <a:custGeom>
              <a:avLst/>
              <a:gdLst>
                <a:gd name="connsiteX0" fmla="*/ -72 w 43243"/>
                <a:gd name="connsiteY0" fmla="*/ -46 h 53237"/>
                <a:gd name="connsiteX1" fmla="*/ 43172 w 43243"/>
                <a:gd name="connsiteY1" fmla="*/ -46 h 53237"/>
                <a:gd name="connsiteX2" fmla="*/ 43172 w 43243"/>
                <a:gd name="connsiteY2" fmla="*/ 53191 h 53237"/>
                <a:gd name="connsiteX3" fmla="*/ -72 w 43243"/>
                <a:gd name="connsiteY3" fmla="*/ 53191 h 5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43" h="53237">
                  <a:moveTo>
                    <a:pt x="-72" y="-46"/>
                  </a:moveTo>
                  <a:lnTo>
                    <a:pt x="43172" y="-46"/>
                  </a:lnTo>
                  <a:lnTo>
                    <a:pt x="43172" y="53191"/>
                  </a:lnTo>
                  <a:lnTo>
                    <a:pt x="-72" y="53191"/>
                  </a:ln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BDFF0700-7902-F140-95C2-A9A2AD6936BE}"/>
                </a:ext>
              </a:extLst>
            </p:cNvPr>
            <p:cNvSpPr/>
            <p:nvPr/>
          </p:nvSpPr>
          <p:spPr>
            <a:xfrm>
              <a:off x="9880423" y="15494382"/>
              <a:ext cx="54483" cy="16541"/>
            </a:xfrm>
            <a:custGeom>
              <a:avLst/>
              <a:gdLst>
                <a:gd name="connsiteX0" fmla="*/ 54389 w 54483"/>
                <a:gd name="connsiteY0" fmla="*/ 0 h 16541"/>
                <a:gd name="connsiteX1" fmla="*/ 11812 w 54483"/>
                <a:gd name="connsiteY1" fmla="*/ 0 h 16541"/>
                <a:gd name="connsiteX2" fmla="*/ 1 w 54483"/>
                <a:gd name="connsiteY2" fmla="*/ 8271 h 16541"/>
                <a:gd name="connsiteX3" fmla="*/ 11908 w 54483"/>
                <a:gd name="connsiteY3" fmla="*/ 16542 h 16541"/>
                <a:gd name="connsiteX4" fmla="*/ 54484 w 54483"/>
                <a:gd name="connsiteY4" fmla="*/ 16542 h 16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3" h="16541">
                  <a:moveTo>
                    <a:pt x="54389" y="0"/>
                  </a:moveTo>
                  <a:lnTo>
                    <a:pt x="11812" y="0"/>
                  </a:lnTo>
                  <a:cubicBezTo>
                    <a:pt x="5240" y="0"/>
                    <a:pt x="-94" y="3803"/>
                    <a:pt x="1" y="8271"/>
                  </a:cubicBezTo>
                  <a:cubicBezTo>
                    <a:pt x="97" y="12739"/>
                    <a:pt x="5335" y="16542"/>
                    <a:pt x="11908" y="16542"/>
                  </a:cubicBezTo>
                  <a:lnTo>
                    <a:pt x="54484" y="16542"/>
                  </a:lnTo>
                  <a:close/>
                </a:path>
              </a:pathLst>
            </a:custGeom>
            <a:solidFill>
              <a:srgbClr val="DAF1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60BF7480-BB89-654E-8B63-098A1AAA17C5}"/>
                </a:ext>
              </a:extLst>
            </p:cNvPr>
            <p:cNvSpPr/>
            <p:nvPr/>
          </p:nvSpPr>
          <p:spPr>
            <a:xfrm>
              <a:off x="9880234" y="15412720"/>
              <a:ext cx="54483" cy="16636"/>
            </a:xfrm>
            <a:custGeom>
              <a:avLst/>
              <a:gdLst>
                <a:gd name="connsiteX0" fmla="*/ 11811 w 54483"/>
                <a:gd name="connsiteY0" fmla="*/ 16637 h 16636"/>
                <a:gd name="connsiteX1" fmla="*/ 54483 w 54483"/>
                <a:gd name="connsiteY1" fmla="*/ 16637 h 16636"/>
                <a:gd name="connsiteX2" fmla="*/ 54483 w 54483"/>
                <a:gd name="connsiteY2" fmla="*/ 0 h 16636"/>
                <a:gd name="connsiteX3" fmla="*/ 11811 w 54483"/>
                <a:gd name="connsiteY3" fmla="*/ 0 h 16636"/>
                <a:gd name="connsiteX4" fmla="*/ 0 w 54483"/>
                <a:gd name="connsiteY4" fmla="*/ 8271 h 16636"/>
                <a:gd name="connsiteX5" fmla="*/ 11811 w 54483"/>
                <a:gd name="connsiteY5" fmla="*/ 16637 h 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483" h="16636">
                  <a:moveTo>
                    <a:pt x="11811" y="16637"/>
                  </a:moveTo>
                  <a:lnTo>
                    <a:pt x="54483" y="16637"/>
                  </a:lnTo>
                  <a:lnTo>
                    <a:pt x="54483" y="0"/>
                  </a:lnTo>
                  <a:lnTo>
                    <a:pt x="11811" y="0"/>
                  </a:lnTo>
                  <a:cubicBezTo>
                    <a:pt x="5334" y="0"/>
                    <a:pt x="0" y="3708"/>
                    <a:pt x="0" y="8271"/>
                  </a:cubicBezTo>
                  <a:cubicBezTo>
                    <a:pt x="0" y="12834"/>
                    <a:pt x="5334" y="16637"/>
                    <a:pt x="11811" y="16637"/>
                  </a:cubicBezTo>
                  <a:close/>
                </a:path>
              </a:pathLst>
            </a:custGeom>
            <a:solidFill>
              <a:srgbClr val="DAF1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FC85F5A4-A463-D248-B569-5A639E23307E}"/>
                </a:ext>
              </a:extLst>
            </p:cNvPr>
            <p:cNvSpPr/>
            <p:nvPr/>
          </p:nvSpPr>
          <p:spPr>
            <a:xfrm>
              <a:off x="9879948" y="15329631"/>
              <a:ext cx="54482" cy="16446"/>
            </a:xfrm>
            <a:custGeom>
              <a:avLst/>
              <a:gdLst>
                <a:gd name="connsiteX0" fmla="*/ 54387 w 54482"/>
                <a:gd name="connsiteY0" fmla="*/ 0 h 16446"/>
                <a:gd name="connsiteX1" fmla="*/ 11811 w 54482"/>
                <a:gd name="connsiteY1" fmla="*/ 0 h 16446"/>
                <a:gd name="connsiteX2" fmla="*/ 0 w 54482"/>
                <a:gd name="connsiteY2" fmla="*/ 8271 h 16446"/>
                <a:gd name="connsiteX3" fmla="*/ 11906 w 54482"/>
                <a:gd name="connsiteY3" fmla="*/ 16447 h 16446"/>
                <a:gd name="connsiteX4" fmla="*/ 54483 w 54482"/>
                <a:gd name="connsiteY4" fmla="*/ 16447 h 1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2" h="16446">
                  <a:moveTo>
                    <a:pt x="54387" y="0"/>
                  </a:moveTo>
                  <a:lnTo>
                    <a:pt x="11811" y="0"/>
                  </a:lnTo>
                  <a:cubicBezTo>
                    <a:pt x="5239" y="0"/>
                    <a:pt x="0" y="3708"/>
                    <a:pt x="0" y="8271"/>
                  </a:cubicBezTo>
                  <a:cubicBezTo>
                    <a:pt x="0" y="12834"/>
                    <a:pt x="5334" y="16447"/>
                    <a:pt x="11906" y="16447"/>
                  </a:cubicBezTo>
                  <a:lnTo>
                    <a:pt x="54483" y="16447"/>
                  </a:lnTo>
                  <a:close/>
                </a:path>
              </a:pathLst>
            </a:custGeom>
            <a:solidFill>
              <a:srgbClr val="DAF1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52899FE0-5C50-F841-9C6D-3F0B41940D31}"/>
                </a:ext>
              </a:extLst>
            </p:cNvPr>
            <p:cNvSpPr/>
            <p:nvPr/>
          </p:nvSpPr>
          <p:spPr>
            <a:xfrm>
              <a:off x="9343786" y="15540775"/>
              <a:ext cx="370236" cy="158191"/>
            </a:xfrm>
            <a:custGeom>
              <a:avLst/>
              <a:gdLst>
                <a:gd name="connsiteX0" fmla="*/ 0 w 370236"/>
                <a:gd name="connsiteY0" fmla="*/ 85085 h 158191"/>
                <a:gd name="connsiteX1" fmla="*/ 120301 w 370236"/>
                <a:gd name="connsiteY1" fmla="*/ 158192 h 158191"/>
                <a:gd name="connsiteX2" fmla="*/ 249841 w 370236"/>
                <a:gd name="connsiteY2" fmla="*/ 158192 h 158191"/>
                <a:gd name="connsiteX3" fmla="*/ 370237 w 370236"/>
                <a:gd name="connsiteY3" fmla="*/ 85085 h 158191"/>
                <a:gd name="connsiteX4" fmla="*/ 370237 w 370236"/>
                <a:gd name="connsiteY4" fmla="*/ 0 h 158191"/>
                <a:gd name="connsiteX5" fmla="*/ 0 w 370236"/>
                <a:gd name="connsiteY5" fmla="*/ 0 h 15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0236" h="158191">
                  <a:moveTo>
                    <a:pt x="0" y="85085"/>
                  </a:moveTo>
                  <a:cubicBezTo>
                    <a:pt x="0" y="149731"/>
                    <a:pt x="54103" y="158192"/>
                    <a:pt x="120301" y="158192"/>
                  </a:cubicBezTo>
                  <a:lnTo>
                    <a:pt x="249841" y="158192"/>
                  </a:lnTo>
                  <a:cubicBezTo>
                    <a:pt x="316040" y="158192"/>
                    <a:pt x="370237" y="152393"/>
                    <a:pt x="370237" y="85085"/>
                  </a:cubicBezTo>
                  <a:lnTo>
                    <a:pt x="3702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F1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C6BAD2EE-E0E5-9D4D-8403-6E773E0A6DED}"/>
                </a:ext>
              </a:extLst>
            </p:cNvPr>
            <p:cNvSpPr/>
            <p:nvPr/>
          </p:nvSpPr>
          <p:spPr>
            <a:xfrm>
              <a:off x="9344357" y="15129805"/>
              <a:ext cx="370332" cy="226064"/>
            </a:xfrm>
            <a:custGeom>
              <a:avLst/>
              <a:gdLst>
                <a:gd name="connsiteX0" fmla="*/ 370332 w 370332"/>
                <a:gd name="connsiteY0" fmla="*/ 170830 h 226064"/>
                <a:gd name="connsiteX1" fmla="*/ 283940 w 370332"/>
                <a:gd name="connsiteY1" fmla="*/ 65401 h 226064"/>
                <a:gd name="connsiteX2" fmla="*/ 284512 w 370332"/>
                <a:gd name="connsiteY2" fmla="*/ 61883 h 226064"/>
                <a:gd name="connsiteX3" fmla="*/ 284512 w 370332"/>
                <a:gd name="connsiteY3" fmla="*/ 15205 h 226064"/>
                <a:gd name="connsiteX4" fmla="*/ 265462 w 370332"/>
                <a:gd name="connsiteY4" fmla="*/ 90 h 226064"/>
                <a:gd name="connsiteX5" fmla="*/ 104966 w 370332"/>
                <a:gd name="connsiteY5" fmla="*/ 90 h 226064"/>
                <a:gd name="connsiteX6" fmla="*/ 85916 w 370332"/>
                <a:gd name="connsiteY6" fmla="*/ 15205 h 226064"/>
                <a:gd name="connsiteX7" fmla="*/ 85916 w 370332"/>
                <a:gd name="connsiteY7" fmla="*/ 61883 h 226064"/>
                <a:gd name="connsiteX8" fmla="*/ 86487 w 370332"/>
                <a:gd name="connsiteY8" fmla="*/ 65401 h 226064"/>
                <a:gd name="connsiteX9" fmla="*/ 0 w 370332"/>
                <a:gd name="connsiteY9" fmla="*/ 170830 h 226064"/>
                <a:gd name="connsiteX10" fmla="*/ 0 w 370332"/>
                <a:gd name="connsiteY10" fmla="*/ 226065 h 226064"/>
                <a:gd name="connsiteX11" fmla="*/ 370237 w 370332"/>
                <a:gd name="connsiteY11" fmla="*/ 226065 h 22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332" h="226064">
                  <a:moveTo>
                    <a:pt x="370332" y="170830"/>
                  </a:moveTo>
                  <a:cubicBezTo>
                    <a:pt x="370332" y="123867"/>
                    <a:pt x="334709" y="83274"/>
                    <a:pt x="283940" y="65401"/>
                  </a:cubicBezTo>
                  <a:cubicBezTo>
                    <a:pt x="284274" y="64260"/>
                    <a:pt x="284465" y="63072"/>
                    <a:pt x="284512" y="61883"/>
                  </a:cubicBezTo>
                  <a:lnTo>
                    <a:pt x="284512" y="15205"/>
                  </a:lnTo>
                  <a:cubicBezTo>
                    <a:pt x="283274" y="5870"/>
                    <a:pt x="274854" y="-813"/>
                    <a:pt x="265462" y="90"/>
                  </a:cubicBezTo>
                  <a:lnTo>
                    <a:pt x="104966" y="90"/>
                  </a:lnTo>
                  <a:cubicBezTo>
                    <a:pt x="95555" y="-861"/>
                    <a:pt x="87106" y="5841"/>
                    <a:pt x="85916" y="15205"/>
                  </a:cubicBezTo>
                  <a:lnTo>
                    <a:pt x="85916" y="61883"/>
                  </a:lnTo>
                  <a:cubicBezTo>
                    <a:pt x="85963" y="63072"/>
                    <a:pt x="86154" y="64260"/>
                    <a:pt x="86487" y="65401"/>
                  </a:cubicBezTo>
                  <a:cubicBezTo>
                    <a:pt x="35719" y="83274"/>
                    <a:pt x="0" y="123867"/>
                    <a:pt x="0" y="170830"/>
                  </a:cubicBezTo>
                  <a:lnTo>
                    <a:pt x="0" y="226065"/>
                  </a:lnTo>
                  <a:lnTo>
                    <a:pt x="370237" y="226065"/>
                  </a:lnTo>
                  <a:close/>
                </a:path>
              </a:pathLst>
            </a:custGeom>
            <a:solidFill>
              <a:srgbClr val="DAF1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CA28A009-5384-C045-95C5-63F74C7AB266}"/>
                </a:ext>
              </a:extLst>
            </p:cNvPr>
            <p:cNvSpPr/>
            <p:nvPr/>
          </p:nvSpPr>
          <p:spPr>
            <a:xfrm>
              <a:off x="9344548" y="15355869"/>
              <a:ext cx="370236" cy="185000"/>
            </a:xfrm>
            <a:custGeom>
              <a:avLst/>
              <a:gdLst>
                <a:gd name="connsiteX0" fmla="*/ 0 w 370236"/>
                <a:gd name="connsiteY0" fmla="*/ 0 h 185000"/>
                <a:gd name="connsiteX1" fmla="*/ 370237 w 370236"/>
                <a:gd name="connsiteY1" fmla="*/ 0 h 185000"/>
                <a:gd name="connsiteX2" fmla="*/ 370237 w 370236"/>
                <a:gd name="connsiteY2" fmla="*/ 185001 h 185000"/>
                <a:gd name="connsiteX3" fmla="*/ 0 w 370236"/>
                <a:gd name="connsiteY3" fmla="*/ 185001 h 18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236" h="185000">
                  <a:moveTo>
                    <a:pt x="0" y="0"/>
                  </a:moveTo>
                  <a:lnTo>
                    <a:pt x="370237" y="0"/>
                  </a:lnTo>
                  <a:lnTo>
                    <a:pt x="370237" y="185001"/>
                  </a:lnTo>
                  <a:lnTo>
                    <a:pt x="0" y="185001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81DAA578-4374-634D-875F-74275600556E}"/>
                </a:ext>
              </a:extLst>
            </p:cNvPr>
            <p:cNvSpPr/>
            <p:nvPr/>
          </p:nvSpPr>
          <p:spPr>
            <a:xfrm>
              <a:off x="9412556" y="15073596"/>
              <a:ext cx="234505" cy="91868"/>
            </a:xfrm>
            <a:custGeom>
              <a:avLst/>
              <a:gdLst>
                <a:gd name="connsiteX0" fmla="*/ 217265 w 234505"/>
                <a:gd name="connsiteY0" fmla="*/ 19 h 91868"/>
                <a:gd name="connsiteX1" fmla="*/ 17240 w 234505"/>
                <a:gd name="connsiteY1" fmla="*/ 19 h 91868"/>
                <a:gd name="connsiteX2" fmla="*/ 0 w 234505"/>
                <a:gd name="connsiteY2" fmla="*/ 15515 h 91868"/>
                <a:gd name="connsiteX3" fmla="*/ 0 w 234505"/>
                <a:gd name="connsiteY3" fmla="*/ 76358 h 91868"/>
                <a:gd name="connsiteX4" fmla="*/ 17240 w 234505"/>
                <a:gd name="connsiteY4" fmla="*/ 91854 h 91868"/>
                <a:gd name="connsiteX5" fmla="*/ 217265 w 234505"/>
                <a:gd name="connsiteY5" fmla="*/ 91854 h 91868"/>
                <a:gd name="connsiteX6" fmla="*/ 234505 w 234505"/>
                <a:gd name="connsiteY6" fmla="*/ 76358 h 91868"/>
                <a:gd name="connsiteX7" fmla="*/ 234505 w 234505"/>
                <a:gd name="connsiteY7" fmla="*/ 15515 h 91868"/>
                <a:gd name="connsiteX8" fmla="*/ 217265 w 234505"/>
                <a:gd name="connsiteY8" fmla="*/ 19 h 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505" h="91868">
                  <a:moveTo>
                    <a:pt x="217265" y="19"/>
                  </a:moveTo>
                  <a:lnTo>
                    <a:pt x="17240" y="19"/>
                  </a:lnTo>
                  <a:cubicBezTo>
                    <a:pt x="8211" y="-409"/>
                    <a:pt x="515" y="6502"/>
                    <a:pt x="0" y="15515"/>
                  </a:cubicBezTo>
                  <a:lnTo>
                    <a:pt x="0" y="76358"/>
                  </a:lnTo>
                  <a:cubicBezTo>
                    <a:pt x="562" y="85342"/>
                    <a:pt x="8230" y="92234"/>
                    <a:pt x="17240" y="91854"/>
                  </a:cubicBezTo>
                  <a:lnTo>
                    <a:pt x="217265" y="91854"/>
                  </a:lnTo>
                  <a:cubicBezTo>
                    <a:pt x="226276" y="92234"/>
                    <a:pt x="233943" y="85342"/>
                    <a:pt x="234505" y="76358"/>
                  </a:cubicBezTo>
                  <a:lnTo>
                    <a:pt x="234505" y="15515"/>
                  </a:lnTo>
                  <a:cubicBezTo>
                    <a:pt x="233991" y="6502"/>
                    <a:pt x="226295" y="-409"/>
                    <a:pt x="217265" y="19"/>
                  </a:cubicBez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F8E05603-69D6-FD47-A54E-D415A626E041}"/>
                </a:ext>
              </a:extLst>
            </p:cNvPr>
            <p:cNvSpPr/>
            <p:nvPr/>
          </p:nvSpPr>
          <p:spPr>
            <a:xfrm>
              <a:off x="9366360" y="15411579"/>
              <a:ext cx="48387" cy="73487"/>
            </a:xfrm>
            <a:custGeom>
              <a:avLst/>
              <a:gdLst>
                <a:gd name="connsiteX0" fmla="*/ 17526 w 48387"/>
                <a:gd name="connsiteY0" fmla="*/ 73487 h 73487"/>
                <a:gd name="connsiteX1" fmla="*/ 0 w 48387"/>
                <a:gd name="connsiteY1" fmla="*/ 0 h 73487"/>
                <a:gd name="connsiteX2" fmla="*/ 11525 w 48387"/>
                <a:gd name="connsiteY2" fmla="*/ 0 h 73487"/>
                <a:gd name="connsiteX3" fmla="*/ 18288 w 48387"/>
                <a:gd name="connsiteY3" fmla="*/ 32988 h 73487"/>
                <a:gd name="connsiteX4" fmla="*/ 24194 w 48387"/>
                <a:gd name="connsiteY4" fmla="*/ 63410 h 73487"/>
                <a:gd name="connsiteX5" fmla="*/ 24194 w 48387"/>
                <a:gd name="connsiteY5" fmla="*/ 63410 h 73487"/>
                <a:gd name="connsiteX6" fmla="*/ 30099 w 48387"/>
                <a:gd name="connsiteY6" fmla="*/ 33274 h 73487"/>
                <a:gd name="connsiteX7" fmla="*/ 36957 w 48387"/>
                <a:gd name="connsiteY7" fmla="*/ 0 h 73487"/>
                <a:gd name="connsiteX8" fmla="*/ 48387 w 48387"/>
                <a:gd name="connsiteY8" fmla="*/ 0 h 73487"/>
                <a:gd name="connsiteX9" fmla="*/ 30766 w 48387"/>
                <a:gd name="connsiteY9" fmla="*/ 73487 h 7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87" h="73487">
                  <a:moveTo>
                    <a:pt x="17526" y="73487"/>
                  </a:moveTo>
                  <a:lnTo>
                    <a:pt x="0" y="0"/>
                  </a:lnTo>
                  <a:lnTo>
                    <a:pt x="11525" y="0"/>
                  </a:lnTo>
                  <a:lnTo>
                    <a:pt x="18288" y="32988"/>
                  </a:lnTo>
                  <a:cubicBezTo>
                    <a:pt x="20384" y="43256"/>
                    <a:pt x="23336" y="55805"/>
                    <a:pt x="24194" y="63410"/>
                  </a:cubicBezTo>
                  <a:lnTo>
                    <a:pt x="24194" y="63410"/>
                  </a:lnTo>
                  <a:cubicBezTo>
                    <a:pt x="24956" y="56090"/>
                    <a:pt x="28099" y="43446"/>
                    <a:pt x="30099" y="33274"/>
                  </a:cubicBezTo>
                  <a:lnTo>
                    <a:pt x="36957" y="0"/>
                  </a:lnTo>
                  <a:lnTo>
                    <a:pt x="48387" y="0"/>
                  </a:lnTo>
                  <a:lnTo>
                    <a:pt x="30766" y="7348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0CEBBC73-3151-1143-8038-1135C9BC3B0B}"/>
                </a:ext>
              </a:extLst>
            </p:cNvPr>
            <p:cNvSpPr/>
            <p:nvPr/>
          </p:nvSpPr>
          <p:spPr>
            <a:xfrm>
              <a:off x="9413795" y="15411579"/>
              <a:ext cx="49148" cy="73487"/>
            </a:xfrm>
            <a:custGeom>
              <a:avLst/>
              <a:gdLst>
                <a:gd name="connsiteX0" fmla="*/ 15716 w 49148"/>
                <a:gd name="connsiteY0" fmla="*/ 50100 h 73487"/>
                <a:gd name="connsiteX1" fmla="*/ 10859 w 49148"/>
                <a:gd name="connsiteY1" fmla="*/ 73487 h 73487"/>
                <a:gd name="connsiteX2" fmla="*/ 0 w 49148"/>
                <a:gd name="connsiteY2" fmla="*/ 73487 h 73487"/>
                <a:gd name="connsiteX3" fmla="*/ 16573 w 49148"/>
                <a:gd name="connsiteY3" fmla="*/ 0 h 73487"/>
                <a:gd name="connsiteX4" fmla="*/ 31909 w 49148"/>
                <a:gd name="connsiteY4" fmla="*/ 0 h 73487"/>
                <a:gd name="connsiteX5" fmla="*/ 49149 w 49148"/>
                <a:gd name="connsiteY5" fmla="*/ 73487 h 73487"/>
                <a:gd name="connsiteX6" fmla="*/ 37909 w 49148"/>
                <a:gd name="connsiteY6" fmla="*/ 73487 h 73487"/>
                <a:gd name="connsiteX7" fmla="*/ 32671 w 49148"/>
                <a:gd name="connsiteY7" fmla="*/ 50100 h 73487"/>
                <a:gd name="connsiteX8" fmla="*/ 31337 w 49148"/>
                <a:gd name="connsiteY8" fmla="*/ 42875 h 73487"/>
                <a:gd name="connsiteX9" fmla="*/ 24289 w 49148"/>
                <a:gd name="connsiteY9" fmla="*/ 7225 h 73487"/>
                <a:gd name="connsiteX10" fmla="*/ 24289 w 49148"/>
                <a:gd name="connsiteY10" fmla="*/ 7225 h 73487"/>
                <a:gd name="connsiteX11" fmla="*/ 17621 w 49148"/>
                <a:gd name="connsiteY11" fmla="*/ 42875 h 7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148" h="73487">
                  <a:moveTo>
                    <a:pt x="15716" y="50100"/>
                  </a:moveTo>
                  <a:lnTo>
                    <a:pt x="10859" y="73487"/>
                  </a:lnTo>
                  <a:lnTo>
                    <a:pt x="0" y="73487"/>
                  </a:lnTo>
                  <a:lnTo>
                    <a:pt x="16573" y="0"/>
                  </a:lnTo>
                  <a:lnTo>
                    <a:pt x="31909" y="0"/>
                  </a:lnTo>
                  <a:lnTo>
                    <a:pt x="49149" y="73487"/>
                  </a:lnTo>
                  <a:lnTo>
                    <a:pt x="37909" y="73487"/>
                  </a:lnTo>
                  <a:lnTo>
                    <a:pt x="32671" y="50100"/>
                  </a:lnTo>
                  <a:close/>
                  <a:moveTo>
                    <a:pt x="31337" y="42875"/>
                  </a:moveTo>
                  <a:cubicBezTo>
                    <a:pt x="27813" y="26714"/>
                    <a:pt x="25241" y="14355"/>
                    <a:pt x="24289" y="7225"/>
                  </a:cubicBezTo>
                  <a:lnTo>
                    <a:pt x="24289" y="7225"/>
                  </a:lnTo>
                  <a:cubicBezTo>
                    <a:pt x="24289" y="12929"/>
                    <a:pt x="20384" y="29471"/>
                    <a:pt x="17621" y="428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56F8CF9C-12B3-5E40-85E3-1369D1665649}"/>
                </a:ext>
              </a:extLst>
            </p:cNvPr>
            <p:cNvSpPr/>
            <p:nvPr/>
          </p:nvSpPr>
          <p:spPr>
            <a:xfrm>
              <a:off x="9470468" y="15410628"/>
              <a:ext cx="41052" cy="75863"/>
            </a:xfrm>
            <a:custGeom>
              <a:avLst/>
              <a:gdLst>
                <a:gd name="connsiteX0" fmla="*/ 41053 w 41052"/>
                <a:gd name="connsiteY0" fmla="*/ 53333 h 75863"/>
                <a:gd name="connsiteX1" fmla="*/ 41053 w 41052"/>
                <a:gd name="connsiteY1" fmla="*/ 56280 h 75863"/>
                <a:gd name="connsiteX2" fmla="*/ 20478 w 41052"/>
                <a:gd name="connsiteY2" fmla="*/ 75864 h 75863"/>
                <a:gd name="connsiteX3" fmla="*/ 0 w 41052"/>
                <a:gd name="connsiteY3" fmla="*/ 55995 h 75863"/>
                <a:gd name="connsiteX4" fmla="*/ 0 w 41052"/>
                <a:gd name="connsiteY4" fmla="*/ 18253 h 75863"/>
                <a:gd name="connsiteX5" fmla="*/ 20574 w 41052"/>
                <a:gd name="connsiteY5" fmla="*/ 0 h 75863"/>
                <a:gd name="connsiteX6" fmla="*/ 40576 w 41052"/>
                <a:gd name="connsiteY6" fmla="*/ 18348 h 75863"/>
                <a:gd name="connsiteX7" fmla="*/ 40576 w 41052"/>
                <a:gd name="connsiteY7" fmla="*/ 21200 h 75863"/>
                <a:gd name="connsiteX8" fmla="*/ 29623 w 41052"/>
                <a:gd name="connsiteY8" fmla="*/ 21200 h 75863"/>
                <a:gd name="connsiteX9" fmla="*/ 29623 w 41052"/>
                <a:gd name="connsiteY9" fmla="*/ 18253 h 75863"/>
                <a:gd name="connsiteX10" fmla="*/ 20098 w 41052"/>
                <a:gd name="connsiteY10" fmla="*/ 7605 h 75863"/>
                <a:gd name="connsiteX11" fmla="*/ 10573 w 41052"/>
                <a:gd name="connsiteY11" fmla="*/ 18443 h 75863"/>
                <a:gd name="connsiteX12" fmla="*/ 10573 w 41052"/>
                <a:gd name="connsiteY12" fmla="*/ 56470 h 75863"/>
                <a:gd name="connsiteX13" fmla="*/ 20098 w 41052"/>
                <a:gd name="connsiteY13" fmla="*/ 68734 h 75863"/>
                <a:gd name="connsiteX14" fmla="*/ 29623 w 41052"/>
                <a:gd name="connsiteY14" fmla="*/ 56850 h 75863"/>
                <a:gd name="connsiteX15" fmla="*/ 29623 w 41052"/>
                <a:gd name="connsiteY15" fmla="*/ 53713 h 7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052" h="75863">
                  <a:moveTo>
                    <a:pt x="41053" y="53333"/>
                  </a:moveTo>
                  <a:lnTo>
                    <a:pt x="41053" y="56280"/>
                  </a:lnTo>
                  <a:cubicBezTo>
                    <a:pt x="41053" y="65786"/>
                    <a:pt x="38671" y="75864"/>
                    <a:pt x="20478" y="75864"/>
                  </a:cubicBezTo>
                  <a:cubicBezTo>
                    <a:pt x="2286" y="75864"/>
                    <a:pt x="0" y="66357"/>
                    <a:pt x="0" y="55995"/>
                  </a:cubicBezTo>
                  <a:lnTo>
                    <a:pt x="0" y="18253"/>
                  </a:lnTo>
                  <a:cubicBezTo>
                    <a:pt x="0" y="6464"/>
                    <a:pt x="6953" y="0"/>
                    <a:pt x="20574" y="0"/>
                  </a:cubicBezTo>
                  <a:cubicBezTo>
                    <a:pt x="37529" y="0"/>
                    <a:pt x="40576" y="8746"/>
                    <a:pt x="40576" y="18348"/>
                  </a:cubicBezTo>
                  <a:lnTo>
                    <a:pt x="40576" y="21200"/>
                  </a:lnTo>
                  <a:lnTo>
                    <a:pt x="29623" y="21200"/>
                  </a:lnTo>
                  <a:lnTo>
                    <a:pt x="29623" y="18253"/>
                  </a:lnTo>
                  <a:cubicBezTo>
                    <a:pt x="29623" y="12454"/>
                    <a:pt x="28384" y="7605"/>
                    <a:pt x="20098" y="7605"/>
                  </a:cubicBezTo>
                  <a:cubicBezTo>
                    <a:pt x="11811" y="7605"/>
                    <a:pt x="10573" y="11978"/>
                    <a:pt x="10573" y="18443"/>
                  </a:cubicBezTo>
                  <a:lnTo>
                    <a:pt x="10573" y="56470"/>
                  </a:lnTo>
                  <a:cubicBezTo>
                    <a:pt x="10573" y="63885"/>
                    <a:pt x="12763" y="68734"/>
                    <a:pt x="20098" y="68734"/>
                  </a:cubicBezTo>
                  <a:cubicBezTo>
                    <a:pt x="27432" y="68734"/>
                    <a:pt x="29623" y="63790"/>
                    <a:pt x="29623" y="56850"/>
                  </a:cubicBezTo>
                  <a:lnTo>
                    <a:pt x="29623" y="5371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AC080A3F-21D6-F046-9054-3501AAB2B984}"/>
                </a:ext>
              </a:extLst>
            </p:cNvPr>
            <p:cNvSpPr/>
            <p:nvPr/>
          </p:nvSpPr>
          <p:spPr>
            <a:xfrm>
              <a:off x="9520951" y="15410628"/>
              <a:ext cx="41052" cy="75863"/>
            </a:xfrm>
            <a:custGeom>
              <a:avLst/>
              <a:gdLst>
                <a:gd name="connsiteX0" fmla="*/ 41053 w 41052"/>
                <a:gd name="connsiteY0" fmla="*/ 53333 h 75863"/>
                <a:gd name="connsiteX1" fmla="*/ 41053 w 41052"/>
                <a:gd name="connsiteY1" fmla="*/ 56280 h 75863"/>
                <a:gd name="connsiteX2" fmla="*/ 20478 w 41052"/>
                <a:gd name="connsiteY2" fmla="*/ 75864 h 75863"/>
                <a:gd name="connsiteX3" fmla="*/ 0 w 41052"/>
                <a:gd name="connsiteY3" fmla="*/ 55995 h 75863"/>
                <a:gd name="connsiteX4" fmla="*/ 0 w 41052"/>
                <a:gd name="connsiteY4" fmla="*/ 18253 h 75863"/>
                <a:gd name="connsiteX5" fmla="*/ 20574 w 41052"/>
                <a:gd name="connsiteY5" fmla="*/ 0 h 75863"/>
                <a:gd name="connsiteX6" fmla="*/ 40577 w 41052"/>
                <a:gd name="connsiteY6" fmla="*/ 18348 h 75863"/>
                <a:gd name="connsiteX7" fmla="*/ 40577 w 41052"/>
                <a:gd name="connsiteY7" fmla="*/ 21200 h 75863"/>
                <a:gd name="connsiteX8" fmla="*/ 29623 w 41052"/>
                <a:gd name="connsiteY8" fmla="*/ 21200 h 75863"/>
                <a:gd name="connsiteX9" fmla="*/ 29623 w 41052"/>
                <a:gd name="connsiteY9" fmla="*/ 18253 h 75863"/>
                <a:gd name="connsiteX10" fmla="*/ 20098 w 41052"/>
                <a:gd name="connsiteY10" fmla="*/ 7605 h 75863"/>
                <a:gd name="connsiteX11" fmla="*/ 10573 w 41052"/>
                <a:gd name="connsiteY11" fmla="*/ 18443 h 75863"/>
                <a:gd name="connsiteX12" fmla="*/ 10573 w 41052"/>
                <a:gd name="connsiteY12" fmla="*/ 56470 h 75863"/>
                <a:gd name="connsiteX13" fmla="*/ 20098 w 41052"/>
                <a:gd name="connsiteY13" fmla="*/ 68734 h 75863"/>
                <a:gd name="connsiteX14" fmla="*/ 29623 w 41052"/>
                <a:gd name="connsiteY14" fmla="*/ 56850 h 75863"/>
                <a:gd name="connsiteX15" fmla="*/ 29623 w 41052"/>
                <a:gd name="connsiteY15" fmla="*/ 53713 h 7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052" h="75863">
                  <a:moveTo>
                    <a:pt x="41053" y="53333"/>
                  </a:moveTo>
                  <a:lnTo>
                    <a:pt x="41053" y="56280"/>
                  </a:lnTo>
                  <a:cubicBezTo>
                    <a:pt x="41053" y="65786"/>
                    <a:pt x="38671" y="75864"/>
                    <a:pt x="20478" y="75864"/>
                  </a:cubicBezTo>
                  <a:cubicBezTo>
                    <a:pt x="2286" y="75864"/>
                    <a:pt x="0" y="66357"/>
                    <a:pt x="0" y="55995"/>
                  </a:cubicBezTo>
                  <a:lnTo>
                    <a:pt x="0" y="18253"/>
                  </a:lnTo>
                  <a:cubicBezTo>
                    <a:pt x="0" y="6464"/>
                    <a:pt x="6953" y="0"/>
                    <a:pt x="20574" y="0"/>
                  </a:cubicBezTo>
                  <a:cubicBezTo>
                    <a:pt x="37529" y="0"/>
                    <a:pt x="40577" y="8746"/>
                    <a:pt x="40577" y="18348"/>
                  </a:cubicBezTo>
                  <a:lnTo>
                    <a:pt x="40577" y="21200"/>
                  </a:lnTo>
                  <a:lnTo>
                    <a:pt x="29623" y="21200"/>
                  </a:lnTo>
                  <a:lnTo>
                    <a:pt x="29623" y="18253"/>
                  </a:lnTo>
                  <a:cubicBezTo>
                    <a:pt x="29623" y="12454"/>
                    <a:pt x="28384" y="7605"/>
                    <a:pt x="20098" y="7605"/>
                  </a:cubicBezTo>
                  <a:cubicBezTo>
                    <a:pt x="11811" y="7605"/>
                    <a:pt x="10573" y="11978"/>
                    <a:pt x="10573" y="18443"/>
                  </a:cubicBezTo>
                  <a:lnTo>
                    <a:pt x="10573" y="56470"/>
                  </a:lnTo>
                  <a:cubicBezTo>
                    <a:pt x="10573" y="63885"/>
                    <a:pt x="12763" y="68734"/>
                    <a:pt x="20098" y="68734"/>
                  </a:cubicBezTo>
                  <a:cubicBezTo>
                    <a:pt x="27432" y="68734"/>
                    <a:pt x="29623" y="63790"/>
                    <a:pt x="29623" y="56850"/>
                  </a:cubicBezTo>
                  <a:lnTo>
                    <a:pt x="29623" y="5371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AFE32966-887F-8E43-94F5-7DAA7A7B17C5}"/>
                </a:ext>
              </a:extLst>
            </p:cNvPr>
            <p:cNvSpPr/>
            <p:nvPr/>
          </p:nvSpPr>
          <p:spPr>
            <a:xfrm>
              <a:off x="9572576" y="15411579"/>
              <a:ext cx="10763" cy="73487"/>
            </a:xfrm>
            <a:custGeom>
              <a:avLst/>
              <a:gdLst>
                <a:gd name="connsiteX0" fmla="*/ 10763 w 10763"/>
                <a:gd name="connsiteY0" fmla="*/ 0 h 73487"/>
                <a:gd name="connsiteX1" fmla="*/ 10763 w 10763"/>
                <a:gd name="connsiteY1" fmla="*/ 73487 h 73487"/>
                <a:gd name="connsiteX2" fmla="*/ 0 w 10763"/>
                <a:gd name="connsiteY2" fmla="*/ 73487 h 73487"/>
                <a:gd name="connsiteX3" fmla="*/ 0 w 10763"/>
                <a:gd name="connsiteY3" fmla="*/ 0 h 7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" h="73487">
                  <a:moveTo>
                    <a:pt x="10763" y="0"/>
                  </a:moveTo>
                  <a:lnTo>
                    <a:pt x="10763" y="73487"/>
                  </a:lnTo>
                  <a:lnTo>
                    <a:pt x="0" y="73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B7404E09-3D7E-AE47-B5F1-42712395F85A}"/>
                </a:ext>
              </a:extLst>
            </p:cNvPr>
            <p:cNvSpPr/>
            <p:nvPr/>
          </p:nvSpPr>
          <p:spPr>
            <a:xfrm>
              <a:off x="9598008" y="15411579"/>
              <a:ext cx="43243" cy="73487"/>
            </a:xfrm>
            <a:custGeom>
              <a:avLst/>
              <a:gdLst>
                <a:gd name="connsiteX0" fmla="*/ 0 w 43243"/>
                <a:gd name="connsiteY0" fmla="*/ 73487 h 73487"/>
                <a:gd name="connsiteX1" fmla="*/ 0 w 43243"/>
                <a:gd name="connsiteY1" fmla="*/ 0 h 73487"/>
                <a:gd name="connsiteX2" fmla="*/ 12859 w 43243"/>
                <a:gd name="connsiteY2" fmla="*/ 0 h 73487"/>
                <a:gd name="connsiteX3" fmla="*/ 33909 w 43243"/>
                <a:gd name="connsiteY3" fmla="*/ 58181 h 73487"/>
                <a:gd name="connsiteX4" fmla="*/ 33909 w 43243"/>
                <a:gd name="connsiteY4" fmla="*/ 58181 h 73487"/>
                <a:gd name="connsiteX5" fmla="*/ 33147 w 43243"/>
                <a:gd name="connsiteY5" fmla="*/ 25953 h 73487"/>
                <a:gd name="connsiteX6" fmla="*/ 33147 w 43243"/>
                <a:gd name="connsiteY6" fmla="*/ 0 h 73487"/>
                <a:gd name="connsiteX7" fmla="*/ 43244 w 43243"/>
                <a:gd name="connsiteY7" fmla="*/ 0 h 73487"/>
                <a:gd name="connsiteX8" fmla="*/ 43244 w 43243"/>
                <a:gd name="connsiteY8" fmla="*/ 73487 h 73487"/>
                <a:gd name="connsiteX9" fmla="*/ 30861 w 43243"/>
                <a:gd name="connsiteY9" fmla="*/ 73487 h 73487"/>
                <a:gd name="connsiteX10" fmla="*/ 9144 w 43243"/>
                <a:gd name="connsiteY10" fmla="*/ 13405 h 73487"/>
                <a:gd name="connsiteX11" fmla="*/ 9144 w 43243"/>
                <a:gd name="connsiteY11" fmla="*/ 13405 h 73487"/>
                <a:gd name="connsiteX12" fmla="*/ 10096 w 43243"/>
                <a:gd name="connsiteY12" fmla="*/ 47248 h 73487"/>
                <a:gd name="connsiteX13" fmla="*/ 10096 w 43243"/>
                <a:gd name="connsiteY13" fmla="*/ 73487 h 7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243" h="73487">
                  <a:moveTo>
                    <a:pt x="0" y="73487"/>
                  </a:moveTo>
                  <a:lnTo>
                    <a:pt x="0" y="0"/>
                  </a:lnTo>
                  <a:lnTo>
                    <a:pt x="12859" y="0"/>
                  </a:lnTo>
                  <a:cubicBezTo>
                    <a:pt x="18288" y="13595"/>
                    <a:pt x="31909" y="52192"/>
                    <a:pt x="33909" y="58181"/>
                  </a:cubicBezTo>
                  <a:lnTo>
                    <a:pt x="33909" y="58181"/>
                  </a:lnTo>
                  <a:cubicBezTo>
                    <a:pt x="33338" y="48674"/>
                    <a:pt x="33147" y="37932"/>
                    <a:pt x="33147" y="25953"/>
                  </a:cubicBezTo>
                  <a:lnTo>
                    <a:pt x="33147" y="0"/>
                  </a:lnTo>
                  <a:lnTo>
                    <a:pt x="43244" y="0"/>
                  </a:lnTo>
                  <a:lnTo>
                    <a:pt x="43244" y="73487"/>
                  </a:lnTo>
                  <a:lnTo>
                    <a:pt x="30861" y="73487"/>
                  </a:lnTo>
                  <a:cubicBezTo>
                    <a:pt x="25527" y="59702"/>
                    <a:pt x="11049" y="19204"/>
                    <a:pt x="9144" y="13405"/>
                  </a:cubicBezTo>
                  <a:lnTo>
                    <a:pt x="9144" y="13405"/>
                  </a:lnTo>
                  <a:cubicBezTo>
                    <a:pt x="9906" y="22246"/>
                    <a:pt x="10096" y="34034"/>
                    <a:pt x="10096" y="47248"/>
                  </a:cubicBezTo>
                  <a:lnTo>
                    <a:pt x="10096" y="7348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EAF3D327-DE3F-C341-A754-730C6FC88593}"/>
                </a:ext>
              </a:extLst>
            </p:cNvPr>
            <p:cNvSpPr/>
            <p:nvPr/>
          </p:nvSpPr>
          <p:spPr>
            <a:xfrm>
              <a:off x="9656491" y="15411674"/>
              <a:ext cx="36385" cy="73486"/>
            </a:xfrm>
            <a:custGeom>
              <a:avLst/>
              <a:gdLst>
                <a:gd name="connsiteX0" fmla="*/ 33338 w 36385"/>
                <a:gd name="connsiteY0" fmla="*/ 37837 h 73486"/>
                <a:gd name="connsiteX1" fmla="*/ 10668 w 36385"/>
                <a:gd name="connsiteY1" fmla="*/ 37837 h 73486"/>
                <a:gd name="connsiteX2" fmla="*/ 10668 w 36385"/>
                <a:gd name="connsiteY2" fmla="*/ 66357 h 73486"/>
                <a:gd name="connsiteX3" fmla="*/ 36386 w 36385"/>
                <a:gd name="connsiteY3" fmla="*/ 66357 h 73486"/>
                <a:gd name="connsiteX4" fmla="*/ 34957 w 36385"/>
                <a:gd name="connsiteY4" fmla="*/ 73487 h 73486"/>
                <a:gd name="connsiteX5" fmla="*/ 0 w 36385"/>
                <a:gd name="connsiteY5" fmla="*/ 73487 h 73486"/>
                <a:gd name="connsiteX6" fmla="*/ 0 w 36385"/>
                <a:gd name="connsiteY6" fmla="*/ 0 h 73486"/>
                <a:gd name="connsiteX7" fmla="*/ 34671 w 36385"/>
                <a:gd name="connsiteY7" fmla="*/ 0 h 73486"/>
                <a:gd name="connsiteX8" fmla="*/ 34671 w 36385"/>
                <a:gd name="connsiteY8" fmla="*/ 7225 h 73486"/>
                <a:gd name="connsiteX9" fmla="*/ 10668 w 36385"/>
                <a:gd name="connsiteY9" fmla="*/ 7225 h 73486"/>
                <a:gd name="connsiteX10" fmla="*/ 10668 w 36385"/>
                <a:gd name="connsiteY10" fmla="*/ 30707 h 73486"/>
                <a:gd name="connsiteX11" fmla="*/ 33338 w 36385"/>
                <a:gd name="connsiteY11" fmla="*/ 30707 h 7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85" h="73486">
                  <a:moveTo>
                    <a:pt x="33338" y="37837"/>
                  </a:moveTo>
                  <a:lnTo>
                    <a:pt x="10668" y="37837"/>
                  </a:lnTo>
                  <a:lnTo>
                    <a:pt x="10668" y="66357"/>
                  </a:lnTo>
                  <a:lnTo>
                    <a:pt x="36386" y="66357"/>
                  </a:lnTo>
                  <a:lnTo>
                    <a:pt x="34957" y="73487"/>
                  </a:lnTo>
                  <a:lnTo>
                    <a:pt x="0" y="73487"/>
                  </a:lnTo>
                  <a:lnTo>
                    <a:pt x="0" y="0"/>
                  </a:lnTo>
                  <a:lnTo>
                    <a:pt x="34671" y="0"/>
                  </a:lnTo>
                  <a:lnTo>
                    <a:pt x="34671" y="7225"/>
                  </a:lnTo>
                  <a:lnTo>
                    <a:pt x="10668" y="7225"/>
                  </a:lnTo>
                  <a:lnTo>
                    <a:pt x="10668" y="30707"/>
                  </a:lnTo>
                  <a:lnTo>
                    <a:pt x="33338" y="3070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64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5127625" y="941671"/>
            <a:ext cx="14122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SYMPTOMS OF CORONAVIRUS</a:t>
            </a:r>
          </a:p>
        </p:txBody>
      </p:sp>
      <p:sp>
        <p:nvSpPr>
          <p:cNvPr id="59" name="Freeform 787">
            <a:extLst>
              <a:ext uri="{FF2B5EF4-FFF2-40B4-BE49-F238E27FC236}">
                <a16:creationId xmlns:a16="http://schemas.microsoft.com/office/drawing/2014/main" id="{8DCCEE3E-652F-3A40-9DE1-8DB38841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67" y="3363034"/>
            <a:ext cx="9090094" cy="9090090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943CEE-5DAA-604F-BF75-4A1B146FD4C5}"/>
              </a:ext>
            </a:extLst>
          </p:cNvPr>
          <p:cNvGrpSpPr/>
          <p:nvPr/>
        </p:nvGrpSpPr>
        <p:grpSpPr>
          <a:xfrm>
            <a:off x="4099541" y="4888748"/>
            <a:ext cx="4861579" cy="6245777"/>
            <a:chOff x="2087861" y="18744066"/>
            <a:chExt cx="3359235" cy="4315683"/>
          </a:xfrm>
        </p:grpSpPr>
        <p:sp>
          <p:nvSpPr>
            <p:cNvPr id="28" name="Freeform 794">
              <a:extLst>
                <a:ext uri="{FF2B5EF4-FFF2-40B4-BE49-F238E27FC236}">
                  <a16:creationId xmlns:a16="http://schemas.microsoft.com/office/drawing/2014/main" id="{F402A726-8B34-3D4B-BAEA-BD5E7FDDB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014" y="21415120"/>
              <a:ext cx="1831246" cy="1586305"/>
            </a:xfrm>
            <a:custGeom>
              <a:avLst/>
              <a:gdLst>
                <a:gd name="T0" fmla="*/ 691 w 692"/>
                <a:gd name="T1" fmla="*/ 493 h 598"/>
                <a:gd name="T2" fmla="*/ 691 w 692"/>
                <a:gd name="T3" fmla="*/ 493 h 598"/>
                <a:gd name="T4" fmla="*/ 652 w 692"/>
                <a:gd name="T5" fmla="*/ 0 h 598"/>
                <a:gd name="T6" fmla="*/ 136 w 692"/>
                <a:gd name="T7" fmla="*/ 36 h 598"/>
                <a:gd name="T8" fmla="*/ 0 w 692"/>
                <a:gd name="T9" fmla="*/ 464 h 598"/>
                <a:gd name="T10" fmla="*/ 349 w 692"/>
                <a:gd name="T11" fmla="*/ 597 h 598"/>
                <a:gd name="T12" fmla="*/ 691 w 692"/>
                <a:gd name="T13" fmla="*/ 493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2" h="598">
                  <a:moveTo>
                    <a:pt x="691" y="493"/>
                  </a:moveTo>
                  <a:lnTo>
                    <a:pt x="691" y="493"/>
                  </a:lnTo>
                  <a:cubicBezTo>
                    <a:pt x="547" y="259"/>
                    <a:pt x="652" y="0"/>
                    <a:pt x="652" y="0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6"/>
                    <a:pt x="118" y="313"/>
                    <a:pt x="0" y="464"/>
                  </a:cubicBezTo>
                  <a:cubicBezTo>
                    <a:pt x="43" y="529"/>
                    <a:pt x="183" y="597"/>
                    <a:pt x="349" y="597"/>
                  </a:cubicBezTo>
                  <a:cubicBezTo>
                    <a:pt x="511" y="597"/>
                    <a:pt x="648" y="561"/>
                    <a:pt x="691" y="493"/>
                  </a:cubicBezTo>
                </a:path>
              </a:pathLst>
            </a:custGeom>
            <a:solidFill>
              <a:srgbClr val="F6D3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795">
              <a:extLst>
                <a:ext uri="{FF2B5EF4-FFF2-40B4-BE49-F238E27FC236}">
                  <a16:creationId xmlns:a16="http://schemas.microsoft.com/office/drawing/2014/main" id="{7D1D4F32-8D7D-724D-BD34-E04218042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050" y="18790722"/>
              <a:ext cx="2659394" cy="2985986"/>
            </a:xfrm>
            <a:custGeom>
              <a:avLst/>
              <a:gdLst>
                <a:gd name="T0" fmla="*/ 1005 w 1006"/>
                <a:gd name="T1" fmla="*/ 659 h 1131"/>
                <a:gd name="T2" fmla="*/ 1005 w 1006"/>
                <a:gd name="T3" fmla="*/ 659 h 1131"/>
                <a:gd name="T4" fmla="*/ 922 w 1006"/>
                <a:gd name="T5" fmla="*/ 530 h 1131"/>
                <a:gd name="T6" fmla="*/ 774 w 1006"/>
                <a:gd name="T7" fmla="*/ 140 h 1131"/>
                <a:gd name="T8" fmla="*/ 97 w 1006"/>
                <a:gd name="T9" fmla="*/ 638 h 1131"/>
                <a:gd name="T10" fmla="*/ 165 w 1006"/>
                <a:gd name="T11" fmla="*/ 1066 h 1131"/>
                <a:gd name="T12" fmla="*/ 536 w 1006"/>
                <a:gd name="T13" fmla="*/ 1112 h 1131"/>
                <a:gd name="T14" fmla="*/ 897 w 1006"/>
                <a:gd name="T15" fmla="*/ 1070 h 1131"/>
                <a:gd name="T16" fmla="*/ 925 w 1006"/>
                <a:gd name="T17" fmla="*/ 940 h 1131"/>
                <a:gd name="T18" fmla="*/ 940 w 1006"/>
                <a:gd name="T19" fmla="*/ 904 h 1131"/>
                <a:gd name="T20" fmla="*/ 904 w 1006"/>
                <a:gd name="T21" fmla="*/ 901 h 1131"/>
                <a:gd name="T22" fmla="*/ 857 w 1006"/>
                <a:gd name="T23" fmla="*/ 893 h 1131"/>
                <a:gd name="T24" fmla="*/ 835 w 1006"/>
                <a:gd name="T25" fmla="*/ 875 h 1131"/>
                <a:gd name="T26" fmla="*/ 861 w 1006"/>
                <a:gd name="T27" fmla="*/ 850 h 1131"/>
                <a:gd name="T28" fmla="*/ 918 w 1006"/>
                <a:gd name="T29" fmla="*/ 839 h 1131"/>
                <a:gd name="T30" fmla="*/ 951 w 1006"/>
                <a:gd name="T31" fmla="*/ 821 h 1131"/>
                <a:gd name="T32" fmla="*/ 944 w 1006"/>
                <a:gd name="T33" fmla="*/ 789 h 1131"/>
                <a:gd name="T34" fmla="*/ 947 w 1006"/>
                <a:gd name="T35" fmla="*/ 706 h 1131"/>
                <a:gd name="T36" fmla="*/ 1005 w 1006"/>
                <a:gd name="T37" fmla="*/ 659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6" h="1131">
                  <a:moveTo>
                    <a:pt x="1005" y="659"/>
                  </a:moveTo>
                  <a:lnTo>
                    <a:pt x="1005" y="659"/>
                  </a:lnTo>
                  <a:cubicBezTo>
                    <a:pt x="1005" y="638"/>
                    <a:pt x="936" y="555"/>
                    <a:pt x="922" y="530"/>
                  </a:cubicBezTo>
                  <a:cubicBezTo>
                    <a:pt x="907" y="360"/>
                    <a:pt x="886" y="216"/>
                    <a:pt x="774" y="140"/>
                  </a:cubicBezTo>
                  <a:cubicBezTo>
                    <a:pt x="569" y="0"/>
                    <a:pt x="194" y="375"/>
                    <a:pt x="97" y="638"/>
                  </a:cubicBezTo>
                  <a:cubicBezTo>
                    <a:pt x="0" y="901"/>
                    <a:pt x="165" y="1066"/>
                    <a:pt x="165" y="1066"/>
                  </a:cubicBezTo>
                  <a:cubicBezTo>
                    <a:pt x="165" y="1066"/>
                    <a:pt x="299" y="1105"/>
                    <a:pt x="536" y="1112"/>
                  </a:cubicBezTo>
                  <a:cubicBezTo>
                    <a:pt x="688" y="1116"/>
                    <a:pt x="846" y="1130"/>
                    <a:pt x="897" y="1070"/>
                  </a:cubicBezTo>
                  <a:cubicBezTo>
                    <a:pt x="925" y="1034"/>
                    <a:pt x="889" y="983"/>
                    <a:pt x="925" y="940"/>
                  </a:cubicBezTo>
                  <a:cubicBezTo>
                    <a:pt x="936" y="926"/>
                    <a:pt x="947" y="915"/>
                    <a:pt x="940" y="904"/>
                  </a:cubicBezTo>
                  <a:cubicBezTo>
                    <a:pt x="936" y="897"/>
                    <a:pt x="918" y="897"/>
                    <a:pt x="904" y="901"/>
                  </a:cubicBezTo>
                  <a:cubicBezTo>
                    <a:pt x="893" y="901"/>
                    <a:pt x="875" y="897"/>
                    <a:pt x="857" y="893"/>
                  </a:cubicBezTo>
                  <a:cubicBezTo>
                    <a:pt x="843" y="890"/>
                    <a:pt x="835" y="882"/>
                    <a:pt x="835" y="875"/>
                  </a:cubicBezTo>
                  <a:cubicBezTo>
                    <a:pt x="835" y="864"/>
                    <a:pt x="846" y="857"/>
                    <a:pt x="861" y="850"/>
                  </a:cubicBezTo>
                  <a:cubicBezTo>
                    <a:pt x="879" y="847"/>
                    <a:pt x="900" y="839"/>
                    <a:pt x="918" y="839"/>
                  </a:cubicBezTo>
                  <a:cubicBezTo>
                    <a:pt x="936" y="839"/>
                    <a:pt x="951" y="836"/>
                    <a:pt x="951" y="821"/>
                  </a:cubicBezTo>
                  <a:cubicBezTo>
                    <a:pt x="951" y="807"/>
                    <a:pt x="947" y="807"/>
                    <a:pt x="944" y="789"/>
                  </a:cubicBezTo>
                  <a:cubicBezTo>
                    <a:pt x="940" y="764"/>
                    <a:pt x="940" y="738"/>
                    <a:pt x="947" y="706"/>
                  </a:cubicBezTo>
                  <a:cubicBezTo>
                    <a:pt x="965" y="695"/>
                    <a:pt x="1001" y="677"/>
                    <a:pt x="1005" y="659"/>
                  </a:cubicBezTo>
                </a:path>
              </a:pathLst>
            </a:custGeom>
            <a:solidFill>
              <a:srgbClr val="F6D3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796">
              <a:extLst>
                <a:ext uri="{FF2B5EF4-FFF2-40B4-BE49-F238E27FC236}">
                  <a16:creationId xmlns:a16="http://schemas.microsoft.com/office/drawing/2014/main" id="{8556195E-A970-174C-BD42-9E6020A89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652" y="19968783"/>
              <a:ext cx="489888" cy="279936"/>
            </a:xfrm>
            <a:custGeom>
              <a:avLst/>
              <a:gdLst>
                <a:gd name="T0" fmla="*/ 14 w 185"/>
                <a:gd name="T1" fmla="*/ 104 h 105"/>
                <a:gd name="T2" fmla="*/ 14 w 185"/>
                <a:gd name="T3" fmla="*/ 104 h 105"/>
                <a:gd name="T4" fmla="*/ 3 w 185"/>
                <a:gd name="T5" fmla="*/ 97 h 105"/>
                <a:gd name="T6" fmla="*/ 7 w 185"/>
                <a:gd name="T7" fmla="*/ 79 h 105"/>
                <a:gd name="T8" fmla="*/ 176 w 185"/>
                <a:gd name="T9" fmla="*/ 75 h 105"/>
                <a:gd name="T10" fmla="*/ 180 w 185"/>
                <a:gd name="T11" fmla="*/ 93 h 105"/>
                <a:gd name="T12" fmla="*/ 162 w 185"/>
                <a:gd name="T13" fmla="*/ 93 h 105"/>
                <a:gd name="T14" fmla="*/ 162 w 185"/>
                <a:gd name="T15" fmla="*/ 93 h 105"/>
                <a:gd name="T16" fmla="*/ 21 w 185"/>
                <a:gd name="T17" fmla="*/ 101 h 105"/>
                <a:gd name="T18" fmla="*/ 14 w 185"/>
                <a:gd name="T1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105">
                  <a:moveTo>
                    <a:pt x="14" y="104"/>
                  </a:moveTo>
                  <a:lnTo>
                    <a:pt x="14" y="104"/>
                  </a:lnTo>
                  <a:cubicBezTo>
                    <a:pt x="11" y="104"/>
                    <a:pt x="7" y="101"/>
                    <a:pt x="3" y="97"/>
                  </a:cubicBezTo>
                  <a:cubicBezTo>
                    <a:pt x="0" y="93"/>
                    <a:pt x="0" y="86"/>
                    <a:pt x="7" y="79"/>
                  </a:cubicBezTo>
                  <a:cubicBezTo>
                    <a:pt x="97" y="0"/>
                    <a:pt x="176" y="75"/>
                    <a:pt x="176" y="75"/>
                  </a:cubicBezTo>
                  <a:cubicBezTo>
                    <a:pt x="184" y="83"/>
                    <a:pt x="184" y="90"/>
                    <a:pt x="180" y="93"/>
                  </a:cubicBezTo>
                  <a:cubicBezTo>
                    <a:pt x="173" y="101"/>
                    <a:pt x="166" y="101"/>
                    <a:pt x="162" y="93"/>
                  </a:cubicBezTo>
                  <a:lnTo>
                    <a:pt x="162" y="93"/>
                  </a:lnTo>
                  <a:cubicBezTo>
                    <a:pt x="158" y="93"/>
                    <a:pt x="93" y="36"/>
                    <a:pt x="21" y="101"/>
                  </a:cubicBezTo>
                  <a:cubicBezTo>
                    <a:pt x="21" y="101"/>
                    <a:pt x="18" y="104"/>
                    <a:pt x="14" y="104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797">
              <a:extLst>
                <a:ext uri="{FF2B5EF4-FFF2-40B4-BE49-F238E27FC236}">
                  <a16:creationId xmlns:a16="http://schemas.microsoft.com/office/drawing/2014/main" id="{8429FFAD-A142-C249-9114-2CE9C0185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276" y="20155407"/>
              <a:ext cx="151636" cy="163296"/>
            </a:xfrm>
            <a:custGeom>
              <a:avLst/>
              <a:gdLst>
                <a:gd name="T0" fmla="*/ 58 w 59"/>
                <a:gd name="T1" fmla="*/ 29 h 62"/>
                <a:gd name="T2" fmla="*/ 58 w 59"/>
                <a:gd name="T3" fmla="*/ 29 h 62"/>
                <a:gd name="T4" fmla="*/ 29 w 59"/>
                <a:gd name="T5" fmla="*/ 61 h 62"/>
                <a:gd name="T6" fmla="*/ 0 w 59"/>
                <a:gd name="T7" fmla="*/ 29 h 62"/>
                <a:gd name="T8" fmla="*/ 29 w 59"/>
                <a:gd name="T9" fmla="*/ 0 h 62"/>
                <a:gd name="T10" fmla="*/ 58 w 59"/>
                <a:gd name="T11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2">
                  <a:moveTo>
                    <a:pt x="58" y="29"/>
                  </a:moveTo>
                  <a:lnTo>
                    <a:pt x="58" y="29"/>
                  </a:lnTo>
                  <a:cubicBezTo>
                    <a:pt x="58" y="47"/>
                    <a:pt x="47" y="61"/>
                    <a:pt x="29" y="61"/>
                  </a:cubicBezTo>
                  <a:cubicBezTo>
                    <a:pt x="14" y="61"/>
                    <a:pt x="0" y="47"/>
                    <a:pt x="0" y="29"/>
                  </a:cubicBezTo>
                  <a:cubicBezTo>
                    <a:pt x="0" y="15"/>
                    <a:pt x="14" y="0"/>
                    <a:pt x="29" y="0"/>
                  </a:cubicBezTo>
                  <a:cubicBezTo>
                    <a:pt x="47" y="0"/>
                    <a:pt x="58" y="15"/>
                    <a:pt x="58" y="29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798">
              <a:extLst>
                <a:ext uri="{FF2B5EF4-FFF2-40B4-BE49-F238E27FC236}">
                  <a16:creationId xmlns:a16="http://schemas.microsoft.com/office/drawing/2014/main" id="{80B2DB01-717E-2D45-A743-9A307365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861" y="18744066"/>
              <a:ext cx="2950991" cy="2974319"/>
            </a:xfrm>
            <a:custGeom>
              <a:avLst/>
              <a:gdLst>
                <a:gd name="T0" fmla="*/ 1102 w 1114"/>
                <a:gd name="T1" fmla="*/ 270 h 1124"/>
                <a:gd name="T2" fmla="*/ 1102 w 1114"/>
                <a:gd name="T3" fmla="*/ 270 h 1124"/>
                <a:gd name="T4" fmla="*/ 860 w 1114"/>
                <a:gd name="T5" fmla="*/ 7 h 1124"/>
                <a:gd name="T6" fmla="*/ 7 w 1114"/>
                <a:gd name="T7" fmla="*/ 551 h 1124"/>
                <a:gd name="T8" fmla="*/ 468 w 1114"/>
                <a:gd name="T9" fmla="*/ 1123 h 1124"/>
                <a:gd name="T10" fmla="*/ 457 w 1114"/>
                <a:gd name="T11" fmla="*/ 955 h 1124"/>
                <a:gd name="T12" fmla="*/ 515 w 1114"/>
                <a:gd name="T13" fmla="*/ 684 h 1124"/>
                <a:gd name="T14" fmla="*/ 695 w 1114"/>
                <a:gd name="T15" fmla="*/ 760 h 1124"/>
                <a:gd name="T16" fmla="*/ 1102 w 1114"/>
                <a:gd name="T17" fmla="*/ 270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4" h="1124">
                  <a:moveTo>
                    <a:pt x="1102" y="270"/>
                  </a:moveTo>
                  <a:lnTo>
                    <a:pt x="1102" y="270"/>
                  </a:lnTo>
                  <a:cubicBezTo>
                    <a:pt x="1102" y="270"/>
                    <a:pt x="1113" y="14"/>
                    <a:pt x="860" y="7"/>
                  </a:cubicBezTo>
                  <a:cubicBezTo>
                    <a:pt x="554" y="0"/>
                    <a:pt x="14" y="22"/>
                    <a:pt x="7" y="551"/>
                  </a:cubicBezTo>
                  <a:cubicBezTo>
                    <a:pt x="0" y="1030"/>
                    <a:pt x="468" y="1123"/>
                    <a:pt x="468" y="1123"/>
                  </a:cubicBezTo>
                  <a:cubicBezTo>
                    <a:pt x="468" y="1123"/>
                    <a:pt x="529" y="1073"/>
                    <a:pt x="457" y="955"/>
                  </a:cubicBezTo>
                  <a:cubicBezTo>
                    <a:pt x="389" y="832"/>
                    <a:pt x="410" y="702"/>
                    <a:pt x="515" y="684"/>
                  </a:cubicBezTo>
                  <a:cubicBezTo>
                    <a:pt x="616" y="666"/>
                    <a:pt x="630" y="807"/>
                    <a:pt x="695" y="760"/>
                  </a:cubicBezTo>
                  <a:cubicBezTo>
                    <a:pt x="760" y="713"/>
                    <a:pt x="399" y="141"/>
                    <a:pt x="1102" y="270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799">
              <a:extLst>
                <a:ext uri="{FF2B5EF4-FFF2-40B4-BE49-F238E27FC236}">
                  <a16:creationId xmlns:a16="http://schemas.microsoft.com/office/drawing/2014/main" id="{9C694E2B-E86E-EB47-81E1-4DC686D2E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04" y="21765041"/>
              <a:ext cx="781492" cy="559872"/>
            </a:xfrm>
            <a:custGeom>
              <a:avLst/>
              <a:gdLst>
                <a:gd name="T0" fmla="*/ 252 w 296"/>
                <a:gd name="T1" fmla="*/ 32 h 210"/>
                <a:gd name="T2" fmla="*/ 140 w 296"/>
                <a:gd name="T3" fmla="*/ 133 h 210"/>
                <a:gd name="T4" fmla="*/ 180 w 296"/>
                <a:gd name="T5" fmla="*/ 158 h 210"/>
                <a:gd name="T6" fmla="*/ 169 w 296"/>
                <a:gd name="T7" fmla="*/ 43 h 210"/>
                <a:gd name="T8" fmla="*/ 165 w 296"/>
                <a:gd name="T9" fmla="*/ 0 h 210"/>
                <a:gd name="T10" fmla="*/ 144 w 296"/>
                <a:gd name="T11" fmla="*/ 25 h 210"/>
                <a:gd name="T12" fmla="*/ 0 w 296"/>
                <a:gd name="T13" fmla="*/ 176 h 210"/>
                <a:gd name="T14" fmla="*/ 165 w 296"/>
                <a:gd name="T15" fmla="*/ 54 h 210"/>
                <a:gd name="T16" fmla="*/ 137 w 296"/>
                <a:gd name="T17" fmla="*/ 39 h 210"/>
                <a:gd name="T18" fmla="*/ 129 w 296"/>
                <a:gd name="T19" fmla="*/ 158 h 210"/>
                <a:gd name="T20" fmla="*/ 126 w 296"/>
                <a:gd name="T21" fmla="*/ 209 h 210"/>
                <a:gd name="T22" fmla="*/ 169 w 296"/>
                <a:gd name="T23" fmla="*/ 184 h 210"/>
                <a:gd name="T24" fmla="*/ 295 w 296"/>
                <a:gd name="T25" fmla="*/ 104 h 210"/>
                <a:gd name="T26" fmla="*/ 252 w 296"/>
                <a:gd name="T27" fmla="*/ 3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6" h="210">
                  <a:moveTo>
                    <a:pt x="252" y="32"/>
                  </a:moveTo>
                  <a:lnTo>
                    <a:pt x="140" y="133"/>
                  </a:lnTo>
                  <a:lnTo>
                    <a:pt x="180" y="158"/>
                  </a:lnTo>
                  <a:lnTo>
                    <a:pt x="169" y="43"/>
                  </a:lnTo>
                  <a:lnTo>
                    <a:pt x="165" y="0"/>
                  </a:lnTo>
                  <a:lnTo>
                    <a:pt x="144" y="25"/>
                  </a:lnTo>
                  <a:lnTo>
                    <a:pt x="0" y="176"/>
                  </a:lnTo>
                  <a:lnTo>
                    <a:pt x="165" y="54"/>
                  </a:lnTo>
                  <a:lnTo>
                    <a:pt x="137" y="39"/>
                  </a:lnTo>
                  <a:lnTo>
                    <a:pt x="129" y="158"/>
                  </a:lnTo>
                  <a:lnTo>
                    <a:pt x="126" y="209"/>
                  </a:lnTo>
                  <a:lnTo>
                    <a:pt x="169" y="184"/>
                  </a:lnTo>
                  <a:lnTo>
                    <a:pt x="295" y="104"/>
                  </a:lnTo>
                  <a:lnTo>
                    <a:pt x="252" y="32"/>
                  </a:lnTo>
                </a:path>
              </a:pathLst>
            </a:custGeom>
            <a:solidFill>
              <a:srgbClr val="FC4F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800">
              <a:extLst>
                <a:ext uri="{FF2B5EF4-FFF2-40B4-BE49-F238E27FC236}">
                  <a16:creationId xmlns:a16="http://schemas.microsoft.com/office/drawing/2014/main" id="{7308845D-503A-AF44-838E-AD024834F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600" y="22488209"/>
              <a:ext cx="711501" cy="571540"/>
            </a:xfrm>
            <a:custGeom>
              <a:avLst/>
              <a:gdLst>
                <a:gd name="T0" fmla="*/ 267 w 268"/>
                <a:gd name="T1" fmla="*/ 137 h 217"/>
                <a:gd name="T2" fmla="*/ 123 w 268"/>
                <a:gd name="T3" fmla="*/ 100 h 217"/>
                <a:gd name="T4" fmla="*/ 130 w 268"/>
                <a:gd name="T5" fmla="*/ 151 h 217"/>
                <a:gd name="T6" fmla="*/ 206 w 268"/>
                <a:gd name="T7" fmla="*/ 72 h 217"/>
                <a:gd name="T8" fmla="*/ 231 w 268"/>
                <a:gd name="T9" fmla="*/ 43 h 217"/>
                <a:gd name="T10" fmla="*/ 199 w 268"/>
                <a:gd name="T11" fmla="*/ 36 h 217"/>
                <a:gd name="T12" fmla="*/ 0 w 268"/>
                <a:gd name="T13" fmla="*/ 0 h 217"/>
                <a:gd name="T14" fmla="*/ 192 w 268"/>
                <a:gd name="T15" fmla="*/ 75 h 217"/>
                <a:gd name="T16" fmla="*/ 184 w 268"/>
                <a:gd name="T17" fmla="*/ 39 h 217"/>
                <a:gd name="T18" fmla="*/ 98 w 268"/>
                <a:gd name="T19" fmla="*/ 104 h 217"/>
                <a:gd name="T20" fmla="*/ 62 w 268"/>
                <a:gd name="T21" fmla="*/ 133 h 217"/>
                <a:gd name="T22" fmla="*/ 109 w 268"/>
                <a:gd name="T23" fmla="*/ 155 h 217"/>
                <a:gd name="T24" fmla="*/ 249 w 268"/>
                <a:gd name="T25" fmla="*/ 216 h 217"/>
                <a:gd name="T26" fmla="*/ 267 w 268"/>
                <a:gd name="T27" fmla="*/ 13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8" h="217">
                  <a:moveTo>
                    <a:pt x="267" y="137"/>
                  </a:moveTo>
                  <a:lnTo>
                    <a:pt x="123" y="100"/>
                  </a:lnTo>
                  <a:lnTo>
                    <a:pt x="130" y="151"/>
                  </a:lnTo>
                  <a:lnTo>
                    <a:pt x="206" y="72"/>
                  </a:lnTo>
                  <a:lnTo>
                    <a:pt x="231" y="43"/>
                  </a:lnTo>
                  <a:lnTo>
                    <a:pt x="199" y="36"/>
                  </a:lnTo>
                  <a:lnTo>
                    <a:pt x="0" y="0"/>
                  </a:lnTo>
                  <a:lnTo>
                    <a:pt x="192" y="75"/>
                  </a:lnTo>
                  <a:lnTo>
                    <a:pt x="184" y="39"/>
                  </a:lnTo>
                  <a:lnTo>
                    <a:pt x="98" y="104"/>
                  </a:lnTo>
                  <a:lnTo>
                    <a:pt x="62" y="133"/>
                  </a:lnTo>
                  <a:lnTo>
                    <a:pt x="109" y="155"/>
                  </a:lnTo>
                  <a:lnTo>
                    <a:pt x="249" y="216"/>
                  </a:lnTo>
                  <a:lnTo>
                    <a:pt x="267" y="137"/>
                  </a:lnTo>
                </a:path>
              </a:pathLst>
            </a:custGeom>
            <a:solidFill>
              <a:srgbClr val="FC4F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801">
              <a:extLst>
                <a:ext uri="{FF2B5EF4-FFF2-40B4-BE49-F238E27FC236}">
                  <a16:creationId xmlns:a16="http://schemas.microsoft.com/office/drawing/2014/main" id="{FA9251D5-1EFA-E64E-9CE9-A28BE611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743" y="22068305"/>
              <a:ext cx="396576" cy="396576"/>
            </a:xfrm>
            <a:custGeom>
              <a:avLst/>
              <a:gdLst>
                <a:gd name="T0" fmla="*/ 97 w 152"/>
                <a:gd name="T1" fmla="*/ 11 h 149"/>
                <a:gd name="T2" fmla="*/ 97 w 152"/>
                <a:gd name="T3" fmla="*/ 11 h 149"/>
                <a:gd name="T4" fmla="*/ 11 w 152"/>
                <a:gd name="T5" fmla="*/ 54 h 149"/>
                <a:gd name="T6" fmla="*/ 54 w 152"/>
                <a:gd name="T7" fmla="*/ 137 h 149"/>
                <a:gd name="T8" fmla="*/ 137 w 152"/>
                <a:gd name="T9" fmla="*/ 94 h 149"/>
                <a:gd name="T10" fmla="*/ 97 w 152"/>
                <a:gd name="T11" fmla="*/ 1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49">
                  <a:moveTo>
                    <a:pt x="97" y="11"/>
                  </a:moveTo>
                  <a:lnTo>
                    <a:pt x="97" y="11"/>
                  </a:lnTo>
                  <a:cubicBezTo>
                    <a:pt x="61" y="0"/>
                    <a:pt x="21" y="18"/>
                    <a:pt x="11" y="54"/>
                  </a:cubicBezTo>
                  <a:cubicBezTo>
                    <a:pt x="0" y="87"/>
                    <a:pt x="18" y="126"/>
                    <a:pt x="54" y="137"/>
                  </a:cubicBezTo>
                  <a:cubicBezTo>
                    <a:pt x="90" y="148"/>
                    <a:pt x="126" y="130"/>
                    <a:pt x="137" y="94"/>
                  </a:cubicBezTo>
                  <a:cubicBezTo>
                    <a:pt x="151" y="58"/>
                    <a:pt x="129" y="22"/>
                    <a:pt x="97" y="11"/>
                  </a:cubicBezTo>
                </a:path>
              </a:pathLst>
            </a:custGeom>
            <a:solidFill>
              <a:srgbClr val="FC4F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85546C-EEC7-D342-A05E-A96FBD8A1BF8}"/>
              </a:ext>
            </a:extLst>
          </p:cNvPr>
          <p:cNvGrpSpPr/>
          <p:nvPr/>
        </p:nvGrpSpPr>
        <p:grpSpPr>
          <a:xfrm>
            <a:off x="12188825" y="4196043"/>
            <a:ext cx="9972658" cy="3915004"/>
            <a:chOff x="11058542" y="4654794"/>
            <a:chExt cx="9972658" cy="3915004"/>
          </a:xfrm>
        </p:grpSpPr>
        <p:sp>
          <p:nvSpPr>
            <p:cNvPr id="118" name="Rectángulo 8">
              <a:extLst>
                <a:ext uri="{FF2B5EF4-FFF2-40B4-BE49-F238E27FC236}">
                  <a16:creationId xmlns:a16="http://schemas.microsoft.com/office/drawing/2014/main" id="{2A114C2A-FCAD-6A4D-9456-B84A1228F727}"/>
                </a:ext>
              </a:extLst>
            </p:cNvPr>
            <p:cNvSpPr/>
            <p:nvPr/>
          </p:nvSpPr>
          <p:spPr>
            <a:xfrm flipH="1">
              <a:off x="11058542" y="5707476"/>
              <a:ext cx="997265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The disease causes respiratory illness with symptoms such as a cough, fever, and in more severe cases, difficulty breathing. The disease causes respiratory illness with symptoms such as a cough.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3ADD96D-55C5-864A-ACF1-5B2FEC6445AE}"/>
                </a:ext>
              </a:extLst>
            </p:cNvPr>
            <p:cNvSpPr txBox="1"/>
            <p:nvPr/>
          </p:nvSpPr>
          <p:spPr>
            <a:xfrm flipH="1">
              <a:off x="11058542" y="4654794"/>
              <a:ext cx="4135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SORE THROAT</a:t>
              </a:r>
            </a:p>
          </p:txBody>
        </p:sp>
      </p:grpSp>
      <p:sp>
        <p:nvSpPr>
          <p:cNvPr id="39" name="Freeform 787">
            <a:extLst>
              <a:ext uri="{FF2B5EF4-FFF2-40B4-BE49-F238E27FC236}">
                <a16:creationId xmlns:a16="http://schemas.microsoft.com/office/drawing/2014/main" id="{40F25407-2E60-9D42-9C0D-3AB059606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5" y="9015733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787">
            <a:extLst>
              <a:ext uri="{FF2B5EF4-FFF2-40B4-BE49-F238E27FC236}">
                <a16:creationId xmlns:a16="http://schemas.microsoft.com/office/drawing/2014/main" id="{97673E94-49F8-854A-8AB3-9096875A7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1447" y="9015733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" name="Freeform 787">
            <a:extLst>
              <a:ext uri="{FF2B5EF4-FFF2-40B4-BE49-F238E27FC236}">
                <a16:creationId xmlns:a16="http://schemas.microsoft.com/office/drawing/2014/main" id="{AB096F71-1D3C-DF43-8A50-D417DD2E4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4069" y="9015733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48673D6-A1B8-FD4A-ADD0-693E78E15DC2}"/>
              </a:ext>
            </a:extLst>
          </p:cNvPr>
          <p:cNvGrpSpPr/>
          <p:nvPr/>
        </p:nvGrpSpPr>
        <p:grpSpPr>
          <a:xfrm>
            <a:off x="12703341" y="9622088"/>
            <a:ext cx="1416696" cy="1164060"/>
            <a:chOff x="6409324" y="17856631"/>
            <a:chExt cx="1124806" cy="924223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7F5FD3A-E4C2-994C-B3A3-F0793D75F184}"/>
                </a:ext>
              </a:extLst>
            </p:cNvPr>
            <p:cNvSpPr/>
            <p:nvPr/>
          </p:nvSpPr>
          <p:spPr>
            <a:xfrm>
              <a:off x="6409324" y="18618480"/>
              <a:ext cx="108013" cy="156765"/>
            </a:xfrm>
            <a:custGeom>
              <a:avLst/>
              <a:gdLst>
                <a:gd name="connsiteX0" fmla="*/ 28099 w 108013"/>
                <a:gd name="connsiteY0" fmla="*/ 112845 h 156765"/>
                <a:gd name="connsiteX1" fmla="*/ 53207 w 108013"/>
                <a:gd name="connsiteY1" fmla="*/ 137791 h 156765"/>
                <a:gd name="connsiteX2" fmla="*/ 54578 w 108013"/>
                <a:gd name="connsiteY2" fmla="*/ 137752 h 156765"/>
                <a:gd name="connsiteX3" fmla="*/ 78962 w 108013"/>
                <a:gd name="connsiteY3" fmla="*/ 115887 h 156765"/>
                <a:gd name="connsiteX4" fmla="*/ 47720 w 108013"/>
                <a:gd name="connsiteY4" fmla="*/ 85085 h 156765"/>
                <a:gd name="connsiteX5" fmla="*/ 5048 w 108013"/>
                <a:gd name="connsiteY5" fmla="*/ 39833 h 156765"/>
                <a:gd name="connsiteX6" fmla="*/ 54769 w 108013"/>
                <a:gd name="connsiteY6" fmla="*/ 0 h 156765"/>
                <a:gd name="connsiteX7" fmla="*/ 104299 w 108013"/>
                <a:gd name="connsiteY7" fmla="*/ 41544 h 156765"/>
                <a:gd name="connsiteX8" fmla="*/ 76486 w 108013"/>
                <a:gd name="connsiteY8" fmla="*/ 41544 h 156765"/>
                <a:gd name="connsiteX9" fmla="*/ 54197 w 108013"/>
                <a:gd name="connsiteY9" fmla="*/ 18918 h 156765"/>
                <a:gd name="connsiteX10" fmla="*/ 33338 w 108013"/>
                <a:gd name="connsiteY10" fmla="*/ 37932 h 156765"/>
                <a:gd name="connsiteX11" fmla="*/ 61913 w 108013"/>
                <a:gd name="connsiteY11" fmla="*/ 64361 h 156765"/>
                <a:gd name="connsiteX12" fmla="*/ 108013 w 108013"/>
                <a:gd name="connsiteY12" fmla="*/ 113890 h 156765"/>
                <a:gd name="connsiteX13" fmla="*/ 53912 w 108013"/>
                <a:gd name="connsiteY13" fmla="*/ 156766 h 156765"/>
                <a:gd name="connsiteX14" fmla="*/ 0 w 108013"/>
                <a:gd name="connsiteY14" fmla="*/ 112654 h 15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013" h="156765">
                  <a:moveTo>
                    <a:pt x="28099" y="112845"/>
                  </a:moveTo>
                  <a:cubicBezTo>
                    <a:pt x="28127" y="126658"/>
                    <a:pt x="39367" y="137819"/>
                    <a:pt x="53207" y="137791"/>
                  </a:cubicBezTo>
                  <a:cubicBezTo>
                    <a:pt x="53664" y="137791"/>
                    <a:pt x="54121" y="137781"/>
                    <a:pt x="54578" y="137752"/>
                  </a:cubicBezTo>
                  <a:cubicBezTo>
                    <a:pt x="71723" y="137752"/>
                    <a:pt x="78962" y="129291"/>
                    <a:pt x="78962" y="115887"/>
                  </a:cubicBezTo>
                  <a:cubicBezTo>
                    <a:pt x="78962" y="102482"/>
                    <a:pt x="71438" y="94497"/>
                    <a:pt x="47720" y="85085"/>
                  </a:cubicBezTo>
                  <a:cubicBezTo>
                    <a:pt x="17431" y="73012"/>
                    <a:pt x="5048" y="62269"/>
                    <a:pt x="5048" y="39833"/>
                  </a:cubicBezTo>
                  <a:cubicBezTo>
                    <a:pt x="5048" y="17397"/>
                    <a:pt x="22860" y="0"/>
                    <a:pt x="54769" y="0"/>
                  </a:cubicBezTo>
                  <a:cubicBezTo>
                    <a:pt x="93917" y="0"/>
                    <a:pt x="103823" y="22436"/>
                    <a:pt x="104299" y="41544"/>
                  </a:cubicBezTo>
                  <a:lnTo>
                    <a:pt x="76486" y="41544"/>
                  </a:lnTo>
                  <a:cubicBezTo>
                    <a:pt x="75533" y="33274"/>
                    <a:pt x="72771" y="18918"/>
                    <a:pt x="54197" y="18918"/>
                  </a:cubicBezTo>
                  <a:cubicBezTo>
                    <a:pt x="39624" y="18918"/>
                    <a:pt x="33338" y="26904"/>
                    <a:pt x="33338" y="37932"/>
                  </a:cubicBezTo>
                  <a:cubicBezTo>
                    <a:pt x="33338" y="48959"/>
                    <a:pt x="39815" y="55804"/>
                    <a:pt x="61913" y="64361"/>
                  </a:cubicBezTo>
                  <a:cubicBezTo>
                    <a:pt x="94393" y="77004"/>
                    <a:pt x="108013" y="89363"/>
                    <a:pt x="108013" y="113890"/>
                  </a:cubicBezTo>
                  <a:cubicBezTo>
                    <a:pt x="108013" y="138418"/>
                    <a:pt x="90773" y="156766"/>
                    <a:pt x="53912" y="156766"/>
                  </a:cubicBezTo>
                  <a:cubicBezTo>
                    <a:pt x="13811" y="156766"/>
                    <a:pt x="1238" y="135185"/>
                    <a:pt x="0" y="112654"/>
                  </a:cubicBez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4F17062A-5A69-9145-9A71-AD0C2B3C3D7E}"/>
                </a:ext>
              </a:extLst>
            </p:cNvPr>
            <p:cNvSpPr/>
            <p:nvPr/>
          </p:nvSpPr>
          <p:spPr>
            <a:xfrm>
              <a:off x="6526672" y="18621427"/>
              <a:ext cx="107537" cy="151917"/>
            </a:xfrm>
            <a:custGeom>
              <a:avLst/>
              <a:gdLst>
                <a:gd name="connsiteX0" fmla="*/ 39529 w 107537"/>
                <a:gd name="connsiteY0" fmla="*/ 20725 h 151917"/>
                <a:gd name="connsiteX1" fmla="*/ 0 w 107537"/>
                <a:gd name="connsiteY1" fmla="*/ 20725 h 151917"/>
                <a:gd name="connsiteX2" fmla="*/ 0 w 107537"/>
                <a:gd name="connsiteY2" fmla="*/ 0 h 151917"/>
                <a:gd name="connsiteX3" fmla="*/ 107537 w 107537"/>
                <a:gd name="connsiteY3" fmla="*/ 0 h 151917"/>
                <a:gd name="connsiteX4" fmla="*/ 107537 w 107537"/>
                <a:gd name="connsiteY4" fmla="*/ 20725 h 151917"/>
                <a:gd name="connsiteX5" fmla="*/ 67913 w 107537"/>
                <a:gd name="connsiteY5" fmla="*/ 20725 h 151917"/>
                <a:gd name="connsiteX6" fmla="*/ 67913 w 107537"/>
                <a:gd name="connsiteY6" fmla="*/ 151917 h 151917"/>
                <a:gd name="connsiteX7" fmla="*/ 39338 w 107537"/>
                <a:gd name="connsiteY7" fmla="*/ 151917 h 15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537" h="151917">
                  <a:moveTo>
                    <a:pt x="39529" y="20725"/>
                  </a:moveTo>
                  <a:lnTo>
                    <a:pt x="0" y="20725"/>
                  </a:lnTo>
                  <a:lnTo>
                    <a:pt x="0" y="0"/>
                  </a:lnTo>
                  <a:lnTo>
                    <a:pt x="107537" y="0"/>
                  </a:lnTo>
                  <a:lnTo>
                    <a:pt x="107537" y="20725"/>
                  </a:lnTo>
                  <a:lnTo>
                    <a:pt x="67913" y="20725"/>
                  </a:lnTo>
                  <a:lnTo>
                    <a:pt x="67913" y="151917"/>
                  </a:lnTo>
                  <a:lnTo>
                    <a:pt x="39338" y="151917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D211EA45-2CBC-BC48-A40B-FBF6679A83C2}"/>
                </a:ext>
              </a:extLst>
            </p:cNvPr>
            <p:cNvSpPr/>
            <p:nvPr/>
          </p:nvSpPr>
          <p:spPr>
            <a:xfrm>
              <a:off x="6622779" y="18620857"/>
              <a:ext cx="123348" cy="152107"/>
            </a:xfrm>
            <a:custGeom>
              <a:avLst/>
              <a:gdLst>
                <a:gd name="connsiteX0" fmla="*/ 39148 w 123348"/>
                <a:gd name="connsiteY0" fmla="*/ 110468 h 152107"/>
                <a:gd name="connsiteX1" fmla="*/ 28575 w 123348"/>
                <a:gd name="connsiteY1" fmla="*/ 152107 h 152107"/>
                <a:gd name="connsiteX2" fmla="*/ 0 w 123348"/>
                <a:gd name="connsiteY2" fmla="*/ 152107 h 152107"/>
                <a:gd name="connsiteX3" fmla="*/ 42958 w 123348"/>
                <a:gd name="connsiteY3" fmla="*/ 0 h 152107"/>
                <a:gd name="connsiteX4" fmla="*/ 79724 w 123348"/>
                <a:gd name="connsiteY4" fmla="*/ 0 h 152107"/>
                <a:gd name="connsiteX5" fmla="*/ 123349 w 123348"/>
                <a:gd name="connsiteY5" fmla="*/ 152107 h 152107"/>
                <a:gd name="connsiteX6" fmla="*/ 93536 w 123348"/>
                <a:gd name="connsiteY6" fmla="*/ 152107 h 152107"/>
                <a:gd name="connsiteX7" fmla="*/ 82963 w 123348"/>
                <a:gd name="connsiteY7" fmla="*/ 110468 h 152107"/>
                <a:gd name="connsiteX8" fmla="*/ 77914 w 123348"/>
                <a:gd name="connsiteY8" fmla="*/ 89933 h 152107"/>
                <a:gd name="connsiteX9" fmla="*/ 61151 w 123348"/>
                <a:gd name="connsiteY9" fmla="*/ 22151 h 152107"/>
                <a:gd name="connsiteX10" fmla="*/ 60388 w 123348"/>
                <a:gd name="connsiteY10" fmla="*/ 22151 h 152107"/>
                <a:gd name="connsiteX11" fmla="*/ 44291 w 123348"/>
                <a:gd name="connsiteY11" fmla="*/ 89933 h 152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348" h="152107">
                  <a:moveTo>
                    <a:pt x="39148" y="110468"/>
                  </a:moveTo>
                  <a:lnTo>
                    <a:pt x="28575" y="152107"/>
                  </a:lnTo>
                  <a:lnTo>
                    <a:pt x="0" y="152107"/>
                  </a:lnTo>
                  <a:lnTo>
                    <a:pt x="42958" y="0"/>
                  </a:lnTo>
                  <a:lnTo>
                    <a:pt x="79724" y="0"/>
                  </a:lnTo>
                  <a:lnTo>
                    <a:pt x="123349" y="152107"/>
                  </a:lnTo>
                  <a:lnTo>
                    <a:pt x="93536" y="152107"/>
                  </a:lnTo>
                  <a:lnTo>
                    <a:pt x="82963" y="110468"/>
                  </a:lnTo>
                  <a:close/>
                  <a:moveTo>
                    <a:pt x="77914" y="89933"/>
                  </a:moveTo>
                  <a:cubicBezTo>
                    <a:pt x="69818" y="57991"/>
                    <a:pt x="63913" y="35841"/>
                    <a:pt x="61151" y="22151"/>
                  </a:cubicBezTo>
                  <a:lnTo>
                    <a:pt x="60388" y="22151"/>
                  </a:lnTo>
                  <a:cubicBezTo>
                    <a:pt x="58103" y="35935"/>
                    <a:pt x="51721" y="60178"/>
                    <a:pt x="44291" y="89933"/>
                  </a:cubicBez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5AF04C65-804F-454B-BCAF-AD5D74D8FF72}"/>
                </a:ext>
              </a:extLst>
            </p:cNvPr>
            <p:cNvSpPr/>
            <p:nvPr/>
          </p:nvSpPr>
          <p:spPr>
            <a:xfrm>
              <a:off x="6729649" y="18621427"/>
              <a:ext cx="123348" cy="151917"/>
            </a:xfrm>
            <a:custGeom>
              <a:avLst/>
              <a:gdLst>
                <a:gd name="connsiteX0" fmla="*/ 47339 w 123348"/>
                <a:gd name="connsiteY0" fmla="*/ 151537 h 151917"/>
                <a:gd name="connsiteX1" fmla="*/ 47339 w 123348"/>
                <a:gd name="connsiteY1" fmla="*/ 96778 h 151917"/>
                <a:gd name="connsiteX2" fmla="*/ 46196 w 123348"/>
                <a:gd name="connsiteY2" fmla="*/ 92215 h 151917"/>
                <a:gd name="connsiteX3" fmla="*/ 0 w 123348"/>
                <a:gd name="connsiteY3" fmla="*/ 0 h 151917"/>
                <a:gd name="connsiteX4" fmla="*/ 31718 w 123348"/>
                <a:gd name="connsiteY4" fmla="*/ 0 h 151917"/>
                <a:gd name="connsiteX5" fmla="*/ 62389 w 123348"/>
                <a:gd name="connsiteY5" fmla="*/ 71680 h 151917"/>
                <a:gd name="connsiteX6" fmla="*/ 93440 w 123348"/>
                <a:gd name="connsiteY6" fmla="*/ 0 h 151917"/>
                <a:gd name="connsiteX7" fmla="*/ 123349 w 123348"/>
                <a:gd name="connsiteY7" fmla="*/ 0 h 151917"/>
                <a:gd name="connsiteX8" fmla="*/ 76771 w 123348"/>
                <a:gd name="connsiteY8" fmla="*/ 92500 h 151917"/>
                <a:gd name="connsiteX9" fmla="*/ 75724 w 123348"/>
                <a:gd name="connsiteY9" fmla="*/ 97158 h 151917"/>
                <a:gd name="connsiteX10" fmla="*/ 75724 w 123348"/>
                <a:gd name="connsiteY10" fmla="*/ 151917 h 15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348" h="151917">
                  <a:moveTo>
                    <a:pt x="47339" y="151537"/>
                  </a:moveTo>
                  <a:lnTo>
                    <a:pt x="47339" y="96778"/>
                  </a:lnTo>
                  <a:cubicBezTo>
                    <a:pt x="47349" y="95181"/>
                    <a:pt x="46958" y="93613"/>
                    <a:pt x="46196" y="92215"/>
                  </a:cubicBezTo>
                  <a:lnTo>
                    <a:pt x="0" y="0"/>
                  </a:lnTo>
                  <a:lnTo>
                    <a:pt x="31718" y="0"/>
                  </a:lnTo>
                  <a:cubicBezTo>
                    <a:pt x="42767" y="24432"/>
                    <a:pt x="56960" y="55995"/>
                    <a:pt x="62389" y="71680"/>
                  </a:cubicBezTo>
                  <a:cubicBezTo>
                    <a:pt x="68961" y="54284"/>
                    <a:pt x="83344" y="23292"/>
                    <a:pt x="93440" y="0"/>
                  </a:cubicBezTo>
                  <a:lnTo>
                    <a:pt x="123349" y="0"/>
                  </a:lnTo>
                  <a:lnTo>
                    <a:pt x="76771" y="92500"/>
                  </a:lnTo>
                  <a:cubicBezTo>
                    <a:pt x="76029" y="93936"/>
                    <a:pt x="75667" y="95542"/>
                    <a:pt x="75724" y="97158"/>
                  </a:cubicBezTo>
                  <a:lnTo>
                    <a:pt x="75724" y="151917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C2F1ABD0-4D0E-7344-9735-382D95E9F7BE}"/>
                </a:ext>
              </a:extLst>
            </p:cNvPr>
            <p:cNvSpPr/>
            <p:nvPr/>
          </p:nvSpPr>
          <p:spPr>
            <a:xfrm>
              <a:off x="6935390" y="18626371"/>
              <a:ext cx="106870" cy="152297"/>
            </a:xfrm>
            <a:custGeom>
              <a:avLst/>
              <a:gdLst>
                <a:gd name="connsiteX0" fmla="*/ 571 w 106870"/>
                <a:gd name="connsiteY0" fmla="*/ 0 h 152297"/>
                <a:gd name="connsiteX1" fmla="*/ 29146 w 106870"/>
                <a:gd name="connsiteY1" fmla="*/ 0 h 152297"/>
                <a:gd name="connsiteX2" fmla="*/ 29146 w 106870"/>
                <a:gd name="connsiteY2" fmla="*/ 61508 h 152297"/>
                <a:gd name="connsiteX3" fmla="*/ 78296 w 106870"/>
                <a:gd name="connsiteY3" fmla="*/ 61508 h 152297"/>
                <a:gd name="connsiteX4" fmla="*/ 78296 w 106870"/>
                <a:gd name="connsiteY4" fmla="*/ 0 h 152297"/>
                <a:gd name="connsiteX5" fmla="*/ 106871 w 106870"/>
                <a:gd name="connsiteY5" fmla="*/ 0 h 152297"/>
                <a:gd name="connsiteX6" fmla="*/ 106871 w 106870"/>
                <a:gd name="connsiteY6" fmla="*/ 152107 h 152297"/>
                <a:gd name="connsiteX7" fmla="*/ 78296 w 106870"/>
                <a:gd name="connsiteY7" fmla="*/ 152107 h 152297"/>
                <a:gd name="connsiteX8" fmla="*/ 78296 w 106870"/>
                <a:gd name="connsiteY8" fmla="*/ 82328 h 152297"/>
                <a:gd name="connsiteX9" fmla="*/ 28575 w 106870"/>
                <a:gd name="connsiteY9" fmla="*/ 82328 h 152297"/>
                <a:gd name="connsiteX10" fmla="*/ 28575 w 106870"/>
                <a:gd name="connsiteY10" fmla="*/ 152297 h 152297"/>
                <a:gd name="connsiteX11" fmla="*/ 0 w 106870"/>
                <a:gd name="connsiteY11" fmla="*/ 152297 h 15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870" h="152297">
                  <a:moveTo>
                    <a:pt x="571" y="0"/>
                  </a:moveTo>
                  <a:lnTo>
                    <a:pt x="29146" y="0"/>
                  </a:lnTo>
                  <a:lnTo>
                    <a:pt x="29146" y="61508"/>
                  </a:lnTo>
                  <a:lnTo>
                    <a:pt x="78296" y="61508"/>
                  </a:lnTo>
                  <a:lnTo>
                    <a:pt x="78296" y="0"/>
                  </a:lnTo>
                  <a:lnTo>
                    <a:pt x="106871" y="0"/>
                  </a:lnTo>
                  <a:lnTo>
                    <a:pt x="106871" y="152107"/>
                  </a:lnTo>
                  <a:lnTo>
                    <a:pt x="78296" y="152107"/>
                  </a:lnTo>
                  <a:lnTo>
                    <a:pt x="78296" y="82328"/>
                  </a:lnTo>
                  <a:lnTo>
                    <a:pt x="28575" y="82328"/>
                  </a:lnTo>
                  <a:lnTo>
                    <a:pt x="28575" y="152297"/>
                  </a:lnTo>
                  <a:lnTo>
                    <a:pt x="0" y="152297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2D7BBB96-0E8E-9341-84A9-FB80918C83BA}"/>
                </a:ext>
              </a:extLst>
            </p:cNvPr>
            <p:cNvSpPr/>
            <p:nvPr/>
          </p:nvSpPr>
          <p:spPr>
            <a:xfrm>
              <a:off x="7068168" y="18623994"/>
              <a:ext cx="114871" cy="156860"/>
            </a:xfrm>
            <a:custGeom>
              <a:avLst/>
              <a:gdLst>
                <a:gd name="connsiteX0" fmla="*/ 114871 w 114871"/>
                <a:gd name="connsiteY0" fmla="*/ 77099 h 156860"/>
                <a:gd name="connsiteX1" fmla="*/ 56674 w 114871"/>
                <a:gd name="connsiteY1" fmla="*/ 156861 h 156860"/>
                <a:gd name="connsiteX2" fmla="*/ 0 w 114871"/>
                <a:gd name="connsiteY2" fmla="*/ 77004 h 156860"/>
                <a:gd name="connsiteX3" fmla="*/ 58007 w 114871"/>
                <a:gd name="connsiteY3" fmla="*/ 0 h 156860"/>
                <a:gd name="connsiteX4" fmla="*/ 114871 w 114871"/>
                <a:gd name="connsiteY4" fmla="*/ 77099 h 156860"/>
                <a:gd name="connsiteX5" fmla="*/ 29146 w 114871"/>
                <a:gd name="connsiteY5" fmla="*/ 77099 h 156860"/>
                <a:gd name="connsiteX6" fmla="*/ 57721 w 114871"/>
                <a:gd name="connsiteY6" fmla="*/ 137182 h 156860"/>
                <a:gd name="connsiteX7" fmla="*/ 86296 w 114871"/>
                <a:gd name="connsiteY7" fmla="*/ 77289 h 156860"/>
                <a:gd name="connsiteX8" fmla="*/ 57721 w 114871"/>
                <a:gd name="connsiteY8" fmla="*/ 20249 h 156860"/>
                <a:gd name="connsiteX9" fmla="*/ 29146 w 114871"/>
                <a:gd name="connsiteY9" fmla="*/ 76719 h 1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1" h="156860">
                  <a:moveTo>
                    <a:pt x="114871" y="77099"/>
                  </a:moveTo>
                  <a:cubicBezTo>
                    <a:pt x="114871" y="131382"/>
                    <a:pt x="97822" y="156861"/>
                    <a:pt x="56674" y="156861"/>
                  </a:cubicBezTo>
                  <a:cubicBezTo>
                    <a:pt x="17907" y="156861"/>
                    <a:pt x="0" y="131953"/>
                    <a:pt x="0" y="77004"/>
                  </a:cubicBezTo>
                  <a:cubicBezTo>
                    <a:pt x="0" y="22055"/>
                    <a:pt x="20955" y="0"/>
                    <a:pt x="58007" y="0"/>
                  </a:cubicBezTo>
                  <a:cubicBezTo>
                    <a:pt x="97441" y="0"/>
                    <a:pt x="114871" y="24812"/>
                    <a:pt x="114871" y="77099"/>
                  </a:cubicBezTo>
                  <a:close/>
                  <a:moveTo>
                    <a:pt x="29146" y="77099"/>
                  </a:moveTo>
                  <a:cubicBezTo>
                    <a:pt x="29146" y="115697"/>
                    <a:pt x="37052" y="137182"/>
                    <a:pt x="57721" y="137182"/>
                  </a:cubicBezTo>
                  <a:cubicBezTo>
                    <a:pt x="78391" y="137182"/>
                    <a:pt x="86296" y="116933"/>
                    <a:pt x="86296" y="77289"/>
                  </a:cubicBezTo>
                  <a:cubicBezTo>
                    <a:pt x="86296" y="37646"/>
                    <a:pt x="78677" y="20249"/>
                    <a:pt x="57721" y="20249"/>
                  </a:cubicBezTo>
                  <a:cubicBezTo>
                    <a:pt x="36766" y="20249"/>
                    <a:pt x="29146" y="40308"/>
                    <a:pt x="29146" y="76719"/>
                  </a:cubicBez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520125D-319E-924B-9092-83F6B31156CE}"/>
                </a:ext>
              </a:extLst>
            </p:cNvPr>
            <p:cNvSpPr/>
            <p:nvPr/>
          </p:nvSpPr>
          <p:spPr>
            <a:xfrm>
              <a:off x="7210662" y="18625515"/>
              <a:ext cx="138017" cy="152868"/>
            </a:xfrm>
            <a:custGeom>
              <a:avLst/>
              <a:gdLst>
                <a:gd name="connsiteX0" fmla="*/ 110776 w 138017"/>
                <a:gd name="connsiteY0" fmla="*/ 93451 h 152868"/>
                <a:gd name="connsiteX1" fmla="*/ 111919 w 138017"/>
                <a:gd name="connsiteY1" fmla="*/ 20629 h 152868"/>
                <a:gd name="connsiteX2" fmla="*/ 111252 w 138017"/>
                <a:gd name="connsiteY2" fmla="*/ 20629 h 152868"/>
                <a:gd name="connsiteX3" fmla="*/ 79629 w 138017"/>
                <a:gd name="connsiteY3" fmla="*/ 152868 h 152868"/>
                <a:gd name="connsiteX4" fmla="*/ 53626 w 138017"/>
                <a:gd name="connsiteY4" fmla="*/ 152868 h 152868"/>
                <a:gd name="connsiteX5" fmla="*/ 25051 w 138017"/>
                <a:gd name="connsiteY5" fmla="*/ 19774 h 152868"/>
                <a:gd name="connsiteX6" fmla="*/ 24098 w 138017"/>
                <a:gd name="connsiteY6" fmla="*/ 19774 h 152868"/>
                <a:gd name="connsiteX7" fmla="*/ 26003 w 138017"/>
                <a:gd name="connsiteY7" fmla="*/ 95828 h 152868"/>
                <a:gd name="connsiteX8" fmla="*/ 26003 w 138017"/>
                <a:gd name="connsiteY8" fmla="*/ 152107 h 152868"/>
                <a:gd name="connsiteX9" fmla="*/ 0 w 138017"/>
                <a:gd name="connsiteY9" fmla="*/ 152107 h 152868"/>
                <a:gd name="connsiteX10" fmla="*/ 0 w 138017"/>
                <a:gd name="connsiteY10" fmla="*/ 0 h 152868"/>
                <a:gd name="connsiteX11" fmla="*/ 42291 w 138017"/>
                <a:gd name="connsiteY11" fmla="*/ 0 h 152868"/>
                <a:gd name="connsiteX12" fmla="*/ 67913 w 138017"/>
                <a:gd name="connsiteY12" fmla="*/ 113035 h 152868"/>
                <a:gd name="connsiteX13" fmla="*/ 67913 w 138017"/>
                <a:gd name="connsiteY13" fmla="*/ 113035 h 152868"/>
                <a:gd name="connsiteX14" fmla="*/ 96488 w 138017"/>
                <a:gd name="connsiteY14" fmla="*/ 0 h 152868"/>
                <a:gd name="connsiteX15" fmla="*/ 138017 w 138017"/>
                <a:gd name="connsiteY15" fmla="*/ 0 h 152868"/>
                <a:gd name="connsiteX16" fmla="*/ 138017 w 138017"/>
                <a:gd name="connsiteY16" fmla="*/ 152107 h 152868"/>
                <a:gd name="connsiteX17" fmla="*/ 110585 w 138017"/>
                <a:gd name="connsiteY17" fmla="*/ 152107 h 15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8017" h="152868">
                  <a:moveTo>
                    <a:pt x="110776" y="93451"/>
                  </a:moveTo>
                  <a:cubicBezTo>
                    <a:pt x="110776" y="66737"/>
                    <a:pt x="111347" y="37456"/>
                    <a:pt x="111919" y="20629"/>
                  </a:cubicBezTo>
                  <a:lnTo>
                    <a:pt x="111252" y="20629"/>
                  </a:lnTo>
                  <a:cubicBezTo>
                    <a:pt x="104775" y="49150"/>
                    <a:pt x="92202" y="104004"/>
                    <a:pt x="79629" y="152868"/>
                  </a:cubicBezTo>
                  <a:lnTo>
                    <a:pt x="53626" y="152868"/>
                  </a:lnTo>
                  <a:cubicBezTo>
                    <a:pt x="44101" y="108377"/>
                    <a:pt x="31242" y="49245"/>
                    <a:pt x="25051" y="19774"/>
                  </a:cubicBezTo>
                  <a:lnTo>
                    <a:pt x="24098" y="19774"/>
                  </a:lnTo>
                  <a:cubicBezTo>
                    <a:pt x="25146" y="37552"/>
                    <a:pt x="26003" y="69969"/>
                    <a:pt x="26003" y="95828"/>
                  </a:cubicBezTo>
                  <a:lnTo>
                    <a:pt x="26003" y="152107"/>
                  </a:lnTo>
                  <a:lnTo>
                    <a:pt x="0" y="152107"/>
                  </a:lnTo>
                  <a:lnTo>
                    <a:pt x="0" y="0"/>
                  </a:lnTo>
                  <a:lnTo>
                    <a:pt x="42291" y="0"/>
                  </a:lnTo>
                  <a:cubicBezTo>
                    <a:pt x="53626" y="43921"/>
                    <a:pt x="64008" y="91645"/>
                    <a:pt x="67913" y="113035"/>
                  </a:cubicBezTo>
                  <a:lnTo>
                    <a:pt x="67913" y="113035"/>
                  </a:lnTo>
                  <a:cubicBezTo>
                    <a:pt x="71533" y="94022"/>
                    <a:pt x="85154" y="42115"/>
                    <a:pt x="96488" y="0"/>
                  </a:cubicBezTo>
                  <a:lnTo>
                    <a:pt x="138017" y="0"/>
                  </a:lnTo>
                  <a:lnTo>
                    <a:pt x="138017" y="152107"/>
                  </a:lnTo>
                  <a:lnTo>
                    <a:pt x="110585" y="152107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6CCB86D2-80A1-9541-B78E-F3D9A7C09F08}"/>
                </a:ext>
              </a:extLst>
            </p:cNvPr>
            <p:cNvSpPr/>
            <p:nvPr/>
          </p:nvSpPr>
          <p:spPr>
            <a:xfrm>
              <a:off x="7382207" y="18625990"/>
              <a:ext cx="94392" cy="152107"/>
            </a:xfrm>
            <a:custGeom>
              <a:avLst/>
              <a:gdLst>
                <a:gd name="connsiteX0" fmla="*/ 87058 w 94392"/>
                <a:gd name="connsiteY0" fmla="*/ 82709 h 152107"/>
                <a:gd name="connsiteX1" fmla="*/ 27718 w 94392"/>
                <a:gd name="connsiteY1" fmla="*/ 82709 h 152107"/>
                <a:gd name="connsiteX2" fmla="*/ 27718 w 94392"/>
                <a:gd name="connsiteY2" fmla="*/ 131573 h 152107"/>
                <a:gd name="connsiteX3" fmla="*/ 94393 w 94392"/>
                <a:gd name="connsiteY3" fmla="*/ 131573 h 152107"/>
                <a:gd name="connsiteX4" fmla="*/ 90773 w 94392"/>
                <a:gd name="connsiteY4" fmla="*/ 152107 h 152107"/>
                <a:gd name="connsiteX5" fmla="*/ 0 w 94392"/>
                <a:gd name="connsiteY5" fmla="*/ 152107 h 152107"/>
                <a:gd name="connsiteX6" fmla="*/ 0 w 94392"/>
                <a:gd name="connsiteY6" fmla="*/ 0 h 152107"/>
                <a:gd name="connsiteX7" fmla="*/ 90202 w 94392"/>
                <a:gd name="connsiteY7" fmla="*/ 0 h 152107"/>
                <a:gd name="connsiteX8" fmla="*/ 90202 w 94392"/>
                <a:gd name="connsiteY8" fmla="*/ 20725 h 152107"/>
                <a:gd name="connsiteX9" fmla="*/ 28004 w 94392"/>
                <a:gd name="connsiteY9" fmla="*/ 20725 h 152107"/>
                <a:gd name="connsiteX10" fmla="*/ 28004 w 94392"/>
                <a:gd name="connsiteY10" fmla="*/ 61984 h 152107"/>
                <a:gd name="connsiteX11" fmla="*/ 87344 w 94392"/>
                <a:gd name="connsiteY11" fmla="*/ 61984 h 152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392" h="152107">
                  <a:moveTo>
                    <a:pt x="87058" y="82709"/>
                  </a:moveTo>
                  <a:lnTo>
                    <a:pt x="27718" y="82709"/>
                  </a:lnTo>
                  <a:lnTo>
                    <a:pt x="27718" y="131573"/>
                  </a:lnTo>
                  <a:lnTo>
                    <a:pt x="94393" y="131573"/>
                  </a:lnTo>
                  <a:lnTo>
                    <a:pt x="90773" y="152107"/>
                  </a:lnTo>
                  <a:lnTo>
                    <a:pt x="0" y="152107"/>
                  </a:lnTo>
                  <a:lnTo>
                    <a:pt x="0" y="0"/>
                  </a:lnTo>
                  <a:lnTo>
                    <a:pt x="90202" y="0"/>
                  </a:lnTo>
                  <a:lnTo>
                    <a:pt x="90202" y="20725"/>
                  </a:lnTo>
                  <a:lnTo>
                    <a:pt x="28004" y="20725"/>
                  </a:lnTo>
                  <a:lnTo>
                    <a:pt x="28004" y="61984"/>
                  </a:lnTo>
                  <a:lnTo>
                    <a:pt x="87344" y="61984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E3906B02-C8E1-8348-B0C7-D76D645A9E4C}"/>
                </a:ext>
              </a:extLst>
            </p:cNvPr>
            <p:cNvSpPr/>
            <p:nvPr/>
          </p:nvSpPr>
          <p:spPr>
            <a:xfrm>
              <a:off x="7504127" y="18626371"/>
              <a:ext cx="30003" cy="152012"/>
            </a:xfrm>
            <a:custGeom>
              <a:avLst/>
              <a:gdLst>
                <a:gd name="connsiteX0" fmla="*/ 2762 w 30003"/>
                <a:gd name="connsiteY0" fmla="*/ 99345 h 152012"/>
                <a:gd name="connsiteX1" fmla="*/ 0 w 30003"/>
                <a:gd name="connsiteY1" fmla="*/ 26048 h 152012"/>
                <a:gd name="connsiteX2" fmla="*/ 0 w 30003"/>
                <a:gd name="connsiteY2" fmla="*/ 0 h 152012"/>
                <a:gd name="connsiteX3" fmla="*/ 30004 w 30003"/>
                <a:gd name="connsiteY3" fmla="*/ 0 h 152012"/>
                <a:gd name="connsiteX4" fmla="*/ 30004 w 30003"/>
                <a:gd name="connsiteY4" fmla="*/ 26143 h 152012"/>
                <a:gd name="connsiteX5" fmla="*/ 27051 w 30003"/>
                <a:gd name="connsiteY5" fmla="*/ 99345 h 152012"/>
                <a:gd name="connsiteX6" fmla="*/ 762 w 30003"/>
                <a:gd name="connsiteY6" fmla="*/ 152012 h 152012"/>
                <a:gd name="connsiteX7" fmla="*/ 762 w 30003"/>
                <a:gd name="connsiteY7" fmla="*/ 122827 h 152012"/>
                <a:gd name="connsiteX8" fmla="*/ 28575 w 30003"/>
                <a:gd name="connsiteY8" fmla="*/ 122827 h 152012"/>
                <a:gd name="connsiteX9" fmla="*/ 28575 w 30003"/>
                <a:gd name="connsiteY9" fmla="*/ 152012 h 15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03" h="152012">
                  <a:moveTo>
                    <a:pt x="2762" y="99345"/>
                  </a:moveTo>
                  <a:lnTo>
                    <a:pt x="0" y="26048"/>
                  </a:lnTo>
                  <a:lnTo>
                    <a:pt x="0" y="0"/>
                  </a:lnTo>
                  <a:lnTo>
                    <a:pt x="30004" y="0"/>
                  </a:lnTo>
                  <a:lnTo>
                    <a:pt x="30004" y="26143"/>
                  </a:lnTo>
                  <a:lnTo>
                    <a:pt x="27051" y="99345"/>
                  </a:lnTo>
                  <a:close/>
                  <a:moveTo>
                    <a:pt x="762" y="152012"/>
                  </a:moveTo>
                  <a:lnTo>
                    <a:pt x="762" y="122827"/>
                  </a:lnTo>
                  <a:lnTo>
                    <a:pt x="28575" y="122827"/>
                  </a:lnTo>
                  <a:lnTo>
                    <a:pt x="28575" y="152012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AF7E1927-375D-EA48-A6E3-6F66371FB66B}"/>
                </a:ext>
              </a:extLst>
            </p:cNvPr>
            <p:cNvSpPr/>
            <p:nvPr/>
          </p:nvSpPr>
          <p:spPr>
            <a:xfrm>
              <a:off x="6577154" y="17908233"/>
              <a:ext cx="783145" cy="653777"/>
            </a:xfrm>
            <a:custGeom>
              <a:avLst/>
              <a:gdLst>
                <a:gd name="connsiteX0" fmla="*/ 783145 w 783145"/>
                <a:gd name="connsiteY0" fmla="*/ 635524 h 653777"/>
                <a:gd name="connsiteX1" fmla="*/ 783145 w 783145"/>
                <a:gd name="connsiteY1" fmla="*/ 249076 h 653777"/>
                <a:gd name="connsiteX2" fmla="*/ 403479 w 783145"/>
                <a:gd name="connsiteY2" fmla="*/ 0 h 653777"/>
                <a:gd name="connsiteX3" fmla="*/ 0 w 783145"/>
                <a:gd name="connsiteY3" fmla="*/ 254590 h 653777"/>
                <a:gd name="connsiteX4" fmla="*/ 0 w 783145"/>
                <a:gd name="connsiteY4" fmla="*/ 635524 h 653777"/>
                <a:gd name="connsiteX5" fmla="*/ 18288 w 783145"/>
                <a:gd name="connsiteY5" fmla="*/ 653777 h 653777"/>
                <a:gd name="connsiteX6" fmla="*/ 18383 w 783145"/>
                <a:gd name="connsiteY6" fmla="*/ 653777 h 653777"/>
                <a:gd name="connsiteX7" fmla="*/ 764762 w 783145"/>
                <a:gd name="connsiteY7" fmla="*/ 653777 h 653777"/>
                <a:gd name="connsiteX8" fmla="*/ 783145 w 783145"/>
                <a:gd name="connsiteY8" fmla="*/ 635619 h 653777"/>
                <a:gd name="connsiteX9" fmla="*/ 783145 w 783145"/>
                <a:gd name="connsiteY9" fmla="*/ 635524 h 6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3145" h="653777">
                  <a:moveTo>
                    <a:pt x="783145" y="635524"/>
                  </a:moveTo>
                  <a:lnTo>
                    <a:pt x="783145" y="249076"/>
                  </a:lnTo>
                  <a:lnTo>
                    <a:pt x="403479" y="0"/>
                  </a:lnTo>
                  <a:lnTo>
                    <a:pt x="0" y="254590"/>
                  </a:lnTo>
                  <a:lnTo>
                    <a:pt x="0" y="635524"/>
                  </a:lnTo>
                  <a:cubicBezTo>
                    <a:pt x="0" y="645602"/>
                    <a:pt x="8191" y="653777"/>
                    <a:pt x="18288" y="653777"/>
                  </a:cubicBezTo>
                  <a:cubicBezTo>
                    <a:pt x="18316" y="653777"/>
                    <a:pt x="18354" y="653777"/>
                    <a:pt x="18383" y="653777"/>
                  </a:cubicBezTo>
                  <a:lnTo>
                    <a:pt x="764762" y="653777"/>
                  </a:lnTo>
                  <a:cubicBezTo>
                    <a:pt x="774859" y="653834"/>
                    <a:pt x="783088" y="645696"/>
                    <a:pt x="783145" y="635619"/>
                  </a:cubicBezTo>
                  <a:cubicBezTo>
                    <a:pt x="783145" y="635591"/>
                    <a:pt x="783145" y="635553"/>
                    <a:pt x="783145" y="6355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5D8F4A6-C2CE-4343-8249-E1A9FDD2E106}"/>
                </a:ext>
              </a:extLst>
            </p:cNvPr>
            <p:cNvSpPr/>
            <p:nvPr/>
          </p:nvSpPr>
          <p:spPr>
            <a:xfrm>
              <a:off x="6477310" y="17856631"/>
              <a:ext cx="988475" cy="364944"/>
            </a:xfrm>
            <a:custGeom>
              <a:avLst/>
              <a:gdLst>
                <a:gd name="connsiteX0" fmla="*/ 976049 w 988475"/>
                <a:gd name="connsiteY0" fmla="*/ 312657 h 364944"/>
                <a:gd name="connsiteX1" fmla="*/ 518849 w 988475"/>
                <a:gd name="connsiteY1" fmla="*/ 4734 h 364944"/>
                <a:gd name="connsiteX2" fmla="*/ 487322 w 988475"/>
                <a:gd name="connsiteY2" fmla="*/ 4734 h 364944"/>
                <a:gd name="connsiteX3" fmla="*/ 12786 w 988475"/>
                <a:gd name="connsiteY3" fmla="*/ 312657 h 364944"/>
                <a:gd name="connsiteX4" fmla="*/ 4766 w 988475"/>
                <a:gd name="connsiteY4" fmla="*/ 352186 h 364944"/>
                <a:gd name="connsiteX5" fmla="*/ 28312 w 988475"/>
                <a:gd name="connsiteY5" fmla="*/ 364944 h 364944"/>
                <a:gd name="connsiteX6" fmla="*/ 43838 w 988475"/>
                <a:gd name="connsiteY6" fmla="*/ 360381 h 364944"/>
                <a:gd name="connsiteX7" fmla="*/ 502562 w 988475"/>
                <a:gd name="connsiteY7" fmla="*/ 62725 h 364944"/>
                <a:gd name="connsiteX8" fmla="*/ 943855 w 988475"/>
                <a:gd name="connsiteY8" fmla="*/ 359810 h 364944"/>
                <a:gd name="connsiteX9" fmla="*/ 983622 w 988475"/>
                <a:gd name="connsiteY9" fmla="*/ 351967 h 364944"/>
                <a:gd name="connsiteX10" fmla="*/ 975764 w 988475"/>
                <a:gd name="connsiteY10" fmla="*/ 312277 h 36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8475" h="364944">
                  <a:moveTo>
                    <a:pt x="976049" y="312657"/>
                  </a:moveTo>
                  <a:lnTo>
                    <a:pt x="518849" y="4734"/>
                  </a:lnTo>
                  <a:cubicBezTo>
                    <a:pt x="509286" y="-1578"/>
                    <a:pt x="496885" y="-1578"/>
                    <a:pt x="487322" y="4734"/>
                  </a:cubicBezTo>
                  <a:lnTo>
                    <a:pt x="12786" y="312657"/>
                  </a:lnTo>
                  <a:cubicBezTo>
                    <a:pt x="-368" y="321365"/>
                    <a:pt x="-3959" y="339057"/>
                    <a:pt x="4766" y="352186"/>
                  </a:cubicBezTo>
                  <a:cubicBezTo>
                    <a:pt x="10005" y="360076"/>
                    <a:pt x="18825" y="364858"/>
                    <a:pt x="28312" y="364944"/>
                  </a:cubicBezTo>
                  <a:cubicBezTo>
                    <a:pt x="33817" y="364944"/>
                    <a:pt x="39208" y="363366"/>
                    <a:pt x="43838" y="360381"/>
                  </a:cubicBezTo>
                  <a:lnTo>
                    <a:pt x="502562" y="62725"/>
                  </a:lnTo>
                  <a:lnTo>
                    <a:pt x="943855" y="359810"/>
                  </a:lnTo>
                  <a:cubicBezTo>
                    <a:pt x="957009" y="368604"/>
                    <a:pt x="974811" y="365096"/>
                    <a:pt x="983622" y="351967"/>
                  </a:cubicBezTo>
                  <a:cubicBezTo>
                    <a:pt x="992432" y="338839"/>
                    <a:pt x="988917" y="321070"/>
                    <a:pt x="975764" y="312277"/>
                  </a:cubicBez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89C3595C-D348-2E4C-9250-7D86F87460D7}"/>
                </a:ext>
              </a:extLst>
            </p:cNvPr>
            <p:cNvSpPr/>
            <p:nvPr/>
          </p:nvSpPr>
          <p:spPr>
            <a:xfrm>
              <a:off x="6705170" y="18259791"/>
              <a:ext cx="207168" cy="302598"/>
            </a:xfrm>
            <a:custGeom>
              <a:avLst/>
              <a:gdLst>
                <a:gd name="connsiteX0" fmla="*/ 0 w 207168"/>
                <a:gd name="connsiteY0" fmla="*/ 7890 h 302598"/>
                <a:gd name="connsiteX1" fmla="*/ 0 w 207168"/>
                <a:gd name="connsiteY1" fmla="*/ 302599 h 302598"/>
                <a:gd name="connsiteX2" fmla="*/ 207169 w 207168"/>
                <a:gd name="connsiteY2" fmla="*/ 302599 h 302598"/>
                <a:gd name="connsiteX3" fmla="*/ 207169 w 207168"/>
                <a:gd name="connsiteY3" fmla="*/ 7890 h 302598"/>
                <a:gd name="connsiteX4" fmla="*/ 199263 w 207168"/>
                <a:gd name="connsiteY4" fmla="*/ 0 h 302598"/>
                <a:gd name="connsiteX5" fmla="*/ 7906 w 207168"/>
                <a:gd name="connsiteY5" fmla="*/ 0 h 302598"/>
                <a:gd name="connsiteX6" fmla="*/ 0 w 207168"/>
                <a:gd name="connsiteY6" fmla="*/ 7890 h 30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168" h="302598">
                  <a:moveTo>
                    <a:pt x="0" y="7890"/>
                  </a:moveTo>
                  <a:lnTo>
                    <a:pt x="0" y="302599"/>
                  </a:lnTo>
                  <a:lnTo>
                    <a:pt x="207169" y="302599"/>
                  </a:lnTo>
                  <a:lnTo>
                    <a:pt x="207169" y="7890"/>
                  </a:lnTo>
                  <a:cubicBezTo>
                    <a:pt x="207169" y="3537"/>
                    <a:pt x="203626" y="0"/>
                    <a:pt x="199263" y="0"/>
                  </a:cubicBezTo>
                  <a:lnTo>
                    <a:pt x="7906" y="0"/>
                  </a:lnTo>
                  <a:cubicBezTo>
                    <a:pt x="3543" y="0"/>
                    <a:pt x="0" y="3537"/>
                    <a:pt x="0" y="7890"/>
                  </a:cubicBez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DBD27A26-F5A6-B04E-941E-6AA52C766207}"/>
                </a:ext>
              </a:extLst>
            </p:cNvPr>
            <p:cNvSpPr/>
            <p:nvPr/>
          </p:nvSpPr>
          <p:spPr>
            <a:xfrm>
              <a:off x="7046546" y="18170618"/>
              <a:ext cx="158400" cy="231108"/>
            </a:xfrm>
            <a:custGeom>
              <a:avLst/>
              <a:gdLst>
                <a:gd name="connsiteX0" fmla="*/ 0 w 158400"/>
                <a:gd name="connsiteY0" fmla="*/ 0 h 231108"/>
                <a:gd name="connsiteX1" fmla="*/ 158401 w 158400"/>
                <a:gd name="connsiteY1" fmla="*/ 0 h 231108"/>
                <a:gd name="connsiteX2" fmla="*/ 158401 w 158400"/>
                <a:gd name="connsiteY2" fmla="*/ 231108 h 231108"/>
                <a:gd name="connsiteX3" fmla="*/ 0 w 158400"/>
                <a:gd name="connsiteY3" fmla="*/ 231108 h 23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00" h="231108">
                  <a:moveTo>
                    <a:pt x="0" y="0"/>
                  </a:moveTo>
                  <a:lnTo>
                    <a:pt x="158401" y="0"/>
                  </a:lnTo>
                  <a:lnTo>
                    <a:pt x="158401" y="231108"/>
                  </a:lnTo>
                  <a:lnTo>
                    <a:pt x="0" y="231108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C186C0E5-0AC6-1148-B833-5D10B4E8B001}"/>
                </a:ext>
              </a:extLst>
            </p:cNvPr>
            <p:cNvSpPr/>
            <p:nvPr/>
          </p:nvSpPr>
          <p:spPr>
            <a:xfrm>
              <a:off x="7117317" y="18162253"/>
              <a:ext cx="19811" cy="244797"/>
            </a:xfrm>
            <a:custGeom>
              <a:avLst/>
              <a:gdLst>
                <a:gd name="connsiteX0" fmla="*/ 0 w 19811"/>
                <a:gd name="connsiteY0" fmla="*/ 0 h 244797"/>
                <a:gd name="connsiteX1" fmla="*/ 19812 w 19811"/>
                <a:gd name="connsiteY1" fmla="*/ 0 h 244797"/>
                <a:gd name="connsiteX2" fmla="*/ 19812 w 19811"/>
                <a:gd name="connsiteY2" fmla="*/ 244798 h 244797"/>
                <a:gd name="connsiteX3" fmla="*/ 0 w 19811"/>
                <a:gd name="connsiteY3" fmla="*/ 244798 h 24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1" h="244797">
                  <a:moveTo>
                    <a:pt x="0" y="0"/>
                  </a:moveTo>
                  <a:lnTo>
                    <a:pt x="19812" y="0"/>
                  </a:lnTo>
                  <a:lnTo>
                    <a:pt x="19812" y="244798"/>
                  </a:lnTo>
                  <a:lnTo>
                    <a:pt x="0" y="244798"/>
                  </a:lnTo>
                  <a:close/>
                </a:path>
              </a:pathLst>
            </a:custGeom>
            <a:solidFill>
              <a:srgbClr val="EDED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1934B65A-63A1-0241-BE47-07ED108A8FF4}"/>
                </a:ext>
              </a:extLst>
            </p:cNvPr>
            <p:cNvSpPr/>
            <p:nvPr/>
          </p:nvSpPr>
          <p:spPr>
            <a:xfrm>
              <a:off x="7035783" y="18253517"/>
              <a:ext cx="175926" cy="19773"/>
            </a:xfrm>
            <a:custGeom>
              <a:avLst/>
              <a:gdLst>
                <a:gd name="connsiteX0" fmla="*/ 0 w 175926"/>
                <a:gd name="connsiteY0" fmla="*/ 0 h 19773"/>
                <a:gd name="connsiteX1" fmla="*/ 175927 w 175926"/>
                <a:gd name="connsiteY1" fmla="*/ 0 h 19773"/>
                <a:gd name="connsiteX2" fmla="*/ 175927 w 175926"/>
                <a:gd name="connsiteY2" fmla="*/ 19774 h 19773"/>
                <a:gd name="connsiteX3" fmla="*/ 0 w 175926"/>
                <a:gd name="connsiteY3" fmla="*/ 19774 h 1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26" h="19773">
                  <a:moveTo>
                    <a:pt x="0" y="0"/>
                  </a:moveTo>
                  <a:lnTo>
                    <a:pt x="175927" y="0"/>
                  </a:lnTo>
                  <a:lnTo>
                    <a:pt x="175927" y="19774"/>
                  </a:lnTo>
                  <a:lnTo>
                    <a:pt x="0" y="19774"/>
                  </a:lnTo>
                  <a:close/>
                </a:path>
              </a:pathLst>
            </a:custGeom>
            <a:solidFill>
              <a:srgbClr val="EDED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2C46CA69-A7E6-104E-9EE2-2665D2344D33}"/>
                </a:ext>
              </a:extLst>
            </p:cNvPr>
            <p:cNvSpPr/>
            <p:nvPr/>
          </p:nvSpPr>
          <p:spPr>
            <a:xfrm>
              <a:off x="6724315" y="18394121"/>
              <a:ext cx="28575" cy="28520"/>
            </a:xfrm>
            <a:custGeom>
              <a:avLst/>
              <a:gdLst>
                <a:gd name="connsiteX0" fmla="*/ 14383 w 28575"/>
                <a:gd name="connsiteY0" fmla="*/ 0 h 28520"/>
                <a:gd name="connsiteX1" fmla="*/ 0 w 28575"/>
                <a:gd name="connsiteY1" fmla="*/ 14165 h 28520"/>
                <a:gd name="connsiteX2" fmla="*/ 14192 w 28575"/>
                <a:gd name="connsiteY2" fmla="*/ 28521 h 28520"/>
                <a:gd name="connsiteX3" fmla="*/ 28575 w 28575"/>
                <a:gd name="connsiteY3" fmla="*/ 14356 h 28520"/>
                <a:gd name="connsiteX4" fmla="*/ 28575 w 28575"/>
                <a:gd name="connsiteY4" fmla="*/ 14260 h 28520"/>
                <a:gd name="connsiteX5" fmla="*/ 14383 w 28575"/>
                <a:gd name="connsiteY5" fmla="*/ 0 h 2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28520">
                  <a:moveTo>
                    <a:pt x="14383" y="0"/>
                  </a:moveTo>
                  <a:cubicBezTo>
                    <a:pt x="6496" y="-57"/>
                    <a:pt x="58" y="6294"/>
                    <a:pt x="0" y="14165"/>
                  </a:cubicBezTo>
                  <a:cubicBezTo>
                    <a:pt x="-47" y="22037"/>
                    <a:pt x="6306" y="28463"/>
                    <a:pt x="14192" y="28521"/>
                  </a:cubicBezTo>
                  <a:cubicBezTo>
                    <a:pt x="22079" y="28568"/>
                    <a:pt x="28518" y="22227"/>
                    <a:pt x="28575" y="14356"/>
                  </a:cubicBezTo>
                  <a:cubicBezTo>
                    <a:pt x="28575" y="14327"/>
                    <a:pt x="28575" y="14289"/>
                    <a:pt x="28575" y="14260"/>
                  </a:cubicBezTo>
                  <a:cubicBezTo>
                    <a:pt x="28575" y="6417"/>
                    <a:pt x="22241" y="48"/>
                    <a:pt x="14383" y="0"/>
                  </a:cubicBezTo>
                  <a:close/>
                </a:path>
              </a:pathLst>
            </a:custGeom>
            <a:solidFill>
              <a:srgbClr val="EDED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CCFC6F-5875-9240-A992-4F1F339BB7C9}"/>
              </a:ext>
            </a:extLst>
          </p:cNvPr>
          <p:cNvGrpSpPr/>
          <p:nvPr/>
        </p:nvGrpSpPr>
        <p:grpSpPr>
          <a:xfrm>
            <a:off x="16110617" y="9539158"/>
            <a:ext cx="1241718" cy="1289382"/>
            <a:chOff x="16210503" y="9770468"/>
            <a:chExt cx="1041946" cy="1081942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DC6207AB-F37F-2646-9323-E714D2E464DC}"/>
                </a:ext>
              </a:extLst>
            </p:cNvPr>
            <p:cNvSpPr/>
            <p:nvPr/>
          </p:nvSpPr>
          <p:spPr>
            <a:xfrm>
              <a:off x="16238641" y="10214814"/>
              <a:ext cx="181981" cy="634242"/>
            </a:xfrm>
            <a:custGeom>
              <a:avLst/>
              <a:gdLst>
                <a:gd name="connsiteX0" fmla="*/ 2857 w 96488"/>
                <a:gd name="connsiteY0" fmla="*/ 292141 h 336280"/>
                <a:gd name="connsiteX1" fmla="*/ 52283 w 96488"/>
                <a:gd name="connsiteY1" fmla="*/ 336205 h 336280"/>
                <a:gd name="connsiteX2" fmla="*/ 96488 w 96488"/>
                <a:gd name="connsiteY2" fmla="*/ 290906 h 336280"/>
                <a:gd name="connsiteX3" fmla="*/ 94107 w 96488"/>
                <a:gd name="connsiteY3" fmla="*/ 0 h 336280"/>
                <a:gd name="connsiteX4" fmla="*/ 0 w 96488"/>
                <a:gd name="connsiteY4" fmla="*/ 0 h 33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88" h="336280">
                  <a:moveTo>
                    <a:pt x="2857" y="292141"/>
                  </a:moveTo>
                  <a:cubicBezTo>
                    <a:pt x="4315" y="317933"/>
                    <a:pt x="26441" y="337660"/>
                    <a:pt x="52283" y="336205"/>
                  </a:cubicBezTo>
                  <a:cubicBezTo>
                    <a:pt x="76562" y="334836"/>
                    <a:pt x="95765" y="315167"/>
                    <a:pt x="96488" y="290906"/>
                  </a:cubicBezTo>
                  <a:lnTo>
                    <a:pt x="94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43730BF3-246E-CA41-BE6E-3B9A24234337}"/>
                </a:ext>
              </a:extLst>
            </p:cNvPr>
            <p:cNvSpPr/>
            <p:nvPr/>
          </p:nvSpPr>
          <p:spPr>
            <a:xfrm>
              <a:off x="16210503" y="9922012"/>
              <a:ext cx="231140" cy="292084"/>
            </a:xfrm>
            <a:custGeom>
              <a:avLst/>
              <a:gdLst>
                <a:gd name="connsiteX0" fmla="*/ 122552 w 122552"/>
                <a:gd name="connsiteY0" fmla="*/ 16733 h 154865"/>
                <a:gd name="connsiteX1" fmla="*/ 105407 w 122552"/>
                <a:gd name="connsiteY1" fmla="*/ 1 h 154865"/>
                <a:gd name="connsiteX2" fmla="*/ 105407 w 122552"/>
                <a:gd name="connsiteY2" fmla="*/ 1 h 154865"/>
                <a:gd name="connsiteX3" fmla="*/ 16634 w 122552"/>
                <a:gd name="connsiteY3" fmla="*/ 1142 h 154865"/>
                <a:gd name="connsiteX4" fmla="*/ 3 w 122552"/>
                <a:gd name="connsiteY4" fmla="*/ 18387 h 154865"/>
                <a:gd name="connsiteX5" fmla="*/ 14443 w 122552"/>
                <a:gd name="connsiteY5" fmla="*/ 34796 h 154865"/>
                <a:gd name="connsiteX6" fmla="*/ 15396 w 122552"/>
                <a:gd name="connsiteY6" fmla="*/ 154866 h 154865"/>
                <a:gd name="connsiteX7" fmla="*/ 109122 w 122552"/>
                <a:gd name="connsiteY7" fmla="*/ 154866 h 154865"/>
                <a:gd name="connsiteX8" fmla="*/ 108074 w 122552"/>
                <a:gd name="connsiteY8" fmla="*/ 33655 h 154865"/>
                <a:gd name="connsiteX9" fmla="*/ 122552 w 122552"/>
                <a:gd name="connsiteY9" fmla="*/ 16733 h 15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552" h="154865">
                  <a:moveTo>
                    <a:pt x="122552" y="16733"/>
                  </a:moveTo>
                  <a:cubicBezTo>
                    <a:pt x="122447" y="7388"/>
                    <a:pt x="114770" y="-103"/>
                    <a:pt x="105407" y="1"/>
                  </a:cubicBezTo>
                  <a:cubicBezTo>
                    <a:pt x="105407" y="1"/>
                    <a:pt x="105407" y="1"/>
                    <a:pt x="105407" y="1"/>
                  </a:cubicBezTo>
                  <a:lnTo>
                    <a:pt x="16634" y="1142"/>
                  </a:lnTo>
                  <a:cubicBezTo>
                    <a:pt x="7270" y="1323"/>
                    <a:pt x="-168" y="9042"/>
                    <a:pt x="3" y="18387"/>
                  </a:cubicBezTo>
                  <a:cubicBezTo>
                    <a:pt x="165" y="26639"/>
                    <a:pt x="6261" y="33569"/>
                    <a:pt x="14443" y="34796"/>
                  </a:cubicBezTo>
                  <a:lnTo>
                    <a:pt x="15396" y="154866"/>
                  </a:lnTo>
                  <a:lnTo>
                    <a:pt x="109122" y="154866"/>
                  </a:lnTo>
                  <a:lnTo>
                    <a:pt x="108074" y="33655"/>
                  </a:lnTo>
                  <a:cubicBezTo>
                    <a:pt x="116456" y="32419"/>
                    <a:pt x="122647" y="25194"/>
                    <a:pt x="122552" y="167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AFB4FEE-0E2E-BA4C-84E1-B68FFF565AC9}"/>
                </a:ext>
              </a:extLst>
            </p:cNvPr>
            <p:cNvSpPr/>
            <p:nvPr/>
          </p:nvSpPr>
          <p:spPr>
            <a:xfrm>
              <a:off x="16458708" y="10069943"/>
              <a:ext cx="699003" cy="407369"/>
            </a:xfrm>
            <a:custGeom>
              <a:avLst/>
              <a:gdLst>
                <a:gd name="connsiteX0" fmla="*/ 370618 w 370617"/>
                <a:gd name="connsiteY0" fmla="*/ 215990 h 215990"/>
                <a:gd name="connsiteX1" fmla="*/ 256889 w 370617"/>
                <a:gd name="connsiteY1" fmla="*/ 6177 h 215990"/>
                <a:gd name="connsiteX2" fmla="*/ 186023 w 370617"/>
                <a:gd name="connsiteY2" fmla="*/ 93 h 215990"/>
                <a:gd name="connsiteX3" fmla="*/ 115728 w 370617"/>
                <a:gd name="connsiteY3" fmla="*/ 7413 h 215990"/>
                <a:gd name="connsiteX4" fmla="*/ 0 w 370617"/>
                <a:gd name="connsiteY4" fmla="*/ 215990 h 21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17" h="215990">
                  <a:moveTo>
                    <a:pt x="370618" y="215990"/>
                  </a:moveTo>
                  <a:cubicBezTo>
                    <a:pt x="329755" y="131095"/>
                    <a:pt x="271939" y="32321"/>
                    <a:pt x="256889" y="6177"/>
                  </a:cubicBezTo>
                  <a:cubicBezTo>
                    <a:pt x="232886" y="-1238"/>
                    <a:pt x="212407" y="93"/>
                    <a:pt x="186023" y="93"/>
                  </a:cubicBezTo>
                  <a:cubicBezTo>
                    <a:pt x="159639" y="93"/>
                    <a:pt x="140398" y="-477"/>
                    <a:pt x="115728" y="7413"/>
                  </a:cubicBezTo>
                  <a:cubicBezTo>
                    <a:pt x="101822" y="31845"/>
                    <a:pt x="40957" y="131000"/>
                    <a:pt x="0" y="21599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AA09AEF-3E46-9B45-A2FA-D182E6884656}"/>
                </a:ext>
              </a:extLst>
            </p:cNvPr>
            <p:cNvSpPr/>
            <p:nvPr/>
          </p:nvSpPr>
          <p:spPr>
            <a:xfrm>
              <a:off x="16445594" y="10477312"/>
              <a:ext cx="806855" cy="375098"/>
            </a:xfrm>
            <a:custGeom>
              <a:avLst/>
              <a:gdLst>
                <a:gd name="connsiteX0" fmla="*/ 426530 w 427801"/>
                <a:gd name="connsiteY0" fmla="*/ 120831 h 198880"/>
                <a:gd name="connsiteX1" fmla="*/ 377953 w 427801"/>
                <a:gd name="connsiteY1" fmla="*/ 0 h 198880"/>
                <a:gd name="connsiteX2" fmla="*/ 7430 w 427801"/>
                <a:gd name="connsiteY2" fmla="*/ 0 h 198880"/>
                <a:gd name="connsiteX3" fmla="*/ 5049 w 427801"/>
                <a:gd name="connsiteY3" fmla="*/ 4944 h 198880"/>
                <a:gd name="connsiteX4" fmla="*/ 6287 w 427801"/>
                <a:gd name="connsiteY4" fmla="*/ 158097 h 198880"/>
                <a:gd name="connsiteX5" fmla="*/ 0 w 427801"/>
                <a:gd name="connsiteY5" fmla="*/ 190039 h 198880"/>
                <a:gd name="connsiteX6" fmla="*/ 37434 w 427801"/>
                <a:gd name="connsiteY6" fmla="*/ 198881 h 198880"/>
                <a:gd name="connsiteX7" fmla="*/ 348329 w 427801"/>
                <a:gd name="connsiteY7" fmla="*/ 198881 h 198880"/>
                <a:gd name="connsiteX8" fmla="*/ 420434 w 427801"/>
                <a:gd name="connsiteY8" fmla="*/ 159048 h 198880"/>
                <a:gd name="connsiteX9" fmla="*/ 422910 w 427801"/>
                <a:gd name="connsiteY9" fmla="*/ 154104 h 198880"/>
                <a:gd name="connsiteX10" fmla="*/ 426530 w 427801"/>
                <a:gd name="connsiteY10" fmla="*/ 120831 h 19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7801" h="198880">
                  <a:moveTo>
                    <a:pt x="426530" y="120831"/>
                  </a:moveTo>
                  <a:cubicBezTo>
                    <a:pt x="419862" y="92310"/>
                    <a:pt x="400812" y="47248"/>
                    <a:pt x="377953" y="0"/>
                  </a:cubicBezTo>
                  <a:lnTo>
                    <a:pt x="7430" y="0"/>
                  </a:lnTo>
                  <a:cubicBezTo>
                    <a:pt x="6668" y="1711"/>
                    <a:pt x="5906" y="3327"/>
                    <a:pt x="5049" y="4944"/>
                  </a:cubicBezTo>
                  <a:lnTo>
                    <a:pt x="6287" y="158097"/>
                  </a:lnTo>
                  <a:cubicBezTo>
                    <a:pt x="6478" y="169067"/>
                    <a:pt x="4334" y="179953"/>
                    <a:pt x="0" y="190039"/>
                  </a:cubicBezTo>
                  <a:cubicBezTo>
                    <a:pt x="11659" y="195743"/>
                    <a:pt x="24451" y="198767"/>
                    <a:pt x="37434" y="198881"/>
                  </a:cubicBezTo>
                  <a:lnTo>
                    <a:pt x="348329" y="198881"/>
                  </a:lnTo>
                  <a:cubicBezTo>
                    <a:pt x="377600" y="198757"/>
                    <a:pt x="404794" y="183746"/>
                    <a:pt x="420434" y="159048"/>
                  </a:cubicBezTo>
                  <a:cubicBezTo>
                    <a:pt x="421291" y="157336"/>
                    <a:pt x="422053" y="155720"/>
                    <a:pt x="422910" y="154104"/>
                  </a:cubicBezTo>
                  <a:cubicBezTo>
                    <a:pt x="427787" y="143723"/>
                    <a:pt x="429063" y="132010"/>
                    <a:pt x="426530" y="120831"/>
                  </a:cubicBezTo>
                  <a:close/>
                </a:path>
              </a:pathLst>
            </a:custGeom>
            <a:solidFill>
              <a:srgbClr val="F8C0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65CBFC4A-FB05-3A4F-9309-4B269845E9FA}"/>
                </a:ext>
              </a:extLst>
            </p:cNvPr>
            <p:cNvSpPr/>
            <p:nvPr/>
          </p:nvSpPr>
          <p:spPr>
            <a:xfrm>
              <a:off x="16639926" y="9770468"/>
              <a:ext cx="330938" cy="418196"/>
            </a:xfrm>
            <a:custGeom>
              <a:avLst/>
              <a:gdLst>
                <a:gd name="connsiteX0" fmla="*/ 122552 w 122552"/>
                <a:gd name="connsiteY0" fmla="*/ 16733 h 154865"/>
                <a:gd name="connsiteX1" fmla="*/ 105407 w 122552"/>
                <a:gd name="connsiteY1" fmla="*/ 1 h 154865"/>
                <a:gd name="connsiteX2" fmla="*/ 105407 w 122552"/>
                <a:gd name="connsiteY2" fmla="*/ 1 h 154865"/>
                <a:gd name="connsiteX3" fmla="*/ 16634 w 122552"/>
                <a:gd name="connsiteY3" fmla="*/ 1142 h 154865"/>
                <a:gd name="connsiteX4" fmla="*/ 3 w 122552"/>
                <a:gd name="connsiteY4" fmla="*/ 18387 h 154865"/>
                <a:gd name="connsiteX5" fmla="*/ 14443 w 122552"/>
                <a:gd name="connsiteY5" fmla="*/ 34796 h 154865"/>
                <a:gd name="connsiteX6" fmla="*/ 15396 w 122552"/>
                <a:gd name="connsiteY6" fmla="*/ 154866 h 154865"/>
                <a:gd name="connsiteX7" fmla="*/ 109122 w 122552"/>
                <a:gd name="connsiteY7" fmla="*/ 154866 h 154865"/>
                <a:gd name="connsiteX8" fmla="*/ 108074 w 122552"/>
                <a:gd name="connsiteY8" fmla="*/ 33655 h 154865"/>
                <a:gd name="connsiteX9" fmla="*/ 122552 w 122552"/>
                <a:gd name="connsiteY9" fmla="*/ 16733 h 15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552" h="154865">
                  <a:moveTo>
                    <a:pt x="122552" y="16733"/>
                  </a:moveTo>
                  <a:cubicBezTo>
                    <a:pt x="122447" y="7388"/>
                    <a:pt x="114770" y="-103"/>
                    <a:pt x="105407" y="1"/>
                  </a:cubicBezTo>
                  <a:cubicBezTo>
                    <a:pt x="105407" y="1"/>
                    <a:pt x="105407" y="1"/>
                    <a:pt x="105407" y="1"/>
                  </a:cubicBezTo>
                  <a:lnTo>
                    <a:pt x="16634" y="1142"/>
                  </a:lnTo>
                  <a:cubicBezTo>
                    <a:pt x="7270" y="1323"/>
                    <a:pt x="-168" y="9042"/>
                    <a:pt x="3" y="18387"/>
                  </a:cubicBezTo>
                  <a:cubicBezTo>
                    <a:pt x="165" y="26639"/>
                    <a:pt x="6261" y="33569"/>
                    <a:pt x="14443" y="34796"/>
                  </a:cubicBezTo>
                  <a:lnTo>
                    <a:pt x="15396" y="154866"/>
                  </a:lnTo>
                  <a:lnTo>
                    <a:pt x="109122" y="154866"/>
                  </a:lnTo>
                  <a:lnTo>
                    <a:pt x="108074" y="33655"/>
                  </a:lnTo>
                  <a:cubicBezTo>
                    <a:pt x="116456" y="32419"/>
                    <a:pt x="122647" y="25194"/>
                    <a:pt x="122552" y="167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CD2C94B-FBE5-1C46-8D93-51E00793F28A}"/>
              </a:ext>
            </a:extLst>
          </p:cNvPr>
          <p:cNvGrpSpPr/>
          <p:nvPr/>
        </p:nvGrpSpPr>
        <p:grpSpPr>
          <a:xfrm>
            <a:off x="19395092" y="9647568"/>
            <a:ext cx="1414264" cy="1207768"/>
            <a:chOff x="16361022" y="16730679"/>
            <a:chExt cx="1407082" cy="1201635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96E3F97-88CD-5D4E-ABE0-C1F2AB5DD2CC}"/>
                </a:ext>
              </a:extLst>
            </p:cNvPr>
            <p:cNvSpPr/>
            <p:nvPr/>
          </p:nvSpPr>
          <p:spPr>
            <a:xfrm>
              <a:off x="16361022" y="16730679"/>
              <a:ext cx="264085" cy="374772"/>
            </a:xfrm>
            <a:custGeom>
              <a:avLst/>
              <a:gdLst>
                <a:gd name="connsiteX0" fmla="*/ 252448 w 264085"/>
                <a:gd name="connsiteY0" fmla="*/ 117510 h 374772"/>
                <a:gd name="connsiteX1" fmla="*/ 116975 w 264085"/>
                <a:gd name="connsiteY1" fmla="*/ 359 h 374772"/>
                <a:gd name="connsiteX2" fmla="*/ 27 w 264085"/>
                <a:gd name="connsiteY2" fmla="*/ 129579 h 374772"/>
                <a:gd name="connsiteX3" fmla="*/ 11664 w 264085"/>
                <a:gd name="connsiteY3" fmla="*/ 374772 h 374772"/>
                <a:gd name="connsiteX4" fmla="*/ 264085 w 264085"/>
                <a:gd name="connsiteY4" fmla="*/ 362703 h 3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085" h="374772">
                  <a:moveTo>
                    <a:pt x="252448" y="117510"/>
                  </a:moveTo>
                  <a:cubicBezTo>
                    <a:pt x="247245" y="47582"/>
                    <a:pt x="186590" y="-4868"/>
                    <a:pt x="116975" y="359"/>
                  </a:cubicBezTo>
                  <a:cubicBezTo>
                    <a:pt x="50010" y="5396"/>
                    <a:pt x="-1345" y="62142"/>
                    <a:pt x="27" y="129579"/>
                  </a:cubicBezTo>
                  <a:lnTo>
                    <a:pt x="11664" y="374772"/>
                  </a:lnTo>
                  <a:lnTo>
                    <a:pt x="264085" y="362703"/>
                  </a:lnTo>
                  <a:close/>
                </a:path>
              </a:pathLst>
            </a:custGeom>
            <a:solidFill>
              <a:srgbClr val="8BC9EE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B622F74-3CCC-1342-94E6-AF2ADFED9B1D}"/>
                </a:ext>
              </a:extLst>
            </p:cNvPr>
            <p:cNvSpPr/>
            <p:nvPr/>
          </p:nvSpPr>
          <p:spPr>
            <a:xfrm>
              <a:off x="16372686" y="17093096"/>
              <a:ext cx="264388" cy="383978"/>
            </a:xfrm>
            <a:custGeom>
              <a:avLst/>
              <a:gdLst>
                <a:gd name="connsiteX0" fmla="*/ 144092 w 264388"/>
                <a:gd name="connsiteY0" fmla="*/ 383850 h 383978"/>
                <a:gd name="connsiteX1" fmla="*/ 264248 w 264388"/>
                <a:gd name="connsiteY1" fmla="*/ 250800 h 383978"/>
                <a:gd name="connsiteX2" fmla="*/ 252421 w 264388"/>
                <a:gd name="connsiteY2" fmla="*/ 0 h 383978"/>
                <a:gd name="connsiteX3" fmla="*/ 0 w 264388"/>
                <a:gd name="connsiteY3" fmla="*/ 12070 h 383978"/>
                <a:gd name="connsiteX4" fmla="*/ 11921 w 264388"/>
                <a:gd name="connsiteY4" fmla="*/ 262870 h 383978"/>
                <a:gd name="connsiteX5" fmla="*/ 144092 w 264388"/>
                <a:gd name="connsiteY5" fmla="*/ 383850 h 38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388" h="383978">
                  <a:moveTo>
                    <a:pt x="144092" y="383850"/>
                  </a:moveTo>
                  <a:cubicBezTo>
                    <a:pt x="213792" y="380315"/>
                    <a:pt x="267512" y="320823"/>
                    <a:pt x="264248" y="250800"/>
                  </a:cubicBezTo>
                  <a:lnTo>
                    <a:pt x="252421" y="0"/>
                  </a:lnTo>
                  <a:lnTo>
                    <a:pt x="0" y="12070"/>
                  </a:lnTo>
                  <a:lnTo>
                    <a:pt x="11921" y="262870"/>
                  </a:lnTo>
                  <a:cubicBezTo>
                    <a:pt x="15289" y="332883"/>
                    <a:pt x="74383" y="386968"/>
                    <a:pt x="144092" y="383850"/>
                  </a:cubicBezTo>
                  <a:close/>
                </a:path>
              </a:pathLst>
            </a:custGeom>
            <a:solidFill>
              <a:schemeClr val="bg1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AE39987-64E0-254E-ACE1-F3E4CDD38201}"/>
                </a:ext>
              </a:extLst>
            </p:cNvPr>
            <p:cNvSpPr/>
            <p:nvPr/>
          </p:nvSpPr>
          <p:spPr>
            <a:xfrm>
              <a:off x="17482376" y="17092821"/>
              <a:ext cx="285728" cy="271888"/>
            </a:xfrm>
            <a:custGeom>
              <a:avLst/>
              <a:gdLst>
                <a:gd name="connsiteX0" fmla="*/ 252516 w 285728"/>
                <a:gd name="connsiteY0" fmla="*/ 163167 h 271888"/>
                <a:gd name="connsiteX1" fmla="*/ 264607 w 285728"/>
                <a:gd name="connsiteY1" fmla="*/ 33367 h 271888"/>
                <a:gd name="connsiteX2" fmla="*/ 140591 w 285728"/>
                <a:gd name="connsiteY2" fmla="*/ 17192 h 271888"/>
                <a:gd name="connsiteX3" fmla="*/ 0 w 285728"/>
                <a:gd name="connsiteY3" fmla="*/ 126103 h 271888"/>
                <a:gd name="connsiteX4" fmla="*/ 112208 w 285728"/>
                <a:gd name="connsiteY4" fmla="*/ 271888 h 27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28" h="271888">
                  <a:moveTo>
                    <a:pt x="252516" y="163167"/>
                  </a:moveTo>
                  <a:cubicBezTo>
                    <a:pt x="291543" y="130674"/>
                    <a:pt x="296955" y="72560"/>
                    <a:pt x="264607" y="33367"/>
                  </a:cubicBezTo>
                  <a:cubicBezTo>
                    <a:pt x="233897" y="-3868"/>
                    <a:pt x="179760" y="-10929"/>
                    <a:pt x="140591" y="17192"/>
                  </a:cubicBezTo>
                  <a:lnTo>
                    <a:pt x="0" y="126103"/>
                  </a:lnTo>
                  <a:lnTo>
                    <a:pt x="112208" y="271888"/>
                  </a:lnTo>
                  <a:close/>
                </a:path>
              </a:pathLst>
            </a:custGeom>
            <a:solidFill>
              <a:srgbClr val="8BC9EE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0E819B3-3BCE-D849-9F3C-B1774938C947}"/>
                </a:ext>
              </a:extLst>
            </p:cNvPr>
            <p:cNvSpPr/>
            <p:nvPr/>
          </p:nvSpPr>
          <p:spPr>
            <a:xfrm>
              <a:off x="17303317" y="17218924"/>
              <a:ext cx="291267" cy="276276"/>
            </a:xfrm>
            <a:custGeom>
              <a:avLst/>
              <a:gdLst>
                <a:gd name="connsiteX0" fmla="*/ 18883 w 291267"/>
                <a:gd name="connsiteY0" fmla="*/ 240536 h 276276"/>
                <a:gd name="connsiteX1" fmla="*/ 147459 w 291267"/>
                <a:gd name="connsiteY1" fmla="*/ 257167 h 276276"/>
                <a:gd name="connsiteX2" fmla="*/ 291267 w 291267"/>
                <a:gd name="connsiteY2" fmla="*/ 145785 h 276276"/>
                <a:gd name="connsiteX3" fmla="*/ 179059 w 291267"/>
                <a:gd name="connsiteY3" fmla="*/ 0 h 276276"/>
                <a:gd name="connsiteX4" fmla="*/ 35818 w 291267"/>
                <a:gd name="connsiteY4" fmla="*/ 111382 h 276276"/>
                <a:gd name="connsiteX5" fmla="*/ 18883 w 291267"/>
                <a:gd name="connsiteY5" fmla="*/ 240536 h 276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267" h="276276">
                  <a:moveTo>
                    <a:pt x="18883" y="240536"/>
                  </a:moveTo>
                  <a:cubicBezTo>
                    <a:pt x="49877" y="280689"/>
                    <a:pt x="107354" y="288120"/>
                    <a:pt x="147459" y="257167"/>
                  </a:cubicBezTo>
                  <a:lnTo>
                    <a:pt x="291267" y="145785"/>
                  </a:lnTo>
                  <a:lnTo>
                    <a:pt x="179059" y="0"/>
                  </a:lnTo>
                  <a:lnTo>
                    <a:pt x="35818" y="111382"/>
                  </a:lnTo>
                  <a:cubicBezTo>
                    <a:pt x="-4278" y="142402"/>
                    <a:pt x="-11846" y="200146"/>
                    <a:pt x="18883" y="240536"/>
                  </a:cubicBezTo>
                  <a:close/>
                </a:path>
              </a:pathLst>
            </a:custGeom>
            <a:solidFill>
              <a:schemeClr val="bg1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80B69EE-C7C1-3149-9C14-D5E22BF0BEC2}"/>
                </a:ext>
              </a:extLst>
            </p:cNvPr>
            <p:cNvSpPr/>
            <p:nvPr/>
          </p:nvSpPr>
          <p:spPr>
            <a:xfrm>
              <a:off x="17312644" y="17642689"/>
              <a:ext cx="288171" cy="248608"/>
            </a:xfrm>
            <a:custGeom>
              <a:avLst/>
              <a:gdLst>
                <a:gd name="connsiteX0" fmla="*/ 161406 w 288171"/>
                <a:gd name="connsiteY0" fmla="*/ 241581 h 248608"/>
                <a:gd name="connsiteX1" fmla="*/ 281183 w 288171"/>
                <a:gd name="connsiteY1" fmla="*/ 191726 h 248608"/>
                <a:gd name="connsiteX2" fmla="*/ 237094 w 288171"/>
                <a:gd name="connsiteY2" fmla="*/ 73938 h 248608"/>
                <a:gd name="connsiteX3" fmla="*/ 75689 w 288171"/>
                <a:gd name="connsiteY3" fmla="*/ 0 h 248608"/>
                <a:gd name="connsiteX4" fmla="*/ 0 w 288171"/>
                <a:gd name="connsiteY4" fmla="*/ 167643 h 248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71" h="248608">
                  <a:moveTo>
                    <a:pt x="161406" y="241581"/>
                  </a:moveTo>
                  <a:cubicBezTo>
                    <a:pt x="208191" y="261035"/>
                    <a:pt x="261816" y="238711"/>
                    <a:pt x="281183" y="191726"/>
                  </a:cubicBezTo>
                  <a:cubicBezTo>
                    <a:pt x="299642" y="146926"/>
                    <a:pt x="280370" y="95416"/>
                    <a:pt x="237094" y="73938"/>
                  </a:cubicBezTo>
                  <a:lnTo>
                    <a:pt x="75689" y="0"/>
                  </a:lnTo>
                  <a:lnTo>
                    <a:pt x="0" y="167643"/>
                  </a:lnTo>
                  <a:close/>
                </a:path>
              </a:pathLst>
            </a:custGeom>
            <a:solidFill>
              <a:srgbClr val="8BC9EE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3F56DF1-87F5-E542-B3B7-37DF9C1BE076}"/>
                </a:ext>
              </a:extLst>
            </p:cNvPr>
            <p:cNvSpPr/>
            <p:nvPr/>
          </p:nvSpPr>
          <p:spPr>
            <a:xfrm>
              <a:off x="17093843" y="17559044"/>
              <a:ext cx="294394" cy="251288"/>
            </a:xfrm>
            <a:custGeom>
              <a:avLst/>
              <a:gdLst>
                <a:gd name="connsiteX0" fmla="*/ 8197 w 294394"/>
                <a:gd name="connsiteY0" fmla="*/ 53709 h 251288"/>
                <a:gd name="connsiteX1" fmla="*/ 53610 w 294394"/>
                <a:gd name="connsiteY1" fmla="*/ 175735 h 251288"/>
                <a:gd name="connsiteX2" fmla="*/ 218706 w 294394"/>
                <a:gd name="connsiteY2" fmla="*/ 251288 h 251288"/>
                <a:gd name="connsiteX3" fmla="*/ 294395 w 294394"/>
                <a:gd name="connsiteY3" fmla="*/ 83645 h 251288"/>
                <a:gd name="connsiteX4" fmla="*/ 129299 w 294394"/>
                <a:gd name="connsiteY4" fmla="*/ 8091 h 251288"/>
                <a:gd name="connsiteX5" fmla="*/ 8197 w 294394"/>
                <a:gd name="connsiteY5" fmla="*/ 53709 h 25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394" h="251288">
                  <a:moveTo>
                    <a:pt x="8197" y="53709"/>
                  </a:moveTo>
                  <a:cubicBezTo>
                    <a:pt x="-12655" y="100010"/>
                    <a:pt x="7639" y="154532"/>
                    <a:pt x="53610" y="175735"/>
                  </a:cubicBezTo>
                  <a:lnTo>
                    <a:pt x="218706" y="251288"/>
                  </a:lnTo>
                  <a:lnTo>
                    <a:pt x="294395" y="83645"/>
                  </a:lnTo>
                  <a:lnTo>
                    <a:pt x="129299" y="8091"/>
                  </a:lnTo>
                  <a:cubicBezTo>
                    <a:pt x="83309" y="-12598"/>
                    <a:pt x="29305" y="7740"/>
                    <a:pt x="8197" y="53709"/>
                  </a:cubicBezTo>
                  <a:close/>
                </a:path>
              </a:pathLst>
            </a:custGeom>
            <a:solidFill>
              <a:schemeClr val="bg1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F8C8079-3711-0C44-834D-275C5FE8CB05}"/>
                </a:ext>
              </a:extLst>
            </p:cNvPr>
            <p:cNvSpPr/>
            <p:nvPr/>
          </p:nvSpPr>
          <p:spPr>
            <a:xfrm>
              <a:off x="16753062" y="16887724"/>
              <a:ext cx="342072" cy="525555"/>
            </a:xfrm>
            <a:custGeom>
              <a:avLst/>
              <a:gdLst>
                <a:gd name="connsiteX0" fmla="*/ 20396 w 342072"/>
                <a:gd name="connsiteY0" fmla="*/ 347547 h 525555"/>
                <a:gd name="connsiteX1" fmla="*/ 342072 w 342072"/>
                <a:gd name="connsiteY1" fmla="*/ 519181 h 525555"/>
                <a:gd name="connsiteX2" fmla="*/ 134496 w 342072"/>
                <a:gd name="connsiteY2" fmla="*/ 0 h 525555"/>
                <a:gd name="connsiteX3" fmla="*/ 20396 w 342072"/>
                <a:gd name="connsiteY3" fmla="*/ 347547 h 52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072" h="525555">
                  <a:moveTo>
                    <a:pt x="20396" y="347547"/>
                  </a:moveTo>
                  <a:cubicBezTo>
                    <a:pt x="71750" y="475769"/>
                    <a:pt x="207555" y="548224"/>
                    <a:pt x="342072" y="519181"/>
                  </a:cubicBezTo>
                  <a:lnTo>
                    <a:pt x="134496" y="0"/>
                  </a:lnTo>
                  <a:cubicBezTo>
                    <a:pt x="17274" y="72474"/>
                    <a:pt x="-30902" y="219248"/>
                    <a:pt x="20396" y="347547"/>
                  </a:cubicBezTo>
                  <a:close/>
                </a:path>
              </a:pathLst>
            </a:custGeom>
            <a:solidFill>
              <a:schemeClr val="bg1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D0E3C30-A827-2D4B-A231-A05D0D6991D0}"/>
                </a:ext>
              </a:extLst>
            </p:cNvPr>
            <p:cNvSpPr/>
            <p:nvPr/>
          </p:nvSpPr>
          <p:spPr>
            <a:xfrm>
              <a:off x="16976681" y="16845354"/>
              <a:ext cx="342010" cy="525532"/>
            </a:xfrm>
            <a:custGeom>
              <a:avLst/>
              <a:gdLst>
                <a:gd name="connsiteX0" fmla="*/ 0 w 342010"/>
                <a:gd name="connsiteY0" fmla="*/ 6351 h 525532"/>
                <a:gd name="connsiteX1" fmla="*/ 207671 w 342010"/>
                <a:gd name="connsiteY1" fmla="*/ 525533 h 525532"/>
                <a:gd name="connsiteX2" fmla="*/ 299925 w 342010"/>
                <a:gd name="connsiteY2" fmla="*/ 134916 h 525532"/>
                <a:gd name="connsiteX3" fmla="*/ 0 w 342010"/>
                <a:gd name="connsiteY3" fmla="*/ 6351 h 52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010" h="525532">
                  <a:moveTo>
                    <a:pt x="0" y="6351"/>
                  </a:moveTo>
                  <a:lnTo>
                    <a:pt x="207671" y="525533"/>
                  </a:lnTo>
                  <a:cubicBezTo>
                    <a:pt x="340533" y="443260"/>
                    <a:pt x="381840" y="268375"/>
                    <a:pt x="299925" y="134916"/>
                  </a:cubicBezTo>
                  <a:cubicBezTo>
                    <a:pt x="237132" y="32600"/>
                    <a:pt x="116996" y="-18900"/>
                    <a:pt x="0" y="6351"/>
                  </a:cubicBezTo>
                  <a:close/>
                </a:path>
              </a:pathLst>
            </a:custGeom>
            <a:solidFill>
              <a:schemeClr val="bg1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E315B59-E9CC-2947-97BB-4A4F2CBE829F}"/>
                </a:ext>
              </a:extLst>
            </p:cNvPr>
            <p:cNvSpPr/>
            <p:nvPr/>
          </p:nvSpPr>
          <p:spPr>
            <a:xfrm>
              <a:off x="16887558" y="16851705"/>
              <a:ext cx="296794" cy="555200"/>
            </a:xfrm>
            <a:custGeom>
              <a:avLst/>
              <a:gdLst>
                <a:gd name="connsiteX0" fmla="*/ 42953 w 296794"/>
                <a:gd name="connsiteY0" fmla="*/ 13970 h 555200"/>
                <a:gd name="connsiteX1" fmla="*/ 0 w 296794"/>
                <a:gd name="connsiteY1" fmla="*/ 36019 h 555200"/>
                <a:gd name="connsiteX2" fmla="*/ 207576 w 296794"/>
                <a:gd name="connsiteY2" fmla="*/ 555200 h 555200"/>
                <a:gd name="connsiteX3" fmla="*/ 253841 w 296794"/>
                <a:gd name="connsiteY3" fmla="*/ 541230 h 555200"/>
                <a:gd name="connsiteX4" fmla="*/ 296794 w 296794"/>
                <a:gd name="connsiteY4" fmla="*/ 519181 h 555200"/>
                <a:gd name="connsiteX5" fmla="*/ 89123 w 296794"/>
                <a:gd name="connsiteY5" fmla="*/ 0 h 555200"/>
                <a:gd name="connsiteX6" fmla="*/ 42953 w 296794"/>
                <a:gd name="connsiteY6" fmla="*/ 13970 h 55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794" h="555200">
                  <a:moveTo>
                    <a:pt x="42953" y="13970"/>
                  </a:moveTo>
                  <a:cubicBezTo>
                    <a:pt x="28014" y="20034"/>
                    <a:pt x="13643" y="27418"/>
                    <a:pt x="0" y="36019"/>
                  </a:cubicBezTo>
                  <a:lnTo>
                    <a:pt x="207576" y="555200"/>
                  </a:lnTo>
                  <a:cubicBezTo>
                    <a:pt x="223357" y="551855"/>
                    <a:pt x="238836" y="547179"/>
                    <a:pt x="253841" y="541230"/>
                  </a:cubicBezTo>
                  <a:cubicBezTo>
                    <a:pt x="268770" y="535147"/>
                    <a:pt x="283142" y="527773"/>
                    <a:pt x="296794" y="519181"/>
                  </a:cubicBezTo>
                  <a:lnTo>
                    <a:pt x="89123" y="0"/>
                  </a:lnTo>
                  <a:cubicBezTo>
                    <a:pt x="73371" y="3345"/>
                    <a:pt x="57921" y="8021"/>
                    <a:pt x="42953" y="13970"/>
                  </a:cubicBezTo>
                  <a:close/>
                </a:path>
              </a:pathLst>
            </a:custGeom>
            <a:solidFill>
              <a:srgbClr val="C4C4C4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327130E-E6C0-F344-AC28-8DA85134DCA0}"/>
                </a:ext>
              </a:extLst>
            </p:cNvPr>
            <p:cNvSpPr/>
            <p:nvPr/>
          </p:nvSpPr>
          <p:spPr>
            <a:xfrm>
              <a:off x="16577135" y="17582531"/>
              <a:ext cx="298407" cy="349783"/>
            </a:xfrm>
            <a:custGeom>
              <a:avLst/>
              <a:gdLst>
                <a:gd name="connsiteX0" fmla="*/ 40121 w 298407"/>
                <a:gd name="connsiteY0" fmla="*/ 265911 h 349783"/>
                <a:gd name="connsiteX1" fmla="*/ 298408 w 298407"/>
                <a:gd name="connsiteY1" fmla="*/ 327589 h 349783"/>
                <a:gd name="connsiteX2" fmla="*/ 57339 w 298407"/>
                <a:gd name="connsiteY2" fmla="*/ 0 h 349783"/>
                <a:gd name="connsiteX3" fmla="*/ 40121 w 298407"/>
                <a:gd name="connsiteY3" fmla="*/ 265911 h 34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07" h="349783">
                  <a:moveTo>
                    <a:pt x="40121" y="265911"/>
                  </a:moveTo>
                  <a:cubicBezTo>
                    <a:pt x="99763" y="346938"/>
                    <a:pt x="208849" y="372988"/>
                    <a:pt x="298408" y="327589"/>
                  </a:cubicBezTo>
                  <a:lnTo>
                    <a:pt x="57339" y="0"/>
                  </a:lnTo>
                  <a:cubicBezTo>
                    <a:pt x="-12029" y="72627"/>
                    <a:pt x="-19295" y="184864"/>
                    <a:pt x="40121" y="265911"/>
                  </a:cubicBezTo>
                  <a:close/>
                </a:path>
              </a:pathLst>
            </a:custGeom>
            <a:solidFill>
              <a:schemeClr val="bg1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B253FFB-BCD1-3442-92C3-CA81E2B905C6}"/>
                </a:ext>
              </a:extLst>
            </p:cNvPr>
            <p:cNvSpPr/>
            <p:nvPr/>
          </p:nvSpPr>
          <p:spPr>
            <a:xfrm>
              <a:off x="16690484" y="17518948"/>
              <a:ext cx="298322" cy="349641"/>
            </a:xfrm>
            <a:custGeom>
              <a:avLst/>
              <a:gdLst>
                <a:gd name="connsiteX0" fmla="*/ 0 w 298322"/>
                <a:gd name="connsiteY0" fmla="*/ 22148 h 349641"/>
                <a:gd name="connsiteX1" fmla="*/ 241068 w 298322"/>
                <a:gd name="connsiteY1" fmla="*/ 349642 h 349641"/>
                <a:gd name="connsiteX2" fmla="*/ 235023 w 298322"/>
                <a:gd name="connsiteY2" fmla="*/ 57520 h 349641"/>
                <a:gd name="connsiteX3" fmla="*/ 0 w 298322"/>
                <a:gd name="connsiteY3" fmla="*/ 22148 h 34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322" h="349641">
                  <a:moveTo>
                    <a:pt x="0" y="22148"/>
                  </a:moveTo>
                  <a:lnTo>
                    <a:pt x="241068" y="349642"/>
                  </a:lnTo>
                  <a:cubicBezTo>
                    <a:pt x="319709" y="267294"/>
                    <a:pt x="317003" y="136505"/>
                    <a:pt x="235023" y="57520"/>
                  </a:cubicBezTo>
                  <a:cubicBezTo>
                    <a:pt x="172078" y="-3141"/>
                    <a:pt x="77884" y="-17320"/>
                    <a:pt x="0" y="22148"/>
                  </a:cubicBezTo>
                  <a:close/>
                </a:path>
              </a:pathLst>
            </a:custGeom>
            <a:solidFill>
              <a:schemeClr val="bg1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6D6569F-9D08-9D43-95E2-502928330BCE}"/>
                </a:ext>
              </a:extLst>
            </p:cNvPr>
            <p:cNvSpPr/>
            <p:nvPr/>
          </p:nvSpPr>
          <p:spPr>
            <a:xfrm>
              <a:off x="16634190" y="17541096"/>
              <a:ext cx="297645" cy="369024"/>
            </a:xfrm>
            <a:custGeom>
              <a:avLst/>
              <a:gdLst>
                <a:gd name="connsiteX0" fmla="*/ 26302 w 297645"/>
                <a:gd name="connsiteY0" fmla="*/ 17962 h 369024"/>
                <a:gd name="connsiteX1" fmla="*/ 0 w 297645"/>
                <a:gd name="connsiteY1" fmla="*/ 41436 h 369024"/>
                <a:gd name="connsiteX2" fmla="*/ 241352 w 297645"/>
                <a:gd name="connsiteY2" fmla="*/ 369025 h 369024"/>
                <a:gd name="connsiteX3" fmla="*/ 271438 w 297645"/>
                <a:gd name="connsiteY3" fmla="*/ 350683 h 369024"/>
                <a:gd name="connsiteX4" fmla="*/ 297646 w 297645"/>
                <a:gd name="connsiteY4" fmla="*/ 327209 h 369024"/>
                <a:gd name="connsiteX5" fmla="*/ 56294 w 297645"/>
                <a:gd name="connsiteY5" fmla="*/ 0 h 369024"/>
                <a:gd name="connsiteX6" fmla="*/ 26302 w 297645"/>
                <a:gd name="connsiteY6" fmla="*/ 17962 h 36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645" h="369024">
                  <a:moveTo>
                    <a:pt x="26302" y="17962"/>
                  </a:moveTo>
                  <a:cubicBezTo>
                    <a:pt x="16888" y="25023"/>
                    <a:pt x="8089" y="32882"/>
                    <a:pt x="0" y="41436"/>
                  </a:cubicBezTo>
                  <a:lnTo>
                    <a:pt x="241352" y="369025"/>
                  </a:lnTo>
                  <a:cubicBezTo>
                    <a:pt x="251873" y="363760"/>
                    <a:pt x="261939" y="357630"/>
                    <a:pt x="271438" y="350683"/>
                  </a:cubicBezTo>
                  <a:cubicBezTo>
                    <a:pt x="280795" y="343593"/>
                    <a:pt x="289566" y="335743"/>
                    <a:pt x="297646" y="327209"/>
                  </a:cubicBezTo>
                  <a:lnTo>
                    <a:pt x="56294" y="0"/>
                  </a:lnTo>
                  <a:cubicBezTo>
                    <a:pt x="45801" y="5113"/>
                    <a:pt x="35772" y="11129"/>
                    <a:pt x="26302" y="17962"/>
                  </a:cubicBezTo>
                  <a:close/>
                </a:path>
              </a:pathLst>
            </a:custGeom>
            <a:solidFill>
              <a:srgbClr val="C4C4C4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17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5127625" y="941671"/>
            <a:ext cx="14122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SYMPTOMS OF CORONAVIRUS</a:t>
            </a:r>
          </a:p>
        </p:txBody>
      </p:sp>
      <p:sp>
        <p:nvSpPr>
          <p:cNvPr id="29" name="Freeform 787">
            <a:extLst>
              <a:ext uri="{FF2B5EF4-FFF2-40B4-BE49-F238E27FC236}">
                <a16:creationId xmlns:a16="http://schemas.microsoft.com/office/drawing/2014/main" id="{525F20A4-6838-6942-8117-B91B4606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1389" y="3363034"/>
            <a:ext cx="9090094" cy="9090090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94D201-CB07-024C-8E55-19F8977BE80C}"/>
              </a:ext>
            </a:extLst>
          </p:cNvPr>
          <p:cNvGrpSpPr/>
          <p:nvPr/>
        </p:nvGrpSpPr>
        <p:grpSpPr>
          <a:xfrm>
            <a:off x="15252620" y="4888748"/>
            <a:ext cx="4727632" cy="6135861"/>
            <a:chOff x="10136028" y="18417474"/>
            <a:chExt cx="3289251" cy="4269027"/>
          </a:xfrm>
        </p:grpSpPr>
        <p:sp>
          <p:nvSpPr>
            <p:cNvPr id="16" name="Freeform 788">
              <a:extLst>
                <a:ext uri="{FF2B5EF4-FFF2-40B4-BE49-F238E27FC236}">
                  <a16:creationId xmlns:a16="http://schemas.microsoft.com/office/drawing/2014/main" id="{27195289-D7D9-8441-8AC3-BD6ED2DB5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9181" y="21100196"/>
              <a:ext cx="1842914" cy="1586305"/>
            </a:xfrm>
            <a:custGeom>
              <a:avLst/>
              <a:gdLst>
                <a:gd name="T0" fmla="*/ 696 w 697"/>
                <a:gd name="T1" fmla="*/ 496 h 598"/>
                <a:gd name="T2" fmla="*/ 696 w 697"/>
                <a:gd name="T3" fmla="*/ 496 h 598"/>
                <a:gd name="T4" fmla="*/ 652 w 697"/>
                <a:gd name="T5" fmla="*/ 0 h 598"/>
                <a:gd name="T6" fmla="*/ 137 w 697"/>
                <a:gd name="T7" fmla="*/ 36 h 598"/>
                <a:gd name="T8" fmla="*/ 0 w 697"/>
                <a:gd name="T9" fmla="*/ 463 h 598"/>
                <a:gd name="T10" fmla="*/ 350 w 697"/>
                <a:gd name="T11" fmla="*/ 597 h 598"/>
                <a:gd name="T12" fmla="*/ 696 w 697"/>
                <a:gd name="T13" fmla="*/ 496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7" h="598">
                  <a:moveTo>
                    <a:pt x="696" y="496"/>
                  </a:moveTo>
                  <a:lnTo>
                    <a:pt x="696" y="496"/>
                  </a:lnTo>
                  <a:cubicBezTo>
                    <a:pt x="548" y="262"/>
                    <a:pt x="652" y="0"/>
                    <a:pt x="652" y="0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37" y="36"/>
                    <a:pt x="119" y="312"/>
                    <a:pt x="0" y="463"/>
                  </a:cubicBezTo>
                  <a:cubicBezTo>
                    <a:pt x="44" y="532"/>
                    <a:pt x="184" y="597"/>
                    <a:pt x="350" y="597"/>
                  </a:cubicBezTo>
                  <a:cubicBezTo>
                    <a:pt x="512" y="597"/>
                    <a:pt x="652" y="564"/>
                    <a:pt x="696" y="496"/>
                  </a:cubicBezTo>
                </a:path>
              </a:pathLst>
            </a:custGeom>
            <a:solidFill>
              <a:srgbClr val="F6D3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789">
              <a:extLst>
                <a:ext uri="{FF2B5EF4-FFF2-40B4-BE49-F238E27FC236}">
                  <a16:creationId xmlns:a16="http://schemas.microsoft.com/office/drawing/2014/main" id="{8F6909B0-047A-DB42-854C-2062E223A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217" y="18475790"/>
              <a:ext cx="2671062" cy="2985986"/>
            </a:xfrm>
            <a:custGeom>
              <a:avLst/>
              <a:gdLst>
                <a:gd name="T0" fmla="*/ 1005 w 1009"/>
                <a:gd name="T1" fmla="*/ 659 h 1129"/>
                <a:gd name="T2" fmla="*/ 1005 w 1009"/>
                <a:gd name="T3" fmla="*/ 659 h 1129"/>
                <a:gd name="T4" fmla="*/ 922 w 1009"/>
                <a:gd name="T5" fmla="*/ 526 h 1129"/>
                <a:gd name="T6" fmla="*/ 774 w 1009"/>
                <a:gd name="T7" fmla="*/ 137 h 1129"/>
                <a:gd name="T8" fmla="*/ 97 w 1009"/>
                <a:gd name="T9" fmla="*/ 638 h 1129"/>
                <a:gd name="T10" fmla="*/ 165 w 1009"/>
                <a:gd name="T11" fmla="*/ 1066 h 1129"/>
                <a:gd name="T12" fmla="*/ 536 w 1009"/>
                <a:gd name="T13" fmla="*/ 1110 h 1129"/>
                <a:gd name="T14" fmla="*/ 897 w 1009"/>
                <a:gd name="T15" fmla="*/ 1070 h 1129"/>
                <a:gd name="T16" fmla="*/ 925 w 1009"/>
                <a:gd name="T17" fmla="*/ 940 h 1129"/>
                <a:gd name="T18" fmla="*/ 943 w 1009"/>
                <a:gd name="T19" fmla="*/ 904 h 1129"/>
                <a:gd name="T20" fmla="*/ 904 w 1009"/>
                <a:gd name="T21" fmla="*/ 897 h 1129"/>
                <a:gd name="T22" fmla="*/ 857 w 1009"/>
                <a:gd name="T23" fmla="*/ 893 h 1129"/>
                <a:gd name="T24" fmla="*/ 835 w 1009"/>
                <a:gd name="T25" fmla="*/ 872 h 1129"/>
                <a:gd name="T26" fmla="*/ 861 w 1009"/>
                <a:gd name="T27" fmla="*/ 850 h 1129"/>
                <a:gd name="T28" fmla="*/ 918 w 1009"/>
                <a:gd name="T29" fmla="*/ 839 h 1129"/>
                <a:gd name="T30" fmla="*/ 954 w 1009"/>
                <a:gd name="T31" fmla="*/ 818 h 1129"/>
                <a:gd name="T32" fmla="*/ 943 w 1009"/>
                <a:gd name="T33" fmla="*/ 785 h 1129"/>
                <a:gd name="T34" fmla="*/ 947 w 1009"/>
                <a:gd name="T35" fmla="*/ 703 h 1129"/>
                <a:gd name="T36" fmla="*/ 1005 w 1009"/>
                <a:gd name="T37" fmla="*/ 65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9" h="1129">
                  <a:moveTo>
                    <a:pt x="1005" y="659"/>
                  </a:moveTo>
                  <a:lnTo>
                    <a:pt x="1005" y="659"/>
                  </a:lnTo>
                  <a:cubicBezTo>
                    <a:pt x="1008" y="634"/>
                    <a:pt x="940" y="555"/>
                    <a:pt x="922" y="526"/>
                  </a:cubicBezTo>
                  <a:cubicBezTo>
                    <a:pt x="907" y="357"/>
                    <a:pt x="889" y="216"/>
                    <a:pt x="774" y="137"/>
                  </a:cubicBezTo>
                  <a:cubicBezTo>
                    <a:pt x="569" y="0"/>
                    <a:pt x="194" y="371"/>
                    <a:pt x="97" y="638"/>
                  </a:cubicBezTo>
                  <a:cubicBezTo>
                    <a:pt x="0" y="901"/>
                    <a:pt x="165" y="1066"/>
                    <a:pt x="165" y="1066"/>
                  </a:cubicBezTo>
                  <a:cubicBezTo>
                    <a:pt x="165" y="1066"/>
                    <a:pt x="299" y="1106"/>
                    <a:pt x="536" y="1110"/>
                  </a:cubicBezTo>
                  <a:cubicBezTo>
                    <a:pt x="691" y="1113"/>
                    <a:pt x="846" y="1128"/>
                    <a:pt x="897" y="1070"/>
                  </a:cubicBezTo>
                  <a:cubicBezTo>
                    <a:pt x="925" y="1034"/>
                    <a:pt x="889" y="980"/>
                    <a:pt x="925" y="940"/>
                  </a:cubicBezTo>
                  <a:cubicBezTo>
                    <a:pt x="936" y="926"/>
                    <a:pt x="947" y="911"/>
                    <a:pt x="943" y="904"/>
                  </a:cubicBezTo>
                  <a:cubicBezTo>
                    <a:pt x="936" y="893"/>
                    <a:pt x="922" y="897"/>
                    <a:pt x="904" y="897"/>
                  </a:cubicBezTo>
                  <a:cubicBezTo>
                    <a:pt x="893" y="897"/>
                    <a:pt x="875" y="897"/>
                    <a:pt x="857" y="893"/>
                  </a:cubicBezTo>
                  <a:cubicBezTo>
                    <a:pt x="843" y="890"/>
                    <a:pt x="835" y="883"/>
                    <a:pt x="835" y="872"/>
                  </a:cubicBezTo>
                  <a:cubicBezTo>
                    <a:pt x="835" y="865"/>
                    <a:pt x="846" y="857"/>
                    <a:pt x="861" y="850"/>
                  </a:cubicBezTo>
                  <a:cubicBezTo>
                    <a:pt x="879" y="843"/>
                    <a:pt x="900" y="839"/>
                    <a:pt x="918" y="839"/>
                  </a:cubicBezTo>
                  <a:cubicBezTo>
                    <a:pt x="940" y="839"/>
                    <a:pt x="954" y="832"/>
                    <a:pt x="954" y="818"/>
                  </a:cubicBezTo>
                  <a:cubicBezTo>
                    <a:pt x="951" y="807"/>
                    <a:pt x="947" y="803"/>
                    <a:pt x="943" y="785"/>
                  </a:cubicBezTo>
                  <a:cubicBezTo>
                    <a:pt x="940" y="760"/>
                    <a:pt x="940" y="735"/>
                    <a:pt x="947" y="703"/>
                  </a:cubicBezTo>
                  <a:cubicBezTo>
                    <a:pt x="965" y="695"/>
                    <a:pt x="1005" y="674"/>
                    <a:pt x="1005" y="659"/>
                  </a:cubicBezTo>
                </a:path>
              </a:pathLst>
            </a:custGeom>
            <a:solidFill>
              <a:srgbClr val="F6D3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790">
              <a:extLst>
                <a:ext uri="{FF2B5EF4-FFF2-40B4-BE49-F238E27FC236}">
                  <a16:creationId xmlns:a16="http://schemas.microsoft.com/office/drawing/2014/main" id="{860E4BD2-C23C-834D-B678-4406E6521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3818" y="19653859"/>
              <a:ext cx="489888" cy="268269"/>
            </a:xfrm>
            <a:custGeom>
              <a:avLst/>
              <a:gdLst>
                <a:gd name="T0" fmla="*/ 14 w 185"/>
                <a:gd name="T1" fmla="*/ 101 h 102"/>
                <a:gd name="T2" fmla="*/ 14 w 185"/>
                <a:gd name="T3" fmla="*/ 101 h 102"/>
                <a:gd name="T4" fmla="*/ 7 w 185"/>
                <a:gd name="T5" fmla="*/ 97 h 102"/>
                <a:gd name="T6" fmla="*/ 7 w 185"/>
                <a:gd name="T7" fmla="*/ 79 h 102"/>
                <a:gd name="T8" fmla="*/ 180 w 185"/>
                <a:gd name="T9" fmla="*/ 75 h 102"/>
                <a:gd name="T10" fmla="*/ 180 w 185"/>
                <a:gd name="T11" fmla="*/ 93 h 102"/>
                <a:gd name="T12" fmla="*/ 162 w 185"/>
                <a:gd name="T13" fmla="*/ 93 h 102"/>
                <a:gd name="T14" fmla="*/ 162 w 185"/>
                <a:gd name="T15" fmla="*/ 93 h 102"/>
                <a:gd name="T16" fmla="*/ 22 w 185"/>
                <a:gd name="T17" fmla="*/ 97 h 102"/>
                <a:gd name="T18" fmla="*/ 14 w 185"/>
                <a:gd name="T19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102">
                  <a:moveTo>
                    <a:pt x="14" y="101"/>
                  </a:moveTo>
                  <a:lnTo>
                    <a:pt x="14" y="101"/>
                  </a:lnTo>
                  <a:cubicBezTo>
                    <a:pt x="11" y="101"/>
                    <a:pt x="7" y="101"/>
                    <a:pt x="7" y="97"/>
                  </a:cubicBezTo>
                  <a:cubicBezTo>
                    <a:pt x="0" y="93"/>
                    <a:pt x="0" y="83"/>
                    <a:pt x="7" y="79"/>
                  </a:cubicBezTo>
                  <a:cubicBezTo>
                    <a:pt x="97" y="0"/>
                    <a:pt x="176" y="75"/>
                    <a:pt x="180" y="75"/>
                  </a:cubicBezTo>
                  <a:cubicBezTo>
                    <a:pt x="184" y="79"/>
                    <a:pt x="184" y="86"/>
                    <a:pt x="180" y="93"/>
                  </a:cubicBezTo>
                  <a:cubicBezTo>
                    <a:pt x="173" y="97"/>
                    <a:pt x="166" y="97"/>
                    <a:pt x="162" y="93"/>
                  </a:cubicBezTo>
                  <a:lnTo>
                    <a:pt x="162" y="93"/>
                  </a:lnTo>
                  <a:cubicBezTo>
                    <a:pt x="158" y="90"/>
                    <a:pt x="97" y="36"/>
                    <a:pt x="22" y="97"/>
                  </a:cubicBezTo>
                  <a:cubicBezTo>
                    <a:pt x="22" y="101"/>
                    <a:pt x="18" y="101"/>
                    <a:pt x="14" y="101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791">
              <a:extLst>
                <a:ext uri="{FF2B5EF4-FFF2-40B4-BE49-F238E27FC236}">
                  <a16:creationId xmlns:a16="http://schemas.microsoft.com/office/drawing/2014/main" id="{7477FB63-F6C2-4841-ABBC-3B44294C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2110" y="19828815"/>
              <a:ext cx="151628" cy="174964"/>
            </a:xfrm>
            <a:custGeom>
              <a:avLst/>
              <a:gdLst>
                <a:gd name="T0" fmla="*/ 55 w 56"/>
                <a:gd name="T1" fmla="*/ 32 h 65"/>
                <a:gd name="T2" fmla="*/ 55 w 56"/>
                <a:gd name="T3" fmla="*/ 32 h 65"/>
                <a:gd name="T4" fmla="*/ 29 w 56"/>
                <a:gd name="T5" fmla="*/ 64 h 65"/>
                <a:gd name="T6" fmla="*/ 0 w 56"/>
                <a:gd name="T7" fmla="*/ 32 h 65"/>
                <a:gd name="T8" fmla="*/ 29 w 56"/>
                <a:gd name="T9" fmla="*/ 0 h 65"/>
                <a:gd name="T10" fmla="*/ 55 w 56"/>
                <a:gd name="T1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65">
                  <a:moveTo>
                    <a:pt x="55" y="32"/>
                  </a:moveTo>
                  <a:lnTo>
                    <a:pt x="55" y="32"/>
                  </a:lnTo>
                  <a:cubicBezTo>
                    <a:pt x="55" y="50"/>
                    <a:pt x="44" y="64"/>
                    <a:pt x="29" y="64"/>
                  </a:cubicBezTo>
                  <a:cubicBezTo>
                    <a:pt x="11" y="64"/>
                    <a:pt x="0" y="50"/>
                    <a:pt x="0" y="32"/>
                  </a:cubicBezTo>
                  <a:cubicBezTo>
                    <a:pt x="0" y="14"/>
                    <a:pt x="11" y="0"/>
                    <a:pt x="29" y="0"/>
                  </a:cubicBezTo>
                  <a:cubicBezTo>
                    <a:pt x="44" y="0"/>
                    <a:pt x="55" y="14"/>
                    <a:pt x="55" y="32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792">
              <a:extLst>
                <a:ext uri="{FF2B5EF4-FFF2-40B4-BE49-F238E27FC236}">
                  <a16:creationId xmlns:a16="http://schemas.microsoft.com/office/drawing/2014/main" id="{9E04031A-55A3-C543-91AB-41FC2A7BC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6028" y="18417474"/>
              <a:ext cx="2950991" cy="2974319"/>
            </a:xfrm>
            <a:custGeom>
              <a:avLst/>
              <a:gdLst>
                <a:gd name="T0" fmla="*/ 1106 w 1115"/>
                <a:gd name="T1" fmla="*/ 271 h 1125"/>
                <a:gd name="T2" fmla="*/ 1106 w 1115"/>
                <a:gd name="T3" fmla="*/ 271 h 1125"/>
                <a:gd name="T4" fmla="*/ 861 w 1115"/>
                <a:gd name="T5" fmla="*/ 11 h 1125"/>
                <a:gd name="T6" fmla="*/ 8 w 1115"/>
                <a:gd name="T7" fmla="*/ 555 h 1125"/>
                <a:gd name="T8" fmla="*/ 469 w 1115"/>
                <a:gd name="T9" fmla="*/ 1124 h 1125"/>
                <a:gd name="T10" fmla="*/ 462 w 1115"/>
                <a:gd name="T11" fmla="*/ 955 h 1125"/>
                <a:gd name="T12" fmla="*/ 516 w 1115"/>
                <a:gd name="T13" fmla="*/ 689 h 1125"/>
                <a:gd name="T14" fmla="*/ 699 w 1115"/>
                <a:gd name="T15" fmla="*/ 764 h 1125"/>
                <a:gd name="T16" fmla="*/ 1106 w 1115"/>
                <a:gd name="T17" fmla="*/ 27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5" h="1125">
                  <a:moveTo>
                    <a:pt x="1106" y="271"/>
                  </a:moveTo>
                  <a:lnTo>
                    <a:pt x="1106" y="271"/>
                  </a:lnTo>
                  <a:cubicBezTo>
                    <a:pt x="1106" y="271"/>
                    <a:pt x="1114" y="19"/>
                    <a:pt x="861" y="11"/>
                  </a:cubicBezTo>
                  <a:cubicBezTo>
                    <a:pt x="555" y="0"/>
                    <a:pt x="18" y="22"/>
                    <a:pt x="8" y="555"/>
                  </a:cubicBezTo>
                  <a:cubicBezTo>
                    <a:pt x="0" y="1031"/>
                    <a:pt x="469" y="1124"/>
                    <a:pt x="469" y="1124"/>
                  </a:cubicBezTo>
                  <a:cubicBezTo>
                    <a:pt x="469" y="1124"/>
                    <a:pt x="530" y="1078"/>
                    <a:pt x="462" y="955"/>
                  </a:cubicBezTo>
                  <a:cubicBezTo>
                    <a:pt x="390" y="836"/>
                    <a:pt x="415" y="706"/>
                    <a:pt x="516" y="689"/>
                  </a:cubicBezTo>
                  <a:cubicBezTo>
                    <a:pt x="616" y="671"/>
                    <a:pt x="631" y="811"/>
                    <a:pt x="699" y="764"/>
                  </a:cubicBezTo>
                  <a:cubicBezTo>
                    <a:pt x="764" y="717"/>
                    <a:pt x="404" y="145"/>
                    <a:pt x="1106" y="271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793">
              <a:extLst>
                <a:ext uri="{FF2B5EF4-FFF2-40B4-BE49-F238E27FC236}">
                  <a16:creationId xmlns:a16="http://schemas.microsoft.com/office/drawing/2014/main" id="{B01B723E-02BF-8047-8A23-B15E9AAE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5406" y="20120419"/>
              <a:ext cx="291597" cy="291597"/>
            </a:xfrm>
            <a:custGeom>
              <a:avLst/>
              <a:gdLst>
                <a:gd name="T0" fmla="*/ 0 w 109"/>
                <a:gd name="T1" fmla="*/ 54 h 109"/>
                <a:gd name="T2" fmla="*/ 0 w 109"/>
                <a:gd name="T3" fmla="*/ 54 h 109"/>
                <a:gd name="T4" fmla="*/ 54 w 109"/>
                <a:gd name="T5" fmla="*/ 108 h 109"/>
                <a:gd name="T6" fmla="*/ 108 w 109"/>
                <a:gd name="T7" fmla="*/ 54 h 109"/>
                <a:gd name="T8" fmla="*/ 54 w 109"/>
                <a:gd name="T9" fmla="*/ 0 h 109"/>
                <a:gd name="T10" fmla="*/ 0 w 109"/>
                <a:gd name="T11" fmla="*/ 5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09">
                  <a:moveTo>
                    <a:pt x="0" y="54"/>
                  </a:moveTo>
                  <a:lnTo>
                    <a:pt x="0" y="54"/>
                  </a:lnTo>
                  <a:cubicBezTo>
                    <a:pt x="0" y="83"/>
                    <a:pt x="25" y="108"/>
                    <a:pt x="54" y="108"/>
                  </a:cubicBezTo>
                  <a:cubicBezTo>
                    <a:pt x="83" y="108"/>
                    <a:pt x="108" y="83"/>
                    <a:pt x="108" y="54"/>
                  </a:cubicBezTo>
                  <a:cubicBezTo>
                    <a:pt x="108" y="26"/>
                    <a:pt x="83" y="0"/>
                    <a:pt x="54" y="0"/>
                  </a:cubicBezTo>
                  <a:cubicBezTo>
                    <a:pt x="25" y="0"/>
                    <a:pt x="0" y="26"/>
                    <a:pt x="0" y="54"/>
                  </a:cubicBezTo>
                </a:path>
              </a:pathLst>
            </a:custGeom>
            <a:solidFill>
              <a:srgbClr val="FC4F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F866A41-FCBA-DD4F-8312-5096305C3397}"/>
              </a:ext>
            </a:extLst>
          </p:cNvPr>
          <p:cNvGrpSpPr/>
          <p:nvPr/>
        </p:nvGrpSpPr>
        <p:grpSpPr>
          <a:xfrm>
            <a:off x="2216166" y="4196043"/>
            <a:ext cx="9972659" cy="3915004"/>
            <a:chOff x="11058541" y="4654794"/>
            <a:chExt cx="9972659" cy="3915004"/>
          </a:xfrm>
        </p:grpSpPr>
        <p:sp>
          <p:nvSpPr>
            <p:cNvPr id="251" name="Rectángulo 8">
              <a:extLst>
                <a:ext uri="{FF2B5EF4-FFF2-40B4-BE49-F238E27FC236}">
                  <a16:creationId xmlns:a16="http://schemas.microsoft.com/office/drawing/2014/main" id="{5F772AAF-ABCA-584C-A264-1EA9CFC91735}"/>
                </a:ext>
              </a:extLst>
            </p:cNvPr>
            <p:cNvSpPr/>
            <p:nvPr/>
          </p:nvSpPr>
          <p:spPr>
            <a:xfrm flipH="1">
              <a:off x="11058542" y="5707476"/>
              <a:ext cx="997265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The disease causes respiratory illness with symptoms such as a cough, fever, and in more severe cases, difficulty breathing. The disease causes respiratory illness with symptoms such as a cough.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8A010CF-636E-544E-AC4A-BE20A7D98947}"/>
                </a:ext>
              </a:extLst>
            </p:cNvPr>
            <p:cNvSpPr txBox="1"/>
            <p:nvPr/>
          </p:nvSpPr>
          <p:spPr>
            <a:xfrm flipH="1">
              <a:off x="11058541" y="4654794"/>
              <a:ext cx="66278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3"/>
                  </a:solidFill>
                  <a:latin typeface="Poppins ExtraBold" pitchFamily="2" charset="77"/>
                  <a:ea typeface="Lato" panose="020F0502020204030203" pitchFamily="34" charset="0"/>
                  <a:cs typeface="Poppins ExtraBold" pitchFamily="2" charset="77"/>
                </a:rPr>
                <a:t>DIFFICULTY BREATHING</a:t>
              </a:r>
            </a:p>
          </p:txBody>
        </p:sp>
      </p:grpSp>
      <p:sp>
        <p:nvSpPr>
          <p:cNvPr id="253" name="Freeform 787">
            <a:extLst>
              <a:ext uri="{FF2B5EF4-FFF2-40B4-BE49-F238E27FC236}">
                <a16:creationId xmlns:a16="http://schemas.microsoft.com/office/drawing/2014/main" id="{E5CC292D-B3FF-CC4E-9A88-494C38A0D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67" y="9015733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787">
            <a:extLst>
              <a:ext uri="{FF2B5EF4-FFF2-40B4-BE49-F238E27FC236}">
                <a16:creationId xmlns:a16="http://schemas.microsoft.com/office/drawing/2014/main" id="{C7E6E7DE-D674-684B-9AF6-9D08C0F5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9" y="9015733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787">
            <a:extLst>
              <a:ext uri="{FF2B5EF4-FFF2-40B4-BE49-F238E27FC236}">
                <a16:creationId xmlns:a16="http://schemas.microsoft.com/office/drawing/2014/main" id="{A438D2D2-6DF3-3C46-8775-1EE275E60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411" y="9015733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0E7A041-5044-3742-9CE0-DE8AC9D51FAC}"/>
              </a:ext>
            </a:extLst>
          </p:cNvPr>
          <p:cNvGrpSpPr/>
          <p:nvPr/>
        </p:nvGrpSpPr>
        <p:grpSpPr>
          <a:xfrm>
            <a:off x="2750965" y="9763433"/>
            <a:ext cx="1348286" cy="889964"/>
            <a:chOff x="6573059" y="15986355"/>
            <a:chExt cx="1049369" cy="692659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D1587A3B-1279-824F-9DAC-A0BF34362607}"/>
                </a:ext>
              </a:extLst>
            </p:cNvPr>
            <p:cNvSpPr/>
            <p:nvPr/>
          </p:nvSpPr>
          <p:spPr>
            <a:xfrm>
              <a:off x="6573059" y="15986355"/>
              <a:ext cx="1049369" cy="692659"/>
            </a:xfrm>
            <a:custGeom>
              <a:avLst/>
              <a:gdLst>
                <a:gd name="connsiteX0" fmla="*/ 1049369 w 1049369"/>
                <a:gd name="connsiteY0" fmla="*/ 140890 h 692659"/>
                <a:gd name="connsiteX1" fmla="*/ 682180 w 1049369"/>
                <a:gd name="connsiteY1" fmla="*/ 140890 h 692659"/>
                <a:gd name="connsiteX2" fmla="*/ 682180 w 1049369"/>
                <a:gd name="connsiteY2" fmla="*/ 0 h 692659"/>
                <a:gd name="connsiteX3" fmla="*/ 367189 w 1049369"/>
                <a:gd name="connsiteY3" fmla="*/ 0 h 692659"/>
                <a:gd name="connsiteX4" fmla="*/ 367189 w 1049369"/>
                <a:gd name="connsiteY4" fmla="*/ 140890 h 692659"/>
                <a:gd name="connsiteX5" fmla="*/ 0 w 1049369"/>
                <a:gd name="connsiteY5" fmla="*/ 140890 h 692659"/>
                <a:gd name="connsiteX6" fmla="*/ 0 w 1049369"/>
                <a:gd name="connsiteY6" fmla="*/ 692659 h 692659"/>
                <a:gd name="connsiteX7" fmla="*/ 456057 w 1049369"/>
                <a:gd name="connsiteY7" fmla="*/ 692659 h 692659"/>
                <a:gd name="connsiteX8" fmla="*/ 456057 w 1049369"/>
                <a:gd name="connsiteY8" fmla="*/ 513363 h 692659"/>
                <a:gd name="connsiteX9" fmla="*/ 591598 w 1049369"/>
                <a:gd name="connsiteY9" fmla="*/ 513363 h 692659"/>
                <a:gd name="connsiteX10" fmla="*/ 591598 w 1049369"/>
                <a:gd name="connsiteY10" fmla="*/ 692659 h 692659"/>
                <a:gd name="connsiteX11" fmla="*/ 1049369 w 1049369"/>
                <a:gd name="connsiteY11" fmla="*/ 692659 h 692659"/>
                <a:gd name="connsiteX12" fmla="*/ 1049369 w 1049369"/>
                <a:gd name="connsiteY12" fmla="*/ 140890 h 69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9369" h="692659">
                  <a:moveTo>
                    <a:pt x="1049369" y="140890"/>
                  </a:moveTo>
                  <a:lnTo>
                    <a:pt x="682180" y="140890"/>
                  </a:lnTo>
                  <a:lnTo>
                    <a:pt x="682180" y="0"/>
                  </a:lnTo>
                  <a:lnTo>
                    <a:pt x="367189" y="0"/>
                  </a:lnTo>
                  <a:lnTo>
                    <a:pt x="367189" y="140890"/>
                  </a:lnTo>
                  <a:lnTo>
                    <a:pt x="0" y="140890"/>
                  </a:lnTo>
                  <a:lnTo>
                    <a:pt x="0" y="692659"/>
                  </a:lnTo>
                  <a:lnTo>
                    <a:pt x="456057" y="692659"/>
                  </a:lnTo>
                  <a:lnTo>
                    <a:pt x="456057" y="513363"/>
                  </a:lnTo>
                  <a:lnTo>
                    <a:pt x="591598" y="513363"/>
                  </a:lnTo>
                  <a:lnTo>
                    <a:pt x="591598" y="692659"/>
                  </a:lnTo>
                  <a:lnTo>
                    <a:pt x="1049369" y="692659"/>
                  </a:lnTo>
                  <a:lnTo>
                    <a:pt x="1049369" y="14089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371C0259-4B38-9942-984E-F07B48FA1686}"/>
                </a:ext>
              </a:extLst>
            </p:cNvPr>
            <p:cNvSpPr/>
            <p:nvPr/>
          </p:nvSpPr>
          <p:spPr>
            <a:xfrm>
              <a:off x="7029020" y="16499718"/>
              <a:ext cx="135540" cy="179296"/>
            </a:xfrm>
            <a:custGeom>
              <a:avLst/>
              <a:gdLst>
                <a:gd name="connsiteX0" fmla="*/ 0 w 135540"/>
                <a:gd name="connsiteY0" fmla="*/ 0 h 179296"/>
                <a:gd name="connsiteX1" fmla="*/ 135541 w 135540"/>
                <a:gd name="connsiteY1" fmla="*/ 0 h 179296"/>
                <a:gd name="connsiteX2" fmla="*/ 135541 w 135540"/>
                <a:gd name="connsiteY2" fmla="*/ 179297 h 179296"/>
                <a:gd name="connsiteX3" fmla="*/ 0 w 135540"/>
                <a:gd name="connsiteY3" fmla="*/ 179297 h 17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40" h="179296">
                  <a:moveTo>
                    <a:pt x="0" y="0"/>
                  </a:moveTo>
                  <a:lnTo>
                    <a:pt x="135541" y="0"/>
                  </a:lnTo>
                  <a:lnTo>
                    <a:pt x="135541" y="179297"/>
                  </a:lnTo>
                  <a:lnTo>
                    <a:pt x="0" y="179297"/>
                  </a:lnTo>
                  <a:close/>
                </a:path>
              </a:pathLst>
            </a:custGeom>
            <a:solidFill>
              <a:srgbClr val="9191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CBD7861-A93A-C44C-9BA2-E7035CFEA47E}"/>
                </a:ext>
              </a:extLst>
            </p:cNvPr>
            <p:cNvSpPr/>
            <p:nvPr/>
          </p:nvSpPr>
          <p:spPr>
            <a:xfrm>
              <a:off x="7034354" y="16025808"/>
              <a:ext cx="124396" cy="129386"/>
            </a:xfrm>
            <a:custGeom>
              <a:avLst/>
              <a:gdLst>
                <a:gd name="connsiteX0" fmla="*/ 124396 w 124396"/>
                <a:gd name="connsiteY0" fmla="*/ 44016 h 129386"/>
                <a:gd name="connsiteX1" fmla="*/ 82105 w 124396"/>
                <a:gd name="connsiteY1" fmla="*/ 44016 h 129386"/>
                <a:gd name="connsiteX2" fmla="*/ 82105 w 124396"/>
                <a:gd name="connsiteY2" fmla="*/ 0 h 129386"/>
                <a:gd name="connsiteX3" fmla="*/ 42386 w 124396"/>
                <a:gd name="connsiteY3" fmla="*/ 0 h 129386"/>
                <a:gd name="connsiteX4" fmla="*/ 42386 w 124396"/>
                <a:gd name="connsiteY4" fmla="*/ 44016 h 129386"/>
                <a:gd name="connsiteX5" fmla="*/ 0 w 124396"/>
                <a:gd name="connsiteY5" fmla="*/ 44016 h 129386"/>
                <a:gd name="connsiteX6" fmla="*/ 0 w 124396"/>
                <a:gd name="connsiteY6" fmla="*/ 85370 h 129386"/>
                <a:gd name="connsiteX7" fmla="*/ 42386 w 124396"/>
                <a:gd name="connsiteY7" fmla="*/ 85370 h 129386"/>
                <a:gd name="connsiteX8" fmla="*/ 42386 w 124396"/>
                <a:gd name="connsiteY8" fmla="*/ 129386 h 129386"/>
                <a:gd name="connsiteX9" fmla="*/ 82105 w 124396"/>
                <a:gd name="connsiteY9" fmla="*/ 129386 h 129386"/>
                <a:gd name="connsiteX10" fmla="*/ 82105 w 124396"/>
                <a:gd name="connsiteY10" fmla="*/ 85370 h 129386"/>
                <a:gd name="connsiteX11" fmla="*/ 124396 w 124396"/>
                <a:gd name="connsiteY11" fmla="*/ 85370 h 129386"/>
                <a:gd name="connsiteX12" fmla="*/ 124396 w 124396"/>
                <a:gd name="connsiteY12" fmla="*/ 44016 h 12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396" h="129386">
                  <a:moveTo>
                    <a:pt x="124396" y="44016"/>
                  </a:moveTo>
                  <a:lnTo>
                    <a:pt x="82105" y="44016"/>
                  </a:lnTo>
                  <a:lnTo>
                    <a:pt x="82105" y="0"/>
                  </a:lnTo>
                  <a:lnTo>
                    <a:pt x="42386" y="0"/>
                  </a:lnTo>
                  <a:lnTo>
                    <a:pt x="42386" y="44016"/>
                  </a:lnTo>
                  <a:lnTo>
                    <a:pt x="0" y="44016"/>
                  </a:lnTo>
                  <a:lnTo>
                    <a:pt x="0" y="85370"/>
                  </a:lnTo>
                  <a:lnTo>
                    <a:pt x="42386" y="85370"/>
                  </a:lnTo>
                  <a:lnTo>
                    <a:pt x="42386" y="129386"/>
                  </a:lnTo>
                  <a:lnTo>
                    <a:pt x="82105" y="129386"/>
                  </a:lnTo>
                  <a:lnTo>
                    <a:pt x="82105" y="85370"/>
                  </a:lnTo>
                  <a:lnTo>
                    <a:pt x="124396" y="85370"/>
                  </a:lnTo>
                  <a:lnTo>
                    <a:pt x="124396" y="44016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C88B3378-A62F-A840-87F6-ED4A8DD225FC}"/>
                </a:ext>
              </a:extLst>
            </p:cNvPr>
            <p:cNvSpPr/>
            <p:nvPr/>
          </p:nvSpPr>
          <p:spPr>
            <a:xfrm>
              <a:off x="6692788" y="16224308"/>
              <a:ext cx="136397" cy="64170"/>
            </a:xfrm>
            <a:custGeom>
              <a:avLst/>
              <a:gdLst>
                <a:gd name="connsiteX0" fmla="*/ 0 w 136397"/>
                <a:gd name="connsiteY0" fmla="*/ 0 h 64170"/>
                <a:gd name="connsiteX1" fmla="*/ 136398 w 136397"/>
                <a:gd name="connsiteY1" fmla="*/ 0 h 64170"/>
                <a:gd name="connsiteX2" fmla="*/ 136398 w 136397"/>
                <a:gd name="connsiteY2" fmla="*/ 64170 h 64170"/>
                <a:gd name="connsiteX3" fmla="*/ 0 w 136397"/>
                <a:gd name="connsiteY3" fmla="*/ 64170 h 6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97" h="64170">
                  <a:moveTo>
                    <a:pt x="0" y="0"/>
                  </a:moveTo>
                  <a:lnTo>
                    <a:pt x="136398" y="0"/>
                  </a:lnTo>
                  <a:lnTo>
                    <a:pt x="136398" y="64170"/>
                  </a:lnTo>
                  <a:lnTo>
                    <a:pt x="0" y="64170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E431B41B-7394-AF48-9FAB-EFC114B1D601}"/>
                </a:ext>
              </a:extLst>
            </p:cNvPr>
            <p:cNvSpPr/>
            <p:nvPr/>
          </p:nvSpPr>
          <p:spPr>
            <a:xfrm>
              <a:off x="6915006" y="16224308"/>
              <a:ext cx="136397" cy="64170"/>
            </a:xfrm>
            <a:custGeom>
              <a:avLst/>
              <a:gdLst>
                <a:gd name="connsiteX0" fmla="*/ 0 w 136397"/>
                <a:gd name="connsiteY0" fmla="*/ 0 h 64170"/>
                <a:gd name="connsiteX1" fmla="*/ 136398 w 136397"/>
                <a:gd name="connsiteY1" fmla="*/ 0 h 64170"/>
                <a:gd name="connsiteX2" fmla="*/ 136398 w 136397"/>
                <a:gd name="connsiteY2" fmla="*/ 64170 h 64170"/>
                <a:gd name="connsiteX3" fmla="*/ 0 w 136397"/>
                <a:gd name="connsiteY3" fmla="*/ 64170 h 6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97" h="64170">
                  <a:moveTo>
                    <a:pt x="0" y="0"/>
                  </a:moveTo>
                  <a:lnTo>
                    <a:pt x="136398" y="0"/>
                  </a:lnTo>
                  <a:lnTo>
                    <a:pt x="136398" y="64170"/>
                  </a:lnTo>
                  <a:lnTo>
                    <a:pt x="0" y="64170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524F1CD-11E3-B440-996E-DE114C07E5C3}"/>
                </a:ext>
              </a:extLst>
            </p:cNvPr>
            <p:cNvSpPr/>
            <p:nvPr/>
          </p:nvSpPr>
          <p:spPr>
            <a:xfrm>
              <a:off x="7146749" y="16224308"/>
              <a:ext cx="136397" cy="64170"/>
            </a:xfrm>
            <a:custGeom>
              <a:avLst/>
              <a:gdLst>
                <a:gd name="connsiteX0" fmla="*/ 0 w 136397"/>
                <a:gd name="connsiteY0" fmla="*/ 0 h 64170"/>
                <a:gd name="connsiteX1" fmla="*/ 136398 w 136397"/>
                <a:gd name="connsiteY1" fmla="*/ 0 h 64170"/>
                <a:gd name="connsiteX2" fmla="*/ 136398 w 136397"/>
                <a:gd name="connsiteY2" fmla="*/ 64170 h 64170"/>
                <a:gd name="connsiteX3" fmla="*/ 0 w 136397"/>
                <a:gd name="connsiteY3" fmla="*/ 64170 h 6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97" h="64170">
                  <a:moveTo>
                    <a:pt x="0" y="0"/>
                  </a:moveTo>
                  <a:lnTo>
                    <a:pt x="136398" y="0"/>
                  </a:lnTo>
                  <a:lnTo>
                    <a:pt x="136398" y="64170"/>
                  </a:lnTo>
                  <a:lnTo>
                    <a:pt x="0" y="64170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85D79629-948B-454D-981A-172824DD6F38}"/>
                </a:ext>
              </a:extLst>
            </p:cNvPr>
            <p:cNvSpPr/>
            <p:nvPr/>
          </p:nvSpPr>
          <p:spPr>
            <a:xfrm>
              <a:off x="7368968" y="16224308"/>
              <a:ext cx="136397" cy="64170"/>
            </a:xfrm>
            <a:custGeom>
              <a:avLst/>
              <a:gdLst>
                <a:gd name="connsiteX0" fmla="*/ 0 w 136397"/>
                <a:gd name="connsiteY0" fmla="*/ 0 h 64170"/>
                <a:gd name="connsiteX1" fmla="*/ 136398 w 136397"/>
                <a:gd name="connsiteY1" fmla="*/ 0 h 64170"/>
                <a:gd name="connsiteX2" fmla="*/ 136398 w 136397"/>
                <a:gd name="connsiteY2" fmla="*/ 64170 h 64170"/>
                <a:gd name="connsiteX3" fmla="*/ 0 w 136397"/>
                <a:gd name="connsiteY3" fmla="*/ 64170 h 6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97" h="64170">
                  <a:moveTo>
                    <a:pt x="0" y="0"/>
                  </a:moveTo>
                  <a:lnTo>
                    <a:pt x="136398" y="0"/>
                  </a:lnTo>
                  <a:lnTo>
                    <a:pt x="136398" y="64170"/>
                  </a:lnTo>
                  <a:lnTo>
                    <a:pt x="0" y="64170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D345D51C-4A84-2C48-990F-226B8B36DD10}"/>
                </a:ext>
              </a:extLst>
            </p:cNvPr>
            <p:cNvSpPr/>
            <p:nvPr/>
          </p:nvSpPr>
          <p:spPr>
            <a:xfrm>
              <a:off x="6692788" y="16362726"/>
              <a:ext cx="136397" cy="64170"/>
            </a:xfrm>
            <a:custGeom>
              <a:avLst/>
              <a:gdLst>
                <a:gd name="connsiteX0" fmla="*/ 0 w 136397"/>
                <a:gd name="connsiteY0" fmla="*/ 0 h 64170"/>
                <a:gd name="connsiteX1" fmla="*/ 136398 w 136397"/>
                <a:gd name="connsiteY1" fmla="*/ 0 h 64170"/>
                <a:gd name="connsiteX2" fmla="*/ 136398 w 136397"/>
                <a:gd name="connsiteY2" fmla="*/ 64170 h 64170"/>
                <a:gd name="connsiteX3" fmla="*/ 0 w 136397"/>
                <a:gd name="connsiteY3" fmla="*/ 64170 h 6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97" h="64170">
                  <a:moveTo>
                    <a:pt x="0" y="0"/>
                  </a:moveTo>
                  <a:lnTo>
                    <a:pt x="136398" y="0"/>
                  </a:lnTo>
                  <a:lnTo>
                    <a:pt x="136398" y="64170"/>
                  </a:lnTo>
                  <a:lnTo>
                    <a:pt x="0" y="64170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3873C3E4-7D63-304B-A956-63D906EE5C8E}"/>
                </a:ext>
              </a:extLst>
            </p:cNvPr>
            <p:cNvSpPr/>
            <p:nvPr/>
          </p:nvSpPr>
          <p:spPr>
            <a:xfrm>
              <a:off x="6915006" y="16362726"/>
              <a:ext cx="136397" cy="64170"/>
            </a:xfrm>
            <a:custGeom>
              <a:avLst/>
              <a:gdLst>
                <a:gd name="connsiteX0" fmla="*/ 0 w 136397"/>
                <a:gd name="connsiteY0" fmla="*/ 0 h 64170"/>
                <a:gd name="connsiteX1" fmla="*/ 136398 w 136397"/>
                <a:gd name="connsiteY1" fmla="*/ 0 h 64170"/>
                <a:gd name="connsiteX2" fmla="*/ 136398 w 136397"/>
                <a:gd name="connsiteY2" fmla="*/ 64170 h 64170"/>
                <a:gd name="connsiteX3" fmla="*/ 0 w 136397"/>
                <a:gd name="connsiteY3" fmla="*/ 64170 h 6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97" h="64170">
                  <a:moveTo>
                    <a:pt x="0" y="0"/>
                  </a:moveTo>
                  <a:lnTo>
                    <a:pt x="136398" y="0"/>
                  </a:lnTo>
                  <a:lnTo>
                    <a:pt x="136398" y="64170"/>
                  </a:lnTo>
                  <a:lnTo>
                    <a:pt x="0" y="64170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13B3599E-46FD-2F4D-AE75-8F2B62665EB5}"/>
                </a:ext>
              </a:extLst>
            </p:cNvPr>
            <p:cNvSpPr/>
            <p:nvPr/>
          </p:nvSpPr>
          <p:spPr>
            <a:xfrm>
              <a:off x="7146749" y="16362726"/>
              <a:ext cx="136397" cy="64170"/>
            </a:xfrm>
            <a:custGeom>
              <a:avLst/>
              <a:gdLst>
                <a:gd name="connsiteX0" fmla="*/ 0 w 136397"/>
                <a:gd name="connsiteY0" fmla="*/ 0 h 64170"/>
                <a:gd name="connsiteX1" fmla="*/ 136398 w 136397"/>
                <a:gd name="connsiteY1" fmla="*/ 0 h 64170"/>
                <a:gd name="connsiteX2" fmla="*/ 136398 w 136397"/>
                <a:gd name="connsiteY2" fmla="*/ 64170 h 64170"/>
                <a:gd name="connsiteX3" fmla="*/ 0 w 136397"/>
                <a:gd name="connsiteY3" fmla="*/ 64170 h 6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97" h="64170">
                  <a:moveTo>
                    <a:pt x="0" y="0"/>
                  </a:moveTo>
                  <a:lnTo>
                    <a:pt x="136398" y="0"/>
                  </a:lnTo>
                  <a:lnTo>
                    <a:pt x="136398" y="64170"/>
                  </a:lnTo>
                  <a:lnTo>
                    <a:pt x="0" y="64170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DDDBA490-7844-224A-92C3-D4C2A8C3AD98}"/>
                </a:ext>
              </a:extLst>
            </p:cNvPr>
            <p:cNvSpPr/>
            <p:nvPr/>
          </p:nvSpPr>
          <p:spPr>
            <a:xfrm>
              <a:off x="7368968" y="16362726"/>
              <a:ext cx="136397" cy="64170"/>
            </a:xfrm>
            <a:custGeom>
              <a:avLst/>
              <a:gdLst>
                <a:gd name="connsiteX0" fmla="*/ 0 w 136397"/>
                <a:gd name="connsiteY0" fmla="*/ 0 h 64170"/>
                <a:gd name="connsiteX1" fmla="*/ 136398 w 136397"/>
                <a:gd name="connsiteY1" fmla="*/ 0 h 64170"/>
                <a:gd name="connsiteX2" fmla="*/ 136398 w 136397"/>
                <a:gd name="connsiteY2" fmla="*/ 64170 h 64170"/>
                <a:gd name="connsiteX3" fmla="*/ 0 w 136397"/>
                <a:gd name="connsiteY3" fmla="*/ 64170 h 6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97" h="64170">
                  <a:moveTo>
                    <a:pt x="0" y="0"/>
                  </a:moveTo>
                  <a:lnTo>
                    <a:pt x="136398" y="0"/>
                  </a:lnTo>
                  <a:lnTo>
                    <a:pt x="136398" y="64170"/>
                  </a:lnTo>
                  <a:lnTo>
                    <a:pt x="0" y="64170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FE094C16-57C1-1A47-BD05-ADFB61A4E7BB}"/>
                </a:ext>
              </a:extLst>
            </p:cNvPr>
            <p:cNvSpPr/>
            <p:nvPr/>
          </p:nvSpPr>
          <p:spPr>
            <a:xfrm>
              <a:off x="6692788" y="16508939"/>
              <a:ext cx="136397" cy="64170"/>
            </a:xfrm>
            <a:custGeom>
              <a:avLst/>
              <a:gdLst>
                <a:gd name="connsiteX0" fmla="*/ 0 w 136397"/>
                <a:gd name="connsiteY0" fmla="*/ 0 h 64170"/>
                <a:gd name="connsiteX1" fmla="*/ 136398 w 136397"/>
                <a:gd name="connsiteY1" fmla="*/ 0 h 64170"/>
                <a:gd name="connsiteX2" fmla="*/ 136398 w 136397"/>
                <a:gd name="connsiteY2" fmla="*/ 64170 h 64170"/>
                <a:gd name="connsiteX3" fmla="*/ 0 w 136397"/>
                <a:gd name="connsiteY3" fmla="*/ 64170 h 6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97" h="64170">
                  <a:moveTo>
                    <a:pt x="0" y="0"/>
                  </a:moveTo>
                  <a:lnTo>
                    <a:pt x="136398" y="0"/>
                  </a:lnTo>
                  <a:lnTo>
                    <a:pt x="136398" y="64170"/>
                  </a:lnTo>
                  <a:lnTo>
                    <a:pt x="0" y="64170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85F40DA2-599B-4E47-948C-144A98990D57}"/>
                </a:ext>
              </a:extLst>
            </p:cNvPr>
            <p:cNvSpPr/>
            <p:nvPr/>
          </p:nvSpPr>
          <p:spPr>
            <a:xfrm>
              <a:off x="7368968" y="16508939"/>
              <a:ext cx="136397" cy="64170"/>
            </a:xfrm>
            <a:custGeom>
              <a:avLst/>
              <a:gdLst>
                <a:gd name="connsiteX0" fmla="*/ 0 w 136397"/>
                <a:gd name="connsiteY0" fmla="*/ 0 h 64170"/>
                <a:gd name="connsiteX1" fmla="*/ 136398 w 136397"/>
                <a:gd name="connsiteY1" fmla="*/ 0 h 64170"/>
                <a:gd name="connsiteX2" fmla="*/ 136398 w 136397"/>
                <a:gd name="connsiteY2" fmla="*/ 64170 h 64170"/>
                <a:gd name="connsiteX3" fmla="*/ 0 w 136397"/>
                <a:gd name="connsiteY3" fmla="*/ 64170 h 6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97" h="64170">
                  <a:moveTo>
                    <a:pt x="0" y="0"/>
                  </a:moveTo>
                  <a:lnTo>
                    <a:pt x="136398" y="0"/>
                  </a:lnTo>
                  <a:lnTo>
                    <a:pt x="136398" y="64170"/>
                  </a:lnTo>
                  <a:lnTo>
                    <a:pt x="0" y="64170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CD0E7DF8-2E9F-894E-A90E-B8F2348463EA}"/>
                </a:ext>
              </a:extLst>
            </p:cNvPr>
            <p:cNvSpPr/>
            <p:nvPr/>
          </p:nvSpPr>
          <p:spPr>
            <a:xfrm>
              <a:off x="7012256" y="16491447"/>
              <a:ext cx="169163" cy="42590"/>
            </a:xfrm>
            <a:custGeom>
              <a:avLst/>
              <a:gdLst>
                <a:gd name="connsiteX0" fmla="*/ 0 w 169163"/>
                <a:gd name="connsiteY0" fmla="*/ 0 h 42590"/>
                <a:gd name="connsiteX1" fmla="*/ 169164 w 169163"/>
                <a:gd name="connsiteY1" fmla="*/ 0 h 42590"/>
                <a:gd name="connsiteX2" fmla="*/ 169164 w 169163"/>
                <a:gd name="connsiteY2" fmla="*/ 42590 h 42590"/>
                <a:gd name="connsiteX3" fmla="*/ 0 w 169163"/>
                <a:gd name="connsiteY3" fmla="*/ 42590 h 4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3" h="42590">
                  <a:moveTo>
                    <a:pt x="0" y="0"/>
                  </a:moveTo>
                  <a:lnTo>
                    <a:pt x="169164" y="0"/>
                  </a:lnTo>
                  <a:lnTo>
                    <a:pt x="169164" y="42590"/>
                  </a:lnTo>
                  <a:lnTo>
                    <a:pt x="0" y="42590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588A4FA-3A4C-C944-9F12-CD4D94CC71F8}"/>
              </a:ext>
            </a:extLst>
          </p:cNvPr>
          <p:cNvGrpSpPr/>
          <p:nvPr/>
        </p:nvGrpSpPr>
        <p:grpSpPr>
          <a:xfrm>
            <a:off x="6260693" y="9701905"/>
            <a:ext cx="1024874" cy="1132058"/>
            <a:chOff x="4764188" y="18018131"/>
            <a:chExt cx="870299" cy="961319"/>
          </a:xfrm>
        </p:grpSpPr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9E7692A5-3CDB-5544-93F0-311FDA4F0DB9}"/>
                </a:ext>
              </a:extLst>
            </p:cNvPr>
            <p:cNvSpPr/>
            <p:nvPr/>
          </p:nvSpPr>
          <p:spPr>
            <a:xfrm>
              <a:off x="4764188" y="18018131"/>
              <a:ext cx="870299" cy="961319"/>
            </a:xfrm>
            <a:custGeom>
              <a:avLst/>
              <a:gdLst>
                <a:gd name="connsiteX0" fmla="*/ 0 w 870299"/>
                <a:gd name="connsiteY0" fmla="*/ 0 h 961319"/>
                <a:gd name="connsiteX1" fmla="*/ 870299 w 870299"/>
                <a:gd name="connsiteY1" fmla="*/ 0 h 961319"/>
                <a:gd name="connsiteX2" fmla="*/ 870299 w 870299"/>
                <a:gd name="connsiteY2" fmla="*/ 961319 h 961319"/>
                <a:gd name="connsiteX3" fmla="*/ 0 w 870299"/>
                <a:gd name="connsiteY3" fmla="*/ 961319 h 96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299" h="961319">
                  <a:moveTo>
                    <a:pt x="0" y="0"/>
                  </a:moveTo>
                  <a:lnTo>
                    <a:pt x="870299" y="0"/>
                  </a:lnTo>
                  <a:lnTo>
                    <a:pt x="870299" y="961319"/>
                  </a:lnTo>
                  <a:lnTo>
                    <a:pt x="0" y="961319"/>
                  </a:ln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E0EB5D3A-78AD-F043-ACDE-929A7CB300F8}"/>
                </a:ext>
              </a:extLst>
            </p:cNvPr>
            <p:cNvSpPr/>
            <p:nvPr/>
          </p:nvSpPr>
          <p:spPr>
            <a:xfrm>
              <a:off x="5160311" y="18407146"/>
              <a:ext cx="91821" cy="45917"/>
            </a:xfrm>
            <a:custGeom>
              <a:avLst/>
              <a:gdLst>
                <a:gd name="connsiteX0" fmla="*/ 77629 w 91821"/>
                <a:gd name="connsiteY0" fmla="*/ 0 h 45917"/>
                <a:gd name="connsiteX1" fmla="*/ 91821 w 91821"/>
                <a:gd name="connsiteY1" fmla="*/ 0 h 45917"/>
                <a:gd name="connsiteX2" fmla="*/ 91821 w 91821"/>
                <a:gd name="connsiteY2" fmla="*/ 45917 h 45917"/>
                <a:gd name="connsiteX3" fmla="*/ 77629 w 91821"/>
                <a:gd name="connsiteY3" fmla="*/ 45917 h 45917"/>
                <a:gd name="connsiteX4" fmla="*/ 14192 w 91821"/>
                <a:gd name="connsiteY4" fmla="*/ 45917 h 45917"/>
                <a:gd name="connsiteX5" fmla="*/ 14192 w 91821"/>
                <a:gd name="connsiteY5" fmla="*/ 0 h 45917"/>
                <a:gd name="connsiteX6" fmla="*/ 0 w 91821"/>
                <a:gd name="connsiteY6" fmla="*/ 0 h 45917"/>
                <a:gd name="connsiteX7" fmla="*/ 14192 w 91821"/>
                <a:gd name="connsiteY7" fmla="*/ 0 h 4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821" h="45917">
                  <a:moveTo>
                    <a:pt x="77629" y="0"/>
                  </a:moveTo>
                  <a:cubicBezTo>
                    <a:pt x="85467" y="0"/>
                    <a:pt x="91821" y="0"/>
                    <a:pt x="91821" y="0"/>
                  </a:cubicBezTo>
                  <a:lnTo>
                    <a:pt x="91821" y="45917"/>
                  </a:lnTo>
                  <a:cubicBezTo>
                    <a:pt x="91821" y="45917"/>
                    <a:pt x="85467" y="45917"/>
                    <a:pt x="77629" y="45917"/>
                  </a:cubicBezTo>
                  <a:lnTo>
                    <a:pt x="14192" y="45917"/>
                  </a:lnTo>
                  <a:lnTo>
                    <a:pt x="14192" y="0"/>
                  </a:lnTo>
                  <a:cubicBezTo>
                    <a:pt x="6354" y="0"/>
                    <a:pt x="0" y="0"/>
                    <a:pt x="0" y="0"/>
                  </a:cubicBezTo>
                  <a:cubicBezTo>
                    <a:pt x="0" y="0"/>
                    <a:pt x="6354" y="0"/>
                    <a:pt x="14192" y="0"/>
                  </a:cubicBezTo>
                  <a:close/>
                </a:path>
              </a:pathLst>
            </a:custGeom>
            <a:solidFill>
              <a:srgbClr val="C9C9C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12C1A5B7-BF6B-984C-8A05-0B3C97F59939}"/>
                </a:ext>
              </a:extLst>
            </p:cNvPr>
            <p:cNvSpPr/>
            <p:nvPr/>
          </p:nvSpPr>
          <p:spPr>
            <a:xfrm>
              <a:off x="4852063" y="18295552"/>
              <a:ext cx="298677" cy="500831"/>
            </a:xfrm>
            <a:custGeom>
              <a:avLst/>
              <a:gdLst>
                <a:gd name="connsiteX0" fmla="*/ 221189 w 298677"/>
                <a:gd name="connsiteY0" fmla="*/ 1126 h 500831"/>
                <a:gd name="connsiteX1" fmla="*/ 220427 w 298677"/>
                <a:gd name="connsiteY1" fmla="*/ 1126 h 500831"/>
                <a:gd name="connsiteX2" fmla="*/ 32499 w 298677"/>
                <a:gd name="connsiteY2" fmla="*/ 268074 h 500831"/>
                <a:gd name="connsiteX3" fmla="*/ 2781 w 298677"/>
                <a:gd name="connsiteY3" fmla="*/ 439195 h 500831"/>
                <a:gd name="connsiteX4" fmla="*/ 128606 w 298677"/>
                <a:gd name="connsiteY4" fmla="*/ 498612 h 500831"/>
                <a:gd name="connsiteX5" fmla="*/ 275386 w 298677"/>
                <a:gd name="connsiteY5" fmla="*/ 463153 h 500831"/>
                <a:gd name="connsiteX6" fmla="*/ 221189 w 298677"/>
                <a:gd name="connsiteY6" fmla="*/ 1126 h 50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677" h="500831">
                  <a:moveTo>
                    <a:pt x="221189" y="1126"/>
                  </a:moveTo>
                  <a:lnTo>
                    <a:pt x="220427" y="1126"/>
                  </a:lnTo>
                  <a:cubicBezTo>
                    <a:pt x="182327" y="10062"/>
                    <a:pt x="88029" y="101042"/>
                    <a:pt x="32499" y="268074"/>
                  </a:cubicBezTo>
                  <a:cubicBezTo>
                    <a:pt x="10210" y="335382"/>
                    <a:pt x="-6935" y="414288"/>
                    <a:pt x="2781" y="439195"/>
                  </a:cubicBezTo>
                  <a:cubicBezTo>
                    <a:pt x="21831" y="487490"/>
                    <a:pt x="93173" y="492909"/>
                    <a:pt x="128606" y="498612"/>
                  </a:cubicBezTo>
                  <a:cubicBezTo>
                    <a:pt x="164039" y="504317"/>
                    <a:pt x="252431" y="501179"/>
                    <a:pt x="275386" y="463153"/>
                  </a:cubicBezTo>
                  <a:cubicBezTo>
                    <a:pt x="298341" y="425126"/>
                    <a:pt x="331774" y="-25398"/>
                    <a:pt x="221189" y="1126"/>
                  </a:cubicBezTo>
                  <a:close/>
                </a:path>
              </a:pathLst>
            </a:custGeom>
            <a:solidFill>
              <a:srgbClr val="A5A5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9866D583-5BD9-7441-B01A-73E13EAF8C74}"/>
                </a:ext>
              </a:extLst>
            </p:cNvPr>
            <p:cNvSpPr/>
            <p:nvPr/>
          </p:nvSpPr>
          <p:spPr>
            <a:xfrm>
              <a:off x="5092969" y="18296678"/>
              <a:ext cx="9525" cy="9506"/>
            </a:xfrm>
            <a:custGeom>
              <a:avLst/>
              <a:gdLst>
                <a:gd name="connsiteX0" fmla="*/ 0 w 9525"/>
                <a:gd name="connsiteY0" fmla="*/ 0 h 9506"/>
                <a:gd name="connsiteX1" fmla="*/ 0 w 9525"/>
                <a:gd name="connsiteY1" fmla="*/ 0 h 9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0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175FA771-9168-3245-AEEA-EA91AC6DE977}"/>
                </a:ext>
              </a:extLst>
            </p:cNvPr>
            <p:cNvSpPr/>
            <p:nvPr/>
          </p:nvSpPr>
          <p:spPr>
            <a:xfrm>
              <a:off x="5262463" y="18295743"/>
              <a:ext cx="298049" cy="497927"/>
            </a:xfrm>
            <a:custGeom>
              <a:avLst/>
              <a:gdLst>
                <a:gd name="connsiteX0" fmla="*/ 257416 w 298049"/>
                <a:gd name="connsiteY0" fmla="*/ 240885 h 497927"/>
                <a:gd name="connsiteX1" fmla="*/ 78251 w 298049"/>
                <a:gd name="connsiteY1" fmla="*/ 1125 h 497927"/>
                <a:gd name="connsiteX2" fmla="*/ 77489 w 298049"/>
                <a:gd name="connsiteY2" fmla="*/ 1125 h 497927"/>
                <a:gd name="connsiteX3" fmla="*/ 23292 w 298049"/>
                <a:gd name="connsiteY3" fmla="*/ 463627 h 497927"/>
                <a:gd name="connsiteX4" fmla="*/ 153879 w 298049"/>
                <a:gd name="connsiteY4" fmla="*/ 494999 h 497927"/>
                <a:gd name="connsiteX5" fmla="*/ 295897 w 298049"/>
                <a:gd name="connsiteY5" fmla="*/ 439670 h 497927"/>
                <a:gd name="connsiteX6" fmla="*/ 257416 w 298049"/>
                <a:gd name="connsiteY6" fmla="*/ 240885 h 49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9" h="497927">
                  <a:moveTo>
                    <a:pt x="257416" y="240885"/>
                  </a:moveTo>
                  <a:cubicBezTo>
                    <a:pt x="214173" y="109786"/>
                    <a:pt x="115970" y="10061"/>
                    <a:pt x="78251" y="1125"/>
                  </a:cubicBezTo>
                  <a:lnTo>
                    <a:pt x="77489" y="1125"/>
                  </a:lnTo>
                  <a:cubicBezTo>
                    <a:pt x="-33096" y="-25399"/>
                    <a:pt x="336" y="425600"/>
                    <a:pt x="23292" y="463627"/>
                  </a:cubicBezTo>
                  <a:cubicBezTo>
                    <a:pt x="46247" y="501654"/>
                    <a:pt x="118542" y="500703"/>
                    <a:pt x="153879" y="494999"/>
                  </a:cubicBezTo>
                  <a:cubicBezTo>
                    <a:pt x="189217" y="489295"/>
                    <a:pt x="282467" y="476841"/>
                    <a:pt x="295897" y="439670"/>
                  </a:cubicBezTo>
                  <a:cubicBezTo>
                    <a:pt x="305041" y="414097"/>
                    <a:pt x="283705" y="320551"/>
                    <a:pt x="257416" y="240885"/>
                  </a:cubicBezTo>
                  <a:close/>
                </a:path>
              </a:pathLst>
            </a:custGeom>
            <a:solidFill>
              <a:srgbClr val="A5A5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83BD2789-C330-CF4A-8626-003AA8A7505D}"/>
                </a:ext>
              </a:extLst>
            </p:cNvPr>
            <p:cNvSpPr/>
            <p:nvPr/>
          </p:nvSpPr>
          <p:spPr>
            <a:xfrm>
              <a:off x="5320140" y="18296678"/>
              <a:ext cx="9525" cy="9506"/>
            </a:xfrm>
            <a:custGeom>
              <a:avLst/>
              <a:gdLst>
                <a:gd name="connsiteX0" fmla="*/ 0 w 9525"/>
                <a:gd name="connsiteY0" fmla="*/ 0 h 9506"/>
                <a:gd name="connsiteX1" fmla="*/ 0 w 9525"/>
                <a:gd name="connsiteY1" fmla="*/ 0 h 9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0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4F00C1CA-4FB9-574B-B5BE-B05DB29E377F}"/>
                </a:ext>
              </a:extLst>
            </p:cNvPr>
            <p:cNvSpPr/>
            <p:nvPr/>
          </p:nvSpPr>
          <p:spPr>
            <a:xfrm>
              <a:off x="5156691" y="18171379"/>
              <a:ext cx="97821" cy="266188"/>
            </a:xfrm>
            <a:custGeom>
              <a:avLst/>
              <a:gdLst>
                <a:gd name="connsiteX0" fmla="*/ 97822 w 97821"/>
                <a:gd name="connsiteY0" fmla="*/ 35175 h 266188"/>
                <a:gd name="connsiteX1" fmla="*/ 48863 w 97821"/>
                <a:gd name="connsiteY1" fmla="*/ 0 h 266188"/>
                <a:gd name="connsiteX2" fmla="*/ 0 w 97821"/>
                <a:gd name="connsiteY2" fmla="*/ 35175 h 266188"/>
                <a:gd name="connsiteX3" fmla="*/ 12383 w 97821"/>
                <a:gd name="connsiteY3" fmla="*/ 58561 h 266188"/>
                <a:gd name="connsiteX4" fmla="*/ 12383 w 97821"/>
                <a:gd name="connsiteY4" fmla="*/ 61128 h 266188"/>
                <a:gd name="connsiteX5" fmla="*/ 29242 w 97821"/>
                <a:gd name="connsiteY5" fmla="*/ 91930 h 266188"/>
                <a:gd name="connsiteX6" fmla="*/ 29242 w 97821"/>
                <a:gd name="connsiteY6" fmla="*/ 245368 h 266188"/>
                <a:gd name="connsiteX7" fmla="*/ 50102 w 97821"/>
                <a:gd name="connsiteY7" fmla="*/ 266188 h 266188"/>
                <a:gd name="connsiteX8" fmla="*/ 70961 w 97821"/>
                <a:gd name="connsiteY8" fmla="*/ 245368 h 266188"/>
                <a:gd name="connsiteX9" fmla="*/ 70961 w 97821"/>
                <a:gd name="connsiteY9" fmla="*/ 90504 h 266188"/>
                <a:gd name="connsiteX10" fmla="*/ 85820 w 97821"/>
                <a:gd name="connsiteY10" fmla="*/ 61128 h 266188"/>
                <a:gd name="connsiteX11" fmla="*/ 85820 w 97821"/>
                <a:gd name="connsiteY11" fmla="*/ 58561 h 266188"/>
                <a:gd name="connsiteX12" fmla="*/ 97822 w 97821"/>
                <a:gd name="connsiteY12" fmla="*/ 35175 h 266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1" h="266188">
                  <a:moveTo>
                    <a:pt x="97822" y="35175"/>
                  </a:moveTo>
                  <a:cubicBezTo>
                    <a:pt x="97822" y="16161"/>
                    <a:pt x="75914" y="0"/>
                    <a:pt x="48863" y="0"/>
                  </a:cubicBezTo>
                  <a:cubicBezTo>
                    <a:pt x="21812" y="0"/>
                    <a:pt x="0" y="15781"/>
                    <a:pt x="0" y="35175"/>
                  </a:cubicBezTo>
                  <a:cubicBezTo>
                    <a:pt x="324" y="44453"/>
                    <a:pt x="4886" y="53067"/>
                    <a:pt x="12383" y="58561"/>
                  </a:cubicBezTo>
                  <a:cubicBezTo>
                    <a:pt x="12335" y="59417"/>
                    <a:pt x="12335" y="60273"/>
                    <a:pt x="12383" y="61128"/>
                  </a:cubicBezTo>
                  <a:cubicBezTo>
                    <a:pt x="12402" y="73582"/>
                    <a:pt x="18745" y="85180"/>
                    <a:pt x="29242" y="91930"/>
                  </a:cubicBezTo>
                  <a:lnTo>
                    <a:pt x="29242" y="245368"/>
                  </a:lnTo>
                  <a:cubicBezTo>
                    <a:pt x="29242" y="256871"/>
                    <a:pt x="38586" y="266188"/>
                    <a:pt x="50102" y="266188"/>
                  </a:cubicBezTo>
                  <a:cubicBezTo>
                    <a:pt x="61627" y="266188"/>
                    <a:pt x="70961" y="256871"/>
                    <a:pt x="70961" y="245368"/>
                  </a:cubicBezTo>
                  <a:lnTo>
                    <a:pt x="70961" y="90504"/>
                  </a:lnTo>
                  <a:cubicBezTo>
                    <a:pt x="80258" y="83583"/>
                    <a:pt x="85763" y="72707"/>
                    <a:pt x="85820" y="61128"/>
                  </a:cubicBezTo>
                  <a:cubicBezTo>
                    <a:pt x="85868" y="60273"/>
                    <a:pt x="85868" y="59417"/>
                    <a:pt x="85820" y="58561"/>
                  </a:cubicBezTo>
                  <a:cubicBezTo>
                    <a:pt x="93174" y="52990"/>
                    <a:pt x="97584" y="44387"/>
                    <a:pt x="97822" y="35175"/>
                  </a:cubicBezTo>
                  <a:close/>
                </a:path>
              </a:pathLst>
            </a:custGeom>
            <a:solidFill>
              <a:srgbClr val="C9C9C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B0A594DC-303F-D34D-8AFC-6F109FF9C41F}"/>
                </a:ext>
              </a:extLst>
            </p:cNvPr>
            <p:cNvSpPr/>
            <p:nvPr/>
          </p:nvSpPr>
          <p:spPr>
            <a:xfrm>
              <a:off x="5392464" y="18582880"/>
              <a:ext cx="120748" cy="136704"/>
            </a:xfrm>
            <a:custGeom>
              <a:avLst/>
              <a:gdLst>
                <a:gd name="connsiteX0" fmla="*/ 115700 w 120748"/>
                <a:gd name="connsiteY0" fmla="*/ 62029 h 136704"/>
                <a:gd name="connsiteX1" fmla="*/ 92459 w 120748"/>
                <a:gd name="connsiteY1" fmla="*/ 38072 h 136704"/>
                <a:gd name="connsiteX2" fmla="*/ 69027 w 120748"/>
                <a:gd name="connsiteY2" fmla="*/ 17157 h 136704"/>
                <a:gd name="connsiteX3" fmla="*/ 58835 w 120748"/>
                <a:gd name="connsiteY3" fmla="*/ 6129 h 136704"/>
                <a:gd name="connsiteX4" fmla="*/ 6134 w 120748"/>
                <a:gd name="connsiteY4" fmla="*/ 17338 h 136704"/>
                <a:gd name="connsiteX5" fmla="*/ 5876 w 120748"/>
                <a:gd name="connsiteY5" fmla="*/ 58321 h 136704"/>
                <a:gd name="connsiteX6" fmla="*/ 8448 w 120748"/>
                <a:gd name="connsiteY6" fmla="*/ 61553 h 136704"/>
                <a:gd name="connsiteX7" fmla="*/ 15973 w 120748"/>
                <a:gd name="connsiteY7" fmla="*/ 84655 h 136704"/>
                <a:gd name="connsiteX8" fmla="*/ 68589 w 120748"/>
                <a:gd name="connsiteY8" fmla="*/ 136704 h 136704"/>
                <a:gd name="connsiteX9" fmla="*/ 120748 w 120748"/>
                <a:gd name="connsiteY9" fmla="*/ 84189 h 136704"/>
                <a:gd name="connsiteX10" fmla="*/ 115700 w 120748"/>
                <a:gd name="connsiteY10" fmla="*/ 62029 h 13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748" h="136704">
                  <a:moveTo>
                    <a:pt x="115700" y="62029"/>
                  </a:moveTo>
                  <a:cubicBezTo>
                    <a:pt x="110823" y="51695"/>
                    <a:pt x="102650" y="43272"/>
                    <a:pt x="92459" y="38072"/>
                  </a:cubicBezTo>
                  <a:cubicBezTo>
                    <a:pt x="82838" y="33423"/>
                    <a:pt x="74723" y="26179"/>
                    <a:pt x="69027" y="17157"/>
                  </a:cubicBezTo>
                  <a:cubicBezTo>
                    <a:pt x="66370" y="12870"/>
                    <a:pt x="62903" y="9124"/>
                    <a:pt x="58835" y="6129"/>
                  </a:cubicBezTo>
                  <a:cubicBezTo>
                    <a:pt x="41186" y="-5298"/>
                    <a:pt x="17592" y="-288"/>
                    <a:pt x="6134" y="17338"/>
                  </a:cubicBezTo>
                  <a:cubicBezTo>
                    <a:pt x="-1953" y="29772"/>
                    <a:pt x="-2048" y="45782"/>
                    <a:pt x="5876" y="58321"/>
                  </a:cubicBezTo>
                  <a:cubicBezTo>
                    <a:pt x="6648" y="59462"/>
                    <a:pt x="7515" y="60545"/>
                    <a:pt x="8448" y="61553"/>
                  </a:cubicBezTo>
                  <a:cubicBezTo>
                    <a:pt x="13734" y="68056"/>
                    <a:pt x="16411" y="76289"/>
                    <a:pt x="15973" y="84655"/>
                  </a:cubicBezTo>
                  <a:cubicBezTo>
                    <a:pt x="16106" y="113536"/>
                    <a:pt x="39662" y="136837"/>
                    <a:pt x="68589" y="136704"/>
                  </a:cubicBezTo>
                  <a:cubicBezTo>
                    <a:pt x="97526" y="136581"/>
                    <a:pt x="120872" y="113070"/>
                    <a:pt x="120748" y="84189"/>
                  </a:cubicBezTo>
                  <a:cubicBezTo>
                    <a:pt x="120710" y="76527"/>
                    <a:pt x="118986" y="68959"/>
                    <a:pt x="115700" y="62029"/>
                  </a:cubicBezTo>
                  <a:close/>
                </a:path>
              </a:pathLst>
            </a:custGeom>
            <a:solidFill>
              <a:srgbClr val="E2E2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6DF7E6FB-47C2-8148-8755-A6785123240D}"/>
                </a:ext>
              </a:extLst>
            </p:cNvPr>
            <p:cNvSpPr/>
            <p:nvPr/>
          </p:nvSpPr>
          <p:spPr>
            <a:xfrm>
              <a:off x="4895653" y="18522812"/>
              <a:ext cx="164480" cy="220871"/>
            </a:xfrm>
            <a:custGeom>
              <a:avLst/>
              <a:gdLst>
                <a:gd name="connsiteX0" fmla="*/ 137118 w 164480"/>
                <a:gd name="connsiteY0" fmla="*/ 151663 h 220871"/>
                <a:gd name="connsiteX1" fmla="*/ 113972 w 164480"/>
                <a:gd name="connsiteY1" fmla="*/ 128181 h 220871"/>
                <a:gd name="connsiteX2" fmla="*/ 111019 w 164480"/>
                <a:gd name="connsiteY2" fmla="*/ 122287 h 220871"/>
                <a:gd name="connsiteX3" fmla="*/ 105685 w 164480"/>
                <a:gd name="connsiteY3" fmla="*/ 93766 h 220871"/>
                <a:gd name="connsiteX4" fmla="*/ 105685 w 164480"/>
                <a:gd name="connsiteY4" fmla="*/ 89203 h 220871"/>
                <a:gd name="connsiteX5" fmla="*/ 102923 w 164480"/>
                <a:gd name="connsiteY5" fmla="*/ 74087 h 220871"/>
                <a:gd name="connsiteX6" fmla="*/ 102256 w 164480"/>
                <a:gd name="connsiteY6" fmla="*/ 40053 h 220871"/>
                <a:gd name="connsiteX7" fmla="*/ 102256 w 164480"/>
                <a:gd name="connsiteY7" fmla="*/ 40053 h 220871"/>
                <a:gd name="connsiteX8" fmla="*/ 92731 w 164480"/>
                <a:gd name="connsiteY8" fmla="*/ 5924 h 220871"/>
                <a:gd name="connsiteX9" fmla="*/ 51640 w 164480"/>
                <a:gd name="connsiteY9" fmla="*/ 11628 h 220871"/>
                <a:gd name="connsiteX10" fmla="*/ 49678 w 164480"/>
                <a:gd name="connsiteY10" fmla="*/ 14575 h 220871"/>
                <a:gd name="connsiteX11" fmla="*/ 45773 w 164480"/>
                <a:gd name="connsiteY11" fmla="*/ 29501 h 220871"/>
                <a:gd name="connsiteX12" fmla="*/ 31866 w 164480"/>
                <a:gd name="connsiteY12" fmla="*/ 58972 h 220871"/>
                <a:gd name="connsiteX13" fmla="*/ 19389 w 164480"/>
                <a:gd name="connsiteY13" fmla="*/ 89203 h 220871"/>
                <a:gd name="connsiteX14" fmla="*/ 19389 w 164480"/>
                <a:gd name="connsiteY14" fmla="*/ 94052 h 220871"/>
                <a:gd name="connsiteX15" fmla="*/ 13388 w 164480"/>
                <a:gd name="connsiteY15" fmla="*/ 117343 h 220871"/>
                <a:gd name="connsiteX16" fmla="*/ 624 w 164480"/>
                <a:gd name="connsiteY16" fmla="*/ 163546 h 220871"/>
                <a:gd name="connsiteX17" fmla="*/ 68138 w 164480"/>
                <a:gd name="connsiteY17" fmla="*/ 214426 h 220871"/>
                <a:gd name="connsiteX18" fmla="*/ 68252 w 164480"/>
                <a:gd name="connsiteY18" fmla="*/ 214407 h 220871"/>
                <a:gd name="connsiteX19" fmla="*/ 107304 w 164480"/>
                <a:gd name="connsiteY19" fmla="*/ 218590 h 220871"/>
                <a:gd name="connsiteX20" fmla="*/ 119782 w 164480"/>
                <a:gd name="connsiteY20" fmla="*/ 220871 h 220871"/>
                <a:gd name="connsiteX21" fmla="*/ 161216 w 164480"/>
                <a:gd name="connsiteY21" fmla="*/ 172292 h 220871"/>
                <a:gd name="connsiteX22" fmla="*/ 137118 w 164480"/>
                <a:gd name="connsiteY22" fmla="*/ 151663 h 22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480" h="220871">
                  <a:moveTo>
                    <a:pt x="137118" y="151663"/>
                  </a:moveTo>
                  <a:cubicBezTo>
                    <a:pt x="126450" y="147413"/>
                    <a:pt x="118058" y="138895"/>
                    <a:pt x="113972" y="128181"/>
                  </a:cubicBezTo>
                  <a:cubicBezTo>
                    <a:pt x="113162" y="126137"/>
                    <a:pt x="112172" y="124160"/>
                    <a:pt x="111019" y="122287"/>
                  </a:cubicBezTo>
                  <a:cubicBezTo>
                    <a:pt x="106038" y="113664"/>
                    <a:pt x="104152" y="103606"/>
                    <a:pt x="105685" y="93766"/>
                  </a:cubicBezTo>
                  <a:cubicBezTo>
                    <a:pt x="105781" y="92246"/>
                    <a:pt x="105781" y="90724"/>
                    <a:pt x="105685" y="89203"/>
                  </a:cubicBezTo>
                  <a:cubicBezTo>
                    <a:pt x="105704" y="84041"/>
                    <a:pt x="104771" y="78917"/>
                    <a:pt x="102923" y="74087"/>
                  </a:cubicBezTo>
                  <a:cubicBezTo>
                    <a:pt x="98713" y="63174"/>
                    <a:pt x="98475" y="51129"/>
                    <a:pt x="102256" y="40053"/>
                  </a:cubicBezTo>
                  <a:lnTo>
                    <a:pt x="102256" y="40053"/>
                  </a:lnTo>
                  <a:cubicBezTo>
                    <a:pt x="106733" y="27818"/>
                    <a:pt x="102904" y="14091"/>
                    <a:pt x="92731" y="5924"/>
                  </a:cubicBezTo>
                  <a:cubicBezTo>
                    <a:pt x="79806" y="-3829"/>
                    <a:pt x="61403" y="-1272"/>
                    <a:pt x="51640" y="11628"/>
                  </a:cubicBezTo>
                  <a:cubicBezTo>
                    <a:pt x="50926" y="12569"/>
                    <a:pt x="50269" y="13558"/>
                    <a:pt x="49678" y="14575"/>
                  </a:cubicBezTo>
                  <a:cubicBezTo>
                    <a:pt x="47030" y="19101"/>
                    <a:pt x="45678" y="24263"/>
                    <a:pt x="45773" y="29501"/>
                  </a:cubicBezTo>
                  <a:cubicBezTo>
                    <a:pt x="45287" y="40786"/>
                    <a:pt x="40277" y="51405"/>
                    <a:pt x="31866" y="58972"/>
                  </a:cubicBezTo>
                  <a:cubicBezTo>
                    <a:pt x="23866" y="67005"/>
                    <a:pt x="19379" y="77881"/>
                    <a:pt x="19389" y="89203"/>
                  </a:cubicBezTo>
                  <a:cubicBezTo>
                    <a:pt x="19294" y="90819"/>
                    <a:pt x="19294" y="92435"/>
                    <a:pt x="19389" y="94052"/>
                  </a:cubicBezTo>
                  <a:cubicBezTo>
                    <a:pt x="20656" y="102304"/>
                    <a:pt x="18484" y="110717"/>
                    <a:pt x="13388" y="117343"/>
                  </a:cubicBezTo>
                  <a:cubicBezTo>
                    <a:pt x="2844" y="130282"/>
                    <a:pt x="-1785" y="147042"/>
                    <a:pt x="624" y="163546"/>
                  </a:cubicBezTo>
                  <a:cubicBezTo>
                    <a:pt x="5187" y="196202"/>
                    <a:pt x="35419" y="218980"/>
                    <a:pt x="68138" y="214426"/>
                  </a:cubicBezTo>
                  <a:cubicBezTo>
                    <a:pt x="68176" y="214416"/>
                    <a:pt x="68214" y="214416"/>
                    <a:pt x="68252" y="214407"/>
                  </a:cubicBezTo>
                  <a:cubicBezTo>
                    <a:pt x="81415" y="212553"/>
                    <a:pt x="94836" y="213988"/>
                    <a:pt x="107304" y="218590"/>
                  </a:cubicBezTo>
                  <a:cubicBezTo>
                    <a:pt x="111295" y="220073"/>
                    <a:pt x="115525" y="220852"/>
                    <a:pt x="119782" y="220871"/>
                  </a:cubicBezTo>
                  <a:cubicBezTo>
                    <a:pt x="148357" y="220871"/>
                    <a:pt x="173694" y="203569"/>
                    <a:pt x="161216" y="172292"/>
                  </a:cubicBezTo>
                  <a:cubicBezTo>
                    <a:pt x="156349" y="162415"/>
                    <a:pt x="147643" y="154961"/>
                    <a:pt x="137118" y="151663"/>
                  </a:cubicBezTo>
                  <a:close/>
                </a:path>
              </a:pathLst>
            </a:custGeom>
            <a:solidFill>
              <a:srgbClr val="E2E2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EF2AB22-B5F1-684A-9F5F-E25CFF2C8F21}"/>
              </a:ext>
            </a:extLst>
          </p:cNvPr>
          <p:cNvGrpSpPr/>
          <p:nvPr/>
        </p:nvGrpSpPr>
        <p:grpSpPr>
          <a:xfrm>
            <a:off x="9678098" y="9525533"/>
            <a:ext cx="834008" cy="1467231"/>
            <a:chOff x="16711296" y="13705029"/>
            <a:chExt cx="708068" cy="1245671"/>
          </a:xfrm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C09673B1-6F51-D147-9E29-3AFEE24D246F}"/>
                </a:ext>
              </a:extLst>
            </p:cNvPr>
            <p:cNvSpPr/>
            <p:nvPr/>
          </p:nvSpPr>
          <p:spPr>
            <a:xfrm>
              <a:off x="16994090" y="13906731"/>
              <a:ext cx="137090" cy="342604"/>
            </a:xfrm>
            <a:custGeom>
              <a:avLst/>
              <a:gdLst>
                <a:gd name="connsiteX0" fmla="*/ 0 w 137090"/>
                <a:gd name="connsiteY0" fmla="*/ 0 h 342604"/>
                <a:gd name="connsiteX1" fmla="*/ 137091 w 137090"/>
                <a:gd name="connsiteY1" fmla="*/ 0 h 342604"/>
                <a:gd name="connsiteX2" fmla="*/ 137091 w 137090"/>
                <a:gd name="connsiteY2" fmla="*/ 342605 h 342604"/>
                <a:gd name="connsiteX3" fmla="*/ 0 w 137090"/>
                <a:gd name="connsiteY3" fmla="*/ 342605 h 34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090" h="342604">
                  <a:moveTo>
                    <a:pt x="0" y="0"/>
                  </a:moveTo>
                  <a:lnTo>
                    <a:pt x="137091" y="0"/>
                  </a:lnTo>
                  <a:lnTo>
                    <a:pt x="137091" y="342605"/>
                  </a:lnTo>
                  <a:lnTo>
                    <a:pt x="0" y="342605"/>
                  </a:lnTo>
                  <a:close/>
                </a:path>
              </a:pathLst>
            </a:custGeom>
            <a:solidFill>
              <a:srgbClr val="F27171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1AC66CFD-D542-364C-B265-4FF96A6A3C0B}"/>
                </a:ext>
              </a:extLst>
            </p:cNvPr>
            <p:cNvSpPr/>
            <p:nvPr/>
          </p:nvSpPr>
          <p:spPr>
            <a:xfrm>
              <a:off x="17020486" y="14803395"/>
              <a:ext cx="91394" cy="147305"/>
            </a:xfrm>
            <a:custGeom>
              <a:avLst/>
              <a:gdLst>
                <a:gd name="connsiteX0" fmla="*/ 0 w 91394"/>
                <a:gd name="connsiteY0" fmla="*/ 0 h 147305"/>
                <a:gd name="connsiteX1" fmla="*/ 91394 w 91394"/>
                <a:gd name="connsiteY1" fmla="*/ 0 h 147305"/>
                <a:gd name="connsiteX2" fmla="*/ 91394 w 91394"/>
                <a:gd name="connsiteY2" fmla="*/ 0 h 147305"/>
                <a:gd name="connsiteX3" fmla="*/ 91394 w 91394"/>
                <a:gd name="connsiteY3" fmla="*/ 121361 h 147305"/>
                <a:gd name="connsiteX4" fmla="*/ 65565 w 91394"/>
                <a:gd name="connsiteY4" fmla="*/ 147306 h 147305"/>
                <a:gd name="connsiteX5" fmla="*/ 25829 w 91394"/>
                <a:gd name="connsiteY5" fmla="*/ 147306 h 147305"/>
                <a:gd name="connsiteX6" fmla="*/ 0 w 91394"/>
                <a:gd name="connsiteY6" fmla="*/ 121361 h 147305"/>
                <a:gd name="connsiteX7" fmla="*/ 0 w 91394"/>
                <a:gd name="connsiteY7" fmla="*/ 0 h 147305"/>
                <a:gd name="connsiteX8" fmla="*/ 0 w 91394"/>
                <a:gd name="connsiteY8" fmla="*/ 0 h 14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394" h="147305">
                  <a:moveTo>
                    <a:pt x="0" y="0"/>
                  </a:moveTo>
                  <a:lnTo>
                    <a:pt x="91394" y="0"/>
                  </a:lnTo>
                  <a:lnTo>
                    <a:pt x="91394" y="0"/>
                  </a:lnTo>
                  <a:lnTo>
                    <a:pt x="91394" y="121361"/>
                  </a:lnTo>
                  <a:cubicBezTo>
                    <a:pt x="91394" y="135692"/>
                    <a:pt x="79830" y="147306"/>
                    <a:pt x="65565" y="147306"/>
                  </a:cubicBezTo>
                  <a:lnTo>
                    <a:pt x="25829" y="147306"/>
                  </a:lnTo>
                  <a:cubicBezTo>
                    <a:pt x="11564" y="147306"/>
                    <a:pt x="0" y="135692"/>
                    <a:pt x="0" y="12136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989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5F87A7BF-A09D-7B4B-9966-02E3B164805A}"/>
                </a:ext>
              </a:extLst>
            </p:cNvPr>
            <p:cNvSpPr/>
            <p:nvPr/>
          </p:nvSpPr>
          <p:spPr>
            <a:xfrm>
              <a:off x="16711296" y="13705029"/>
              <a:ext cx="309095" cy="374319"/>
            </a:xfrm>
            <a:custGeom>
              <a:avLst/>
              <a:gdLst>
                <a:gd name="connsiteX0" fmla="*/ 184493 w 309095"/>
                <a:gd name="connsiteY0" fmla="*/ 150763 h 374319"/>
                <a:gd name="connsiteX1" fmla="*/ 31791 w 309095"/>
                <a:gd name="connsiteY1" fmla="*/ 321 h 374319"/>
                <a:gd name="connsiteX2" fmla="*/ 314 w 309095"/>
                <a:gd name="connsiteY2" fmla="*/ 23571 h 374319"/>
                <a:gd name="connsiteX3" fmla="*/ 2 w 309095"/>
                <a:gd name="connsiteY3" fmla="*/ 28071 h 374319"/>
                <a:gd name="connsiteX4" fmla="*/ 2 w 309095"/>
                <a:gd name="connsiteY4" fmla="*/ 346252 h 374319"/>
                <a:gd name="connsiteX5" fmla="*/ 27307 w 309095"/>
                <a:gd name="connsiteY5" fmla="*/ 374318 h 374319"/>
                <a:gd name="connsiteX6" fmla="*/ 31791 w 309095"/>
                <a:gd name="connsiteY6" fmla="*/ 374002 h 374319"/>
                <a:gd name="connsiteX7" fmla="*/ 184115 w 309095"/>
                <a:gd name="connsiteY7" fmla="*/ 223655 h 374319"/>
                <a:gd name="connsiteX8" fmla="*/ 309095 w 309095"/>
                <a:gd name="connsiteY8" fmla="*/ 223655 h 374319"/>
                <a:gd name="connsiteX9" fmla="*/ 309095 w 309095"/>
                <a:gd name="connsiteY9" fmla="*/ 150763 h 37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9095" h="374319">
                  <a:moveTo>
                    <a:pt x="184493" y="150763"/>
                  </a:moveTo>
                  <a:cubicBezTo>
                    <a:pt x="169592" y="73649"/>
                    <a:pt x="108833" y="13789"/>
                    <a:pt x="31791" y="321"/>
                  </a:cubicBezTo>
                  <a:cubicBezTo>
                    <a:pt x="16710" y="-1989"/>
                    <a:pt x="2613" y="8420"/>
                    <a:pt x="314" y="23571"/>
                  </a:cubicBezTo>
                  <a:cubicBezTo>
                    <a:pt x="87" y="25060"/>
                    <a:pt x="-17" y="26565"/>
                    <a:pt x="2" y="28071"/>
                  </a:cubicBezTo>
                  <a:lnTo>
                    <a:pt x="2" y="346252"/>
                  </a:lnTo>
                  <a:cubicBezTo>
                    <a:pt x="-168" y="361577"/>
                    <a:pt x="12055" y="374143"/>
                    <a:pt x="27307" y="374318"/>
                  </a:cubicBezTo>
                  <a:cubicBezTo>
                    <a:pt x="28811" y="374335"/>
                    <a:pt x="30306" y="374230"/>
                    <a:pt x="31791" y="374002"/>
                  </a:cubicBezTo>
                  <a:cubicBezTo>
                    <a:pt x="108672" y="360431"/>
                    <a:pt x="169261" y="300634"/>
                    <a:pt x="184115" y="223655"/>
                  </a:cubicBezTo>
                  <a:lnTo>
                    <a:pt x="309095" y="223655"/>
                  </a:lnTo>
                  <a:lnTo>
                    <a:pt x="309095" y="150763"/>
                  </a:lnTo>
                  <a:close/>
                </a:path>
              </a:pathLst>
            </a:custGeom>
            <a:solidFill>
              <a:srgbClr val="898989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0996FBEA-35EB-C34D-B2DD-B56A0C6EC03F}"/>
                </a:ext>
              </a:extLst>
            </p:cNvPr>
            <p:cNvSpPr/>
            <p:nvPr/>
          </p:nvSpPr>
          <p:spPr>
            <a:xfrm>
              <a:off x="16941202" y="13768263"/>
              <a:ext cx="245231" cy="247853"/>
            </a:xfrm>
            <a:custGeom>
              <a:avLst/>
              <a:gdLst>
                <a:gd name="connsiteX0" fmla="*/ 245231 w 245231"/>
                <a:gd name="connsiteY0" fmla="*/ 123927 h 247853"/>
                <a:gd name="connsiteX1" fmla="*/ 122616 w 245231"/>
                <a:gd name="connsiteY1" fmla="*/ 247854 h 247853"/>
                <a:gd name="connsiteX2" fmla="*/ 0 w 245231"/>
                <a:gd name="connsiteY2" fmla="*/ 123927 h 247853"/>
                <a:gd name="connsiteX3" fmla="*/ 122616 w 245231"/>
                <a:gd name="connsiteY3" fmla="*/ 0 h 247853"/>
                <a:gd name="connsiteX4" fmla="*/ 245231 w 245231"/>
                <a:gd name="connsiteY4" fmla="*/ 123927 h 24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231" h="247853">
                  <a:moveTo>
                    <a:pt x="245231" y="123927"/>
                  </a:moveTo>
                  <a:cubicBezTo>
                    <a:pt x="245231" y="192370"/>
                    <a:pt x="190334" y="247854"/>
                    <a:pt x="122616" y="247854"/>
                  </a:cubicBezTo>
                  <a:cubicBezTo>
                    <a:pt x="54897" y="247854"/>
                    <a:pt x="0" y="192370"/>
                    <a:pt x="0" y="123927"/>
                  </a:cubicBezTo>
                  <a:cubicBezTo>
                    <a:pt x="0" y="55484"/>
                    <a:pt x="54897" y="0"/>
                    <a:pt x="122616" y="0"/>
                  </a:cubicBezTo>
                  <a:cubicBezTo>
                    <a:pt x="190334" y="0"/>
                    <a:pt x="245231" y="55484"/>
                    <a:pt x="245231" y="123927"/>
                  </a:cubicBezTo>
                  <a:close/>
                </a:path>
              </a:pathLst>
            </a:custGeom>
            <a:solidFill>
              <a:srgbClr val="F27171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40F559BA-AA60-1C40-9EAA-6D02C796C14F}"/>
                </a:ext>
              </a:extLst>
            </p:cNvPr>
            <p:cNvSpPr/>
            <p:nvPr/>
          </p:nvSpPr>
          <p:spPr>
            <a:xfrm>
              <a:off x="16721611" y="14067152"/>
              <a:ext cx="687725" cy="395183"/>
            </a:xfrm>
            <a:custGeom>
              <a:avLst/>
              <a:gdLst>
                <a:gd name="connsiteX0" fmla="*/ 687726 w 687725"/>
                <a:gd name="connsiteY0" fmla="*/ 296322 h 395183"/>
                <a:gd name="connsiteX1" fmla="*/ 344572 w 687725"/>
                <a:gd name="connsiteY1" fmla="*/ 0 h 395183"/>
                <a:gd name="connsiteX2" fmla="*/ 0 w 687725"/>
                <a:gd name="connsiteY2" fmla="*/ 303070 h 395183"/>
                <a:gd name="connsiteX3" fmla="*/ 197453 w 687725"/>
                <a:gd name="connsiteY3" fmla="*/ 377578 h 395183"/>
                <a:gd name="connsiteX4" fmla="*/ 687726 w 687725"/>
                <a:gd name="connsiteY4" fmla="*/ 296322 h 39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7725" h="395183">
                  <a:moveTo>
                    <a:pt x="687726" y="296322"/>
                  </a:moveTo>
                  <a:cubicBezTo>
                    <a:pt x="649881" y="126208"/>
                    <a:pt x="510519" y="0"/>
                    <a:pt x="344572" y="0"/>
                  </a:cubicBezTo>
                  <a:cubicBezTo>
                    <a:pt x="176449" y="0"/>
                    <a:pt x="35763" y="129534"/>
                    <a:pt x="0" y="303070"/>
                  </a:cubicBezTo>
                  <a:cubicBezTo>
                    <a:pt x="62121" y="336846"/>
                    <a:pt x="128557" y="361906"/>
                    <a:pt x="197453" y="377578"/>
                  </a:cubicBezTo>
                  <a:cubicBezTo>
                    <a:pt x="365103" y="417778"/>
                    <a:pt x="541817" y="388488"/>
                    <a:pt x="687726" y="296322"/>
                  </a:cubicBezTo>
                  <a:close/>
                </a:path>
              </a:pathLst>
            </a:custGeom>
            <a:solidFill>
              <a:srgbClr val="F27171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B569DD62-1652-8447-9FEF-9B14993D7685}"/>
                </a:ext>
              </a:extLst>
            </p:cNvPr>
            <p:cNvSpPr/>
            <p:nvPr/>
          </p:nvSpPr>
          <p:spPr>
            <a:xfrm>
              <a:off x="16713569" y="14478182"/>
              <a:ext cx="705606" cy="369499"/>
            </a:xfrm>
            <a:custGeom>
              <a:avLst/>
              <a:gdLst>
                <a:gd name="connsiteX0" fmla="*/ 355169 w 705606"/>
                <a:gd name="connsiteY0" fmla="*/ 88288 h 369499"/>
                <a:gd name="connsiteX1" fmla="*/ 178814 w 705606"/>
                <a:gd name="connsiteY1" fmla="*/ 67951 h 369499"/>
                <a:gd name="connsiteX2" fmla="*/ 0 w 705606"/>
                <a:gd name="connsiteY2" fmla="*/ 5512 h 369499"/>
                <a:gd name="connsiteX3" fmla="*/ 352614 w 705606"/>
                <a:gd name="connsiteY3" fmla="*/ 369500 h 369499"/>
                <a:gd name="connsiteX4" fmla="*/ 705607 w 705606"/>
                <a:gd name="connsiteY4" fmla="*/ 0 h 369499"/>
                <a:gd name="connsiteX5" fmla="*/ 355169 w 705606"/>
                <a:gd name="connsiteY5" fmla="*/ 88288 h 36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5606" h="369499">
                  <a:moveTo>
                    <a:pt x="355169" y="88288"/>
                  </a:moveTo>
                  <a:cubicBezTo>
                    <a:pt x="295810" y="88193"/>
                    <a:pt x="236650" y="81370"/>
                    <a:pt x="178814" y="67951"/>
                  </a:cubicBezTo>
                  <a:cubicBezTo>
                    <a:pt x="117147" y="53657"/>
                    <a:pt x="57192" y="32721"/>
                    <a:pt x="0" y="5512"/>
                  </a:cubicBezTo>
                  <a:cubicBezTo>
                    <a:pt x="12110" y="208699"/>
                    <a:pt x="165285" y="369500"/>
                    <a:pt x="352614" y="369500"/>
                  </a:cubicBezTo>
                  <a:cubicBezTo>
                    <a:pt x="541836" y="369500"/>
                    <a:pt x="695957" y="205848"/>
                    <a:pt x="705607" y="0"/>
                  </a:cubicBezTo>
                  <a:cubicBezTo>
                    <a:pt x="597826" y="58000"/>
                    <a:pt x="477444" y="88336"/>
                    <a:pt x="355169" y="88288"/>
                  </a:cubicBezTo>
                  <a:close/>
                </a:path>
              </a:pathLst>
            </a:custGeom>
            <a:solidFill>
              <a:srgbClr val="F27171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54E70D3C-1A25-6B4C-89DC-65794A2CA18D}"/>
                </a:ext>
              </a:extLst>
            </p:cNvPr>
            <p:cNvSpPr/>
            <p:nvPr/>
          </p:nvSpPr>
          <p:spPr>
            <a:xfrm>
              <a:off x="16711771" y="14363949"/>
              <a:ext cx="707593" cy="202521"/>
            </a:xfrm>
            <a:custGeom>
              <a:avLst/>
              <a:gdLst>
                <a:gd name="connsiteX0" fmla="*/ 356966 w 707593"/>
                <a:gd name="connsiteY0" fmla="*/ 202522 h 202521"/>
                <a:gd name="connsiteX1" fmla="*/ 707026 w 707593"/>
                <a:gd name="connsiteY1" fmla="*/ 114233 h 202521"/>
                <a:gd name="connsiteX2" fmla="*/ 707594 w 707593"/>
                <a:gd name="connsiteY2" fmla="*/ 93705 h 202521"/>
                <a:gd name="connsiteX3" fmla="*/ 697187 w 707593"/>
                <a:gd name="connsiteY3" fmla="*/ 0 h 202521"/>
                <a:gd name="connsiteX4" fmla="*/ 206914 w 707593"/>
                <a:gd name="connsiteY4" fmla="*/ 81256 h 202521"/>
                <a:gd name="connsiteX5" fmla="*/ 9461 w 707593"/>
                <a:gd name="connsiteY5" fmla="*/ 6747 h 202521"/>
                <a:gd name="connsiteX6" fmla="*/ 0 w 707593"/>
                <a:gd name="connsiteY6" fmla="*/ 93705 h 202521"/>
                <a:gd name="connsiteX7" fmla="*/ 946 w 707593"/>
                <a:gd name="connsiteY7" fmla="*/ 119745 h 202521"/>
                <a:gd name="connsiteX8" fmla="*/ 179760 w 707593"/>
                <a:gd name="connsiteY8" fmla="*/ 182184 h 202521"/>
                <a:gd name="connsiteX9" fmla="*/ 356966 w 707593"/>
                <a:gd name="connsiteY9" fmla="*/ 202522 h 20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7593" h="202521">
                  <a:moveTo>
                    <a:pt x="356966" y="202522"/>
                  </a:moveTo>
                  <a:cubicBezTo>
                    <a:pt x="479109" y="202503"/>
                    <a:pt x="599359" y="172177"/>
                    <a:pt x="707026" y="114233"/>
                  </a:cubicBezTo>
                  <a:cubicBezTo>
                    <a:pt x="707404" y="107457"/>
                    <a:pt x="707594" y="100614"/>
                    <a:pt x="707594" y="93705"/>
                  </a:cubicBezTo>
                  <a:cubicBezTo>
                    <a:pt x="707575" y="62182"/>
                    <a:pt x="704084" y="30754"/>
                    <a:pt x="697187" y="0"/>
                  </a:cubicBezTo>
                  <a:cubicBezTo>
                    <a:pt x="551278" y="92166"/>
                    <a:pt x="374564" y="121456"/>
                    <a:pt x="206914" y="81256"/>
                  </a:cubicBezTo>
                  <a:cubicBezTo>
                    <a:pt x="138018" y="65584"/>
                    <a:pt x="71583" y="40523"/>
                    <a:pt x="9461" y="6747"/>
                  </a:cubicBezTo>
                  <a:cubicBezTo>
                    <a:pt x="3359" y="35334"/>
                    <a:pt x="189" y="64472"/>
                    <a:pt x="0" y="93705"/>
                  </a:cubicBezTo>
                  <a:cubicBezTo>
                    <a:pt x="0" y="102449"/>
                    <a:pt x="0" y="111097"/>
                    <a:pt x="946" y="119745"/>
                  </a:cubicBezTo>
                  <a:cubicBezTo>
                    <a:pt x="58138" y="146954"/>
                    <a:pt x="118093" y="167891"/>
                    <a:pt x="179760" y="182184"/>
                  </a:cubicBezTo>
                  <a:cubicBezTo>
                    <a:pt x="237870" y="195660"/>
                    <a:pt x="297324" y="202484"/>
                    <a:pt x="356966" y="202522"/>
                  </a:cubicBezTo>
                  <a:close/>
                </a:path>
              </a:pathLst>
            </a:custGeom>
            <a:solidFill>
              <a:srgbClr val="F7F8F8"/>
            </a:solidFill>
            <a:ln w="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2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3437890" y="941671"/>
            <a:ext cx="175018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WHAT TO DO IF I HAVE SYMPTOMS?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E4F8A0-7C5D-F94B-B41E-F9D8865D0805}"/>
              </a:ext>
            </a:extLst>
          </p:cNvPr>
          <p:cNvGrpSpPr/>
          <p:nvPr/>
        </p:nvGrpSpPr>
        <p:grpSpPr>
          <a:xfrm>
            <a:off x="1846679" y="4328160"/>
            <a:ext cx="20684292" cy="7231840"/>
            <a:chOff x="1846679" y="4023360"/>
            <a:chExt cx="20684292" cy="7231840"/>
          </a:xfrm>
        </p:grpSpPr>
        <p:sp>
          <p:nvSpPr>
            <p:cNvPr id="22" name="Freeform 860">
              <a:extLst>
                <a:ext uri="{FF2B5EF4-FFF2-40B4-BE49-F238E27FC236}">
                  <a16:creationId xmlns:a16="http://schemas.microsoft.com/office/drawing/2014/main" id="{A749559E-56AE-344C-A055-9403DCAA1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679" y="4023360"/>
              <a:ext cx="7231842" cy="7231840"/>
            </a:xfrm>
            <a:custGeom>
              <a:avLst/>
              <a:gdLst>
                <a:gd name="T0" fmla="*/ 2082 w 2083"/>
                <a:gd name="T1" fmla="*/ 1041 h 2083"/>
                <a:gd name="T2" fmla="*/ 2082 w 2083"/>
                <a:gd name="T3" fmla="*/ 1041 h 2083"/>
                <a:gd name="T4" fmla="*/ 1041 w 2083"/>
                <a:gd name="T5" fmla="*/ 2082 h 2083"/>
                <a:gd name="T6" fmla="*/ 0 w 2083"/>
                <a:gd name="T7" fmla="*/ 1041 h 2083"/>
                <a:gd name="T8" fmla="*/ 1041 w 2083"/>
                <a:gd name="T9" fmla="*/ 0 h 2083"/>
                <a:gd name="T10" fmla="*/ 2082 w 2083"/>
                <a:gd name="T11" fmla="*/ 104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3" h="2083">
                  <a:moveTo>
                    <a:pt x="2082" y="1041"/>
                  </a:moveTo>
                  <a:lnTo>
                    <a:pt x="2082" y="1041"/>
                  </a:lnTo>
                  <a:cubicBezTo>
                    <a:pt x="2082" y="1617"/>
                    <a:pt x="1617" y="2082"/>
                    <a:pt x="1041" y="2082"/>
                  </a:cubicBezTo>
                  <a:cubicBezTo>
                    <a:pt x="464" y="2082"/>
                    <a:pt x="0" y="1617"/>
                    <a:pt x="0" y="1041"/>
                  </a:cubicBezTo>
                  <a:cubicBezTo>
                    <a:pt x="0" y="468"/>
                    <a:pt x="464" y="0"/>
                    <a:pt x="1041" y="0"/>
                  </a:cubicBezTo>
                  <a:cubicBezTo>
                    <a:pt x="1617" y="0"/>
                    <a:pt x="2082" y="468"/>
                    <a:pt x="2082" y="104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861">
              <a:extLst>
                <a:ext uri="{FF2B5EF4-FFF2-40B4-BE49-F238E27FC236}">
                  <a16:creationId xmlns:a16="http://schemas.microsoft.com/office/drawing/2014/main" id="{75FD23A3-B6DE-C247-9E53-489A67BAE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8226" y="4023360"/>
              <a:ext cx="7231842" cy="7231840"/>
            </a:xfrm>
            <a:custGeom>
              <a:avLst/>
              <a:gdLst>
                <a:gd name="T0" fmla="*/ 2081 w 2082"/>
                <a:gd name="T1" fmla="*/ 1041 h 2083"/>
                <a:gd name="T2" fmla="*/ 2081 w 2082"/>
                <a:gd name="T3" fmla="*/ 1041 h 2083"/>
                <a:gd name="T4" fmla="*/ 1040 w 2082"/>
                <a:gd name="T5" fmla="*/ 2082 h 2083"/>
                <a:gd name="T6" fmla="*/ 0 w 2082"/>
                <a:gd name="T7" fmla="*/ 1041 h 2083"/>
                <a:gd name="T8" fmla="*/ 1040 w 2082"/>
                <a:gd name="T9" fmla="*/ 0 h 2083"/>
                <a:gd name="T10" fmla="*/ 2081 w 2082"/>
                <a:gd name="T11" fmla="*/ 104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2" h="2083">
                  <a:moveTo>
                    <a:pt x="2081" y="1041"/>
                  </a:moveTo>
                  <a:lnTo>
                    <a:pt x="2081" y="1041"/>
                  </a:lnTo>
                  <a:cubicBezTo>
                    <a:pt x="2081" y="1617"/>
                    <a:pt x="1613" y="2082"/>
                    <a:pt x="1040" y="2082"/>
                  </a:cubicBezTo>
                  <a:cubicBezTo>
                    <a:pt x="464" y="2082"/>
                    <a:pt x="0" y="1617"/>
                    <a:pt x="0" y="1041"/>
                  </a:cubicBezTo>
                  <a:cubicBezTo>
                    <a:pt x="0" y="468"/>
                    <a:pt x="464" y="0"/>
                    <a:pt x="1040" y="0"/>
                  </a:cubicBezTo>
                  <a:cubicBezTo>
                    <a:pt x="1613" y="0"/>
                    <a:pt x="2081" y="468"/>
                    <a:pt x="2081" y="10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862">
              <a:extLst>
                <a:ext uri="{FF2B5EF4-FFF2-40B4-BE49-F238E27FC236}">
                  <a16:creationId xmlns:a16="http://schemas.microsoft.com/office/drawing/2014/main" id="{5FDEA0D0-2B1D-AB44-AF35-15B5A1357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9129" y="4023360"/>
              <a:ext cx="7231842" cy="7231840"/>
            </a:xfrm>
            <a:custGeom>
              <a:avLst/>
              <a:gdLst>
                <a:gd name="T0" fmla="*/ 2082 w 2083"/>
                <a:gd name="T1" fmla="*/ 1041 h 2083"/>
                <a:gd name="T2" fmla="*/ 2082 w 2083"/>
                <a:gd name="T3" fmla="*/ 1041 h 2083"/>
                <a:gd name="T4" fmla="*/ 1041 w 2083"/>
                <a:gd name="T5" fmla="*/ 2082 h 2083"/>
                <a:gd name="T6" fmla="*/ 0 w 2083"/>
                <a:gd name="T7" fmla="*/ 1041 h 2083"/>
                <a:gd name="T8" fmla="*/ 1041 w 2083"/>
                <a:gd name="T9" fmla="*/ 0 h 2083"/>
                <a:gd name="T10" fmla="*/ 2082 w 2083"/>
                <a:gd name="T11" fmla="*/ 104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3" h="2083">
                  <a:moveTo>
                    <a:pt x="2082" y="1041"/>
                  </a:moveTo>
                  <a:lnTo>
                    <a:pt x="2082" y="1041"/>
                  </a:lnTo>
                  <a:cubicBezTo>
                    <a:pt x="2082" y="1617"/>
                    <a:pt x="1618" y="2082"/>
                    <a:pt x="1041" y="2082"/>
                  </a:cubicBezTo>
                  <a:cubicBezTo>
                    <a:pt x="468" y="2082"/>
                    <a:pt x="0" y="1617"/>
                    <a:pt x="0" y="1041"/>
                  </a:cubicBezTo>
                  <a:cubicBezTo>
                    <a:pt x="0" y="468"/>
                    <a:pt x="468" y="0"/>
                    <a:pt x="1041" y="0"/>
                  </a:cubicBezTo>
                  <a:cubicBezTo>
                    <a:pt x="1618" y="0"/>
                    <a:pt x="2082" y="468"/>
                    <a:pt x="2082" y="104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F45278-5A66-7E41-A0AE-66CBA8540423}"/>
                </a:ext>
              </a:extLst>
            </p:cNvPr>
            <p:cNvGrpSpPr/>
            <p:nvPr/>
          </p:nvGrpSpPr>
          <p:grpSpPr>
            <a:xfrm>
              <a:off x="3026269" y="4810840"/>
              <a:ext cx="18892487" cy="4689349"/>
              <a:chOff x="3026269" y="4446960"/>
              <a:chExt cx="18892487" cy="4689349"/>
            </a:xfrm>
          </p:grpSpPr>
          <p:sp>
            <p:nvSpPr>
              <p:cNvPr id="25" name="Rectángulo 737">
                <a:extLst>
                  <a:ext uri="{FF2B5EF4-FFF2-40B4-BE49-F238E27FC236}">
                    <a16:creationId xmlns:a16="http://schemas.microsoft.com/office/drawing/2014/main" id="{07D7BD95-2642-3540-ACDA-6D397DAFD4B7}"/>
                  </a:ext>
                </a:extLst>
              </p:cNvPr>
              <p:cNvSpPr/>
              <p:nvPr/>
            </p:nvSpPr>
            <p:spPr>
              <a:xfrm>
                <a:off x="3045431" y="5419179"/>
                <a:ext cx="4902742" cy="1455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6600" b="1" dirty="0">
                    <a:solidFill>
                      <a:schemeClr val="accent1"/>
                    </a:solidFill>
                    <a:latin typeface="Poppins ExtraBold" pitchFamily="2" charset="77"/>
                    <a:cs typeface="Poppins ExtraBold" pitchFamily="2" charset="77"/>
                  </a:rPr>
                  <a:t>FEVER</a:t>
                </a:r>
              </a:p>
            </p:txBody>
          </p:sp>
          <p:sp>
            <p:nvSpPr>
              <p:cNvPr id="26" name="Rectángulo 738">
                <a:extLst>
                  <a:ext uri="{FF2B5EF4-FFF2-40B4-BE49-F238E27FC236}">
                    <a16:creationId xmlns:a16="http://schemas.microsoft.com/office/drawing/2014/main" id="{9063C26B-DBEE-A542-AF1D-89EF3D7AC60C}"/>
                  </a:ext>
                </a:extLst>
              </p:cNvPr>
              <p:cNvSpPr/>
              <p:nvPr/>
            </p:nvSpPr>
            <p:spPr>
              <a:xfrm>
                <a:off x="3026269" y="6827985"/>
                <a:ext cx="494106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360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COVID-19 is an </a:t>
                </a:r>
              </a:p>
              <a:p>
                <a:pPr algn="ctr"/>
                <a:r>
                  <a:rPr lang="es-MX" sz="360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infectious disease </a:t>
                </a:r>
              </a:p>
              <a:p>
                <a:pPr algn="ctr"/>
                <a:r>
                  <a:rPr lang="es-MX" sz="360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caused by a new </a:t>
                </a:r>
              </a:p>
              <a:p>
                <a:pPr algn="ctr"/>
                <a:r>
                  <a:rPr lang="es-MX" sz="360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virus.</a:t>
                </a:r>
              </a:p>
            </p:txBody>
          </p:sp>
          <p:sp>
            <p:nvSpPr>
              <p:cNvPr id="27" name="Rectángulo 739">
                <a:extLst>
                  <a:ext uri="{FF2B5EF4-FFF2-40B4-BE49-F238E27FC236}">
                    <a16:creationId xmlns:a16="http://schemas.microsoft.com/office/drawing/2014/main" id="{BEF35CBA-ECC6-0C4A-A225-03FEED67BD1D}"/>
                  </a:ext>
                </a:extLst>
              </p:cNvPr>
              <p:cNvSpPr/>
              <p:nvPr/>
            </p:nvSpPr>
            <p:spPr>
              <a:xfrm>
                <a:off x="9745018" y="5414491"/>
                <a:ext cx="490274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6600" b="1" dirty="0">
                    <a:solidFill>
                      <a:schemeClr val="accent3"/>
                    </a:solidFill>
                    <a:latin typeface="Poppins ExtraBold" pitchFamily="2" charset="77"/>
                    <a:cs typeface="Poppins ExtraBold" pitchFamily="2" charset="77"/>
                  </a:rPr>
                  <a:t>COUGH</a:t>
                </a:r>
              </a:p>
            </p:txBody>
          </p:sp>
          <p:sp>
            <p:nvSpPr>
              <p:cNvPr id="28" name="Rectángulo 740">
                <a:extLst>
                  <a:ext uri="{FF2B5EF4-FFF2-40B4-BE49-F238E27FC236}">
                    <a16:creationId xmlns:a16="http://schemas.microsoft.com/office/drawing/2014/main" id="{307AE8B0-0A89-BF41-BF96-7E3FD68A0586}"/>
                  </a:ext>
                </a:extLst>
              </p:cNvPr>
              <p:cNvSpPr/>
              <p:nvPr/>
            </p:nvSpPr>
            <p:spPr>
              <a:xfrm>
                <a:off x="9725856" y="6823297"/>
                <a:ext cx="494106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3600" dirty="0">
                    <a:solidFill>
                      <a:schemeClr val="tx1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COVID-19 is an </a:t>
                </a:r>
              </a:p>
              <a:p>
                <a:pPr algn="ctr"/>
                <a:r>
                  <a:rPr lang="es-MX" sz="3600" dirty="0">
                    <a:solidFill>
                      <a:schemeClr val="tx1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infectious disease </a:t>
                </a:r>
              </a:p>
              <a:p>
                <a:pPr algn="ctr"/>
                <a:r>
                  <a:rPr lang="es-MX" sz="3600" dirty="0">
                    <a:solidFill>
                      <a:schemeClr val="tx1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caused by a new </a:t>
                </a:r>
              </a:p>
              <a:p>
                <a:pPr algn="ctr"/>
                <a:r>
                  <a:rPr lang="es-MX" sz="3600" dirty="0">
                    <a:solidFill>
                      <a:schemeClr val="tx1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virus.</a:t>
                </a:r>
              </a:p>
            </p:txBody>
          </p:sp>
          <p:sp>
            <p:nvSpPr>
              <p:cNvPr id="30" name="Rectángulo 741">
                <a:extLst>
                  <a:ext uri="{FF2B5EF4-FFF2-40B4-BE49-F238E27FC236}">
                    <a16:creationId xmlns:a16="http://schemas.microsoft.com/office/drawing/2014/main" id="{72CBA463-E2BB-0647-9951-C9D5AD253260}"/>
                  </a:ext>
                </a:extLst>
              </p:cNvPr>
              <p:cNvSpPr/>
              <p:nvPr/>
            </p:nvSpPr>
            <p:spPr>
              <a:xfrm>
                <a:off x="15904124" y="4446960"/>
                <a:ext cx="6014632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6600" b="1" dirty="0">
                    <a:solidFill>
                      <a:schemeClr val="accent1"/>
                    </a:solidFill>
                    <a:latin typeface="Poppins ExtraBold" pitchFamily="2" charset="77"/>
                    <a:cs typeface="Poppins ExtraBold" pitchFamily="2" charset="77"/>
                  </a:rPr>
                  <a:t>SORE THROAT</a:t>
                </a:r>
              </a:p>
            </p:txBody>
          </p:sp>
          <p:sp>
            <p:nvSpPr>
              <p:cNvPr id="31" name="Rectángulo 742">
                <a:extLst>
                  <a:ext uri="{FF2B5EF4-FFF2-40B4-BE49-F238E27FC236}">
                    <a16:creationId xmlns:a16="http://schemas.microsoft.com/office/drawing/2014/main" id="{160CCC07-544B-DB48-B100-1B69461C98AB}"/>
                  </a:ext>
                </a:extLst>
              </p:cNvPr>
              <p:cNvSpPr/>
              <p:nvPr/>
            </p:nvSpPr>
            <p:spPr>
              <a:xfrm>
                <a:off x="16440907" y="6827043"/>
                <a:ext cx="494106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360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COVID-19 is an </a:t>
                </a:r>
              </a:p>
              <a:p>
                <a:pPr algn="ctr"/>
                <a:r>
                  <a:rPr lang="es-MX" sz="360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infectious disease </a:t>
                </a:r>
              </a:p>
              <a:p>
                <a:pPr algn="ctr"/>
                <a:r>
                  <a:rPr lang="es-MX" sz="360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caused by a new </a:t>
                </a:r>
              </a:p>
              <a:p>
                <a:pPr algn="ctr"/>
                <a:r>
                  <a:rPr lang="es-MX" sz="360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virus.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15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3437890" y="941671"/>
            <a:ext cx="175018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TAKE STEPS TO PROTECT YOURSELF</a:t>
            </a:r>
          </a:p>
        </p:txBody>
      </p:sp>
      <p:sp>
        <p:nvSpPr>
          <p:cNvPr id="56" name="Freeform 787">
            <a:extLst>
              <a:ext uri="{FF2B5EF4-FFF2-40B4-BE49-F238E27FC236}">
                <a16:creationId xmlns:a16="http://schemas.microsoft.com/office/drawing/2014/main" id="{2C19C79C-B130-E54A-99C5-B23D2408A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073" y="6776199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787">
            <a:extLst>
              <a:ext uri="{FF2B5EF4-FFF2-40B4-BE49-F238E27FC236}">
                <a16:creationId xmlns:a16="http://schemas.microsoft.com/office/drawing/2014/main" id="{E5201B51-0D54-264E-80A0-EA530A900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073" y="9711904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787">
            <a:extLst>
              <a:ext uri="{FF2B5EF4-FFF2-40B4-BE49-F238E27FC236}">
                <a16:creationId xmlns:a16="http://schemas.microsoft.com/office/drawing/2014/main" id="{04799002-BDFA-9A4F-AFAA-27079215A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073" y="3792367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Rectángulo 8">
            <a:extLst>
              <a:ext uri="{FF2B5EF4-FFF2-40B4-BE49-F238E27FC236}">
                <a16:creationId xmlns:a16="http://schemas.microsoft.com/office/drawing/2014/main" id="{F5B001E8-30CE-B946-AFDB-9FE545AA83A2}"/>
              </a:ext>
            </a:extLst>
          </p:cNvPr>
          <p:cNvSpPr/>
          <p:nvPr/>
        </p:nvSpPr>
        <p:spPr>
          <a:xfrm>
            <a:off x="4273966" y="4346069"/>
            <a:ext cx="6363427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The disease causes respiratory illness with symptoms such as a cough, fever, and in more severe cases, difficulty breathing.</a:t>
            </a: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The disease causes respiratory illness with symptoms such as a cough, fever, and in more severe cases, difficulty breathing. </a:t>
            </a: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41" name="Rectángulo 1386">
            <a:extLst>
              <a:ext uri="{FF2B5EF4-FFF2-40B4-BE49-F238E27FC236}">
                <a16:creationId xmlns:a16="http://schemas.microsoft.com/office/drawing/2014/main" id="{5B46314A-A2CF-BC44-9B2B-38B648EE13AB}"/>
              </a:ext>
            </a:extLst>
          </p:cNvPr>
          <p:cNvSpPr/>
          <p:nvPr/>
        </p:nvSpPr>
        <p:spPr>
          <a:xfrm>
            <a:off x="2499073" y="4154119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1"/>
                </a:solidFill>
                <a:latin typeface="Poppins ExtraBold" pitchFamily="2" charset="77"/>
                <a:ea typeface="Roboto Slab" pitchFamily="2" charset="0"/>
                <a:cs typeface="Poppins ExtraBold" pitchFamily="2" charset="77"/>
              </a:rPr>
              <a:t>1</a:t>
            </a:r>
          </a:p>
          <a:p>
            <a:pPr algn="ctr"/>
            <a:endParaRPr lang="es-MX" sz="12000" b="1" spc="600" dirty="0">
              <a:solidFill>
                <a:schemeClr val="accent1"/>
              </a:solidFill>
              <a:latin typeface="Poppins ExtraBold" pitchFamily="2" charset="77"/>
              <a:ea typeface="Roboto Slab" pitchFamily="2" charset="0"/>
              <a:cs typeface="Poppins ExtraBold" pitchFamily="2" charset="77"/>
            </a:endParaRPr>
          </a:p>
        </p:txBody>
      </p:sp>
      <p:sp>
        <p:nvSpPr>
          <p:cNvPr id="42" name="Rectángulo 1386">
            <a:extLst>
              <a:ext uri="{FF2B5EF4-FFF2-40B4-BE49-F238E27FC236}">
                <a16:creationId xmlns:a16="http://schemas.microsoft.com/office/drawing/2014/main" id="{027D313E-74A0-0046-BBE2-3ABDA6EB3A97}"/>
              </a:ext>
            </a:extLst>
          </p:cNvPr>
          <p:cNvSpPr/>
          <p:nvPr/>
        </p:nvSpPr>
        <p:spPr>
          <a:xfrm>
            <a:off x="2499073" y="7123856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1"/>
                </a:solidFill>
                <a:latin typeface="Poppins ExtraBold" pitchFamily="2" charset="77"/>
                <a:ea typeface="Roboto Slab" pitchFamily="2" charset="0"/>
                <a:cs typeface="Poppins ExtraBold" pitchFamily="2" charset="77"/>
              </a:rPr>
              <a:t>2</a:t>
            </a:r>
          </a:p>
          <a:p>
            <a:pPr algn="ctr"/>
            <a:endParaRPr lang="es-MX" sz="12000" b="1" spc="600" dirty="0">
              <a:solidFill>
                <a:schemeClr val="accent1"/>
              </a:solidFill>
              <a:latin typeface="Poppins ExtraBold" pitchFamily="2" charset="77"/>
              <a:ea typeface="Roboto Slab" pitchFamily="2" charset="0"/>
              <a:cs typeface="Poppins ExtraBold" pitchFamily="2" charset="77"/>
            </a:endParaRPr>
          </a:p>
        </p:txBody>
      </p:sp>
      <p:sp>
        <p:nvSpPr>
          <p:cNvPr id="43" name="Rectángulo 1386">
            <a:extLst>
              <a:ext uri="{FF2B5EF4-FFF2-40B4-BE49-F238E27FC236}">
                <a16:creationId xmlns:a16="http://schemas.microsoft.com/office/drawing/2014/main" id="{C6FB3312-C088-2D4B-B847-4D3219A8C4EE}"/>
              </a:ext>
            </a:extLst>
          </p:cNvPr>
          <p:cNvSpPr/>
          <p:nvPr/>
        </p:nvSpPr>
        <p:spPr>
          <a:xfrm>
            <a:off x="2499073" y="10095656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1"/>
                </a:solidFill>
                <a:latin typeface="Poppins ExtraBold" pitchFamily="2" charset="77"/>
                <a:ea typeface="Roboto Slab" pitchFamily="2" charset="0"/>
                <a:cs typeface="Poppins ExtraBold" pitchFamily="2" charset="77"/>
              </a:rPr>
              <a:t>3</a:t>
            </a:r>
          </a:p>
          <a:p>
            <a:pPr algn="ctr"/>
            <a:endParaRPr lang="es-MX" sz="12000" b="1" spc="600" dirty="0">
              <a:solidFill>
                <a:schemeClr val="accent1"/>
              </a:solidFill>
              <a:latin typeface="Poppins ExtraBold" pitchFamily="2" charset="77"/>
              <a:ea typeface="Roboto Slab" pitchFamily="2" charset="0"/>
              <a:cs typeface="Poppins ExtraBold" pitchFamily="2" charset="77"/>
            </a:endParaRPr>
          </a:p>
        </p:txBody>
      </p:sp>
      <p:sp>
        <p:nvSpPr>
          <p:cNvPr id="18" name="Freeform 787">
            <a:extLst>
              <a:ext uri="{FF2B5EF4-FFF2-40B4-BE49-F238E27FC236}">
                <a16:creationId xmlns:a16="http://schemas.microsoft.com/office/drawing/2014/main" id="{4AA29D16-5245-B04D-8142-D5F559A5C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483" y="3363034"/>
            <a:ext cx="9090094" cy="9090090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DF0819-CA27-304A-8346-A2AD40986026}"/>
              </a:ext>
            </a:extLst>
          </p:cNvPr>
          <p:cNvGrpSpPr/>
          <p:nvPr/>
        </p:nvGrpSpPr>
        <p:grpSpPr>
          <a:xfrm>
            <a:off x="14986554" y="5256508"/>
            <a:ext cx="4840256" cy="5366526"/>
            <a:chOff x="11655520" y="6267545"/>
            <a:chExt cx="1065275" cy="118110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CD253B1-4B2F-9A4F-B912-7C71E2562CA9}"/>
                </a:ext>
              </a:extLst>
            </p:cNvPr>
            <p:cNvSpPr/>
            <p:nvPr/>
          </p:nvSpPr>
          <p:spPr>
            <a:xfrm>
              <a:off x="11655520" y="6485763"/>
              <a:ext cx="272129" cy="743301"/>
            </a:xfrm>
            <a:custGeom>
              <a:avLst/>
              <a:gdLst>
                <a:gd name="connsiteX0" fmla="*/ 270891 w 272129"/>
                <a:gd name="connsiteY0" fmla="*/ 236125 h 743301"/>
                <a:gd name="connsiteX1" fmla="*/ 222695 w 272129"/>
                <a:gd name="connsiteY1" fmla="*/ 147161 h 743301"/>
                <a:gd name="connsiteX2" fmla="*/ 174593 w 272129"/>
                <a:gd name="connsiteY2" fmla="*/ 135731 h 743301"/>
                <a:gd name="connsiteX3" fmla="*/ 164116 w 272129"/>
                <a:gd name="connsiteY3" fmla="*/ 123920 h 743301"/>
                <a:gd name="connsiteX4" fmla="*/ 164116 w 272129"/>
                <a:gd name="connsiteY4" fmla="*/ 117062 h 743301"/>
                <a:gd name="connsiteX5" fmla="*/ 167735 w 272129"/>
                <a:gd name="connsiteY5" fmla="*/ 110680 h 743301"/>
                <a:gd name="connsiteX6" fmla="*/ 192214 w 272129"/>
                <a:gd name="connsiteY6" fmla="*/ 57150 h 743301"/>
                <a:gd name="connsiteX7" fmla="*/ 135064 w 272129"/>
                <a:gd name="connsiteY7" fmla="*/ 0 h 743301"/>
                <a:gd name="connsiteX8" fmla="*/ 77914 w 272129"/>
                <a:gd name="connsiteY8" fmla="*/ 57150 h 743301"/>
                <a:gd name="connsiteX9" fmla="*/ 104680 w 272129"/>
                <a:gd name="connsiteY9" fmla="*/ 111823 h 743301"/>
                <a:gd name="connsiteX10" fmla="*/ 108585 w 272129"/>
                <a:gd name="connsiteY10" fmla="*/ 118300 h 743301"/>
                <a:gd name="connsiteX11" fmla="*/ 108585 w 272129"/>
                <a:gd name="connsiteY11" fmla="*/ 124682 h 743301"/>
                <a:gd name="connsiteX12" fmla="*/ 98584 w 272129"/>
                <a:gd name="connsiteY12" fmla="*/ 136493 h 743301"/>
                <a:gd name="connsiteX13" fmla="*/ 46006 w 272129"/>
                <a:gd name="connsiteY13" fmla="*/ 151257 h 743301"/>
                <a:gd name="connsiteX14" fmla="*/ 0 w 272129"/>
                <a:gd name="connsiteY14" fmla="*/ 246507 h 743301"/>
                <a:gd name="connsiteX15" fmla="*/ 953 w 272129"/>
                <a:gd name="connsiteY15" fmla="*/ 411671 h 743301"/>
                <a:gd name="connsiteX16" fmla="*/ 953 w 272129"/>
                <a:gd name="connsiteY16" fmla="*/ 411671 h 743301"/>
                <a:gd name="connsiteX17" fmla="*/ 953 w 272129"/>
                <a:gd name="connsiteY17" fmla="*/ 411671 h 743301"/>
                <a:gd name="connsiteX18" fmla="*/ 25441 w 272129"/>
                <a:gd name="connsiteY18" fmla="*/ 433197 h 743301"/>
                <a:gd name="connsiteX19" fmla="*/ 46958 w 272129"/>
                <a:gd name="connsiteY19" fmla="*/ 411671 h 743301"/>
                <a:gd name="connsiteX20" fmla="*/ 46958 w 272129"/>
                <a:gd name="connsiteY20" fmla="*/ 411671 h 743301"/>
                <a:gd name="connsiteX21" fmla="*/ 46958 w 272129"/>
                <a:gd name="connsiteY21" fmla="*/ 411671 h 743301"/>
                <a:gd name="connsiteX22" fmla="*/ 49816 w 272129"/>
                <a:gd name="connsiteY22" fmla="*/ 281369 h 743301"/>
                <a:gd name="connsiteX23" fmla="*/ 59341 w 272129"/>
                <a:gd name="connsiteY23" fmla="*/ 252794 h 743301"/>
                <a:gd name="connsiteX24" fmla="*/ 64294 w 272129"/>
                <a:gd name="connsiteY24" fmla="*/ 709327 h 743301"/>
                <a:gd name="connsiteX25" fmla="*/ 88773 w 272129"/>
                <a:gd name="connsiteY25" fmla="*/ 743140 h 743301"/>
                <a:gd name="connsiteX26" fmla="*/ 119348 w 272129"/>
                <a:gd name="connsiteY26" fmla="*/ 710851 h 743301"/>
                <a:gd name="connsiteX27" fmla="*/ 124968 w 272129"/>
                <a:gd name="connsiteY27" fmla="*/ 446913 h 743301"/>
                <a:gd name="connsiteX28" fmla="*/ 136684 w 272129"/>
                <a:gd name="connsiteY28" fmla="*/ 435197 h 743301"/>
                <a:gd name="connsiteX29" fmla="*/ 136779 w 272129"/>
                <a:gd name="connsiteY29" fmla="*/ 435197 h 743301"/>
                <a:gd name="connsiteX30" fmla="*/ 136779 w 272129"/>
                <a:gd name="connsiteY30" fmla="*/ 435197 h 743301"/>
                <a:gd name="connsiteX31" fmla="*/ 148590 w 272129"/>
                <a:gd name="connsiteY31" fmla="*/ 446818 h 743301"/>
                <a:gd name="connsiteX32" fmla="*/ 148590 w 272129"/>
                <a:gd name="connsiteY32" fmla="*/ 446913 h 743301"/>
                <a:gd name="connsiteX33" fmla="*/ 154305 w 272129"/>
                <a:gd name="connsiteY33" fmla="*/ 709327 h 743301"/>
                <a:gd name="connsiteX34" fmla="*/ 178022 w 272129"/>
                <a:gd name="connsiteY34" fmla="*/ 743140 h 743301"/>
                <a:gd name="connsiteX35" fmla="*/ 206597 w 272129"/>
                <a:gd name="connsiteY35" fmla="*/ 710851 h 743301"/>
                <a:gd name="connsiteX36" fmla="*/ 213836 w 272129"/>
                <a:gd name="connsiteY36" fmla="*/ 252794 h 743301"/>
                <a:gd name="connsiteX37" fmla="*/ 223361 w 272129"/>
                <a:gd name="connsiteY37" fmla="*/ 279368 h 743301"/>
                <a:gd name="connsiteX38" fmla="*/ 226123 w 272129"/>
                <a:gd name="connsiteY38" fmla="*/ 411575 h 743301"/>
                <a:gd name="connsiteX39" fmla="*/ 226123 w 272129"/>
                <a:gd name="connsiteY39" fmla="*/ 411575 h 743301"/>
                <a:gd name="connsiteX40" fmla="*/ 226123 w 272129"/>
                <a:gd name="connsiteY40" fmla="*/ 411575 h 743301"/>
                <a:gd name="connsiteX41" fmla="*/ 250603 w 272129"/>
                <a:gd name="connsiteY41" fmla="*/ 433102 h 743301"/>
                <a:gd name="connsiteX42" fmla="*/ 272129 w 272129"/>
                <a:gd name="connsiteY42" fmla="*/ 411575 h 743301"/>
                <a:gd name="connsiteX43" fmla="*/ 272129 w 272129"/>
                <a:gd name="connsiteY43" fmla="*/ 411575 h 743301"/>
                <a:gd name="connsiteX44" fmla="*/ 272129 w 272129"/>
                <a:gd name="connsiteY44" fmla="*/ 411575 h 7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2129" h="743301">
                  <a:moveTo>
                    <a:pt x="270891" y="236125"/>
                  </a:moveTo>
                  <a:cubicBezTo>
                    <a:pt x="270891" y="174498"/>
                    <a:pt x="256127" y="162211"/>
                    <a:pt x="222695" y="147161"/>
                  </a:cubicBezTo>
                  <a:cubicBezTo>
                    <a:pt x="207273" y="141113"/>
                    <a:pt x="191081" y="137265"/>
                    <a:pt x="174593" y="135731"/>
                  </a:cubicBezTo>
                  <a:cubicBezTo>
                    <a:pt x="168621" y="135007"/>
                    <a:pt x="164116" y="129940"/>
                    <a:pt x="164116" y="123920"/>
                  </a:cubicBezTo>
                  <a:lnTo>
                    <a:pt x="164116" y="117062"/>
                  </a:lnTo>
                  <a:cubicBezTo>
                    <a:pt x="164154" y="114452"/>
                    <a:pt x="165516" y="112052"/>
                    <a:pt x="167735" y="110680"/>
                  </a:cubicBezTo>
                  <a:cubicBezTo>
                    <a:pt x="185452" y="99155"/>
                    <a:pt x="192214" y="75057"/>
                    <a:pt x="192214" y="57150"/>
                  </a:cubicBezTo>
                  <a:cubicBezTo>
                    <a:pt x="192214" y="25584"/>
                    <a:pt x="166630" y="0"/>
                    <a:pt x="135064" y="0"/>
                  </a:cubicBezTo>
                  <a:cubicBezTo>
                    <a:pt x="103499" y="0"/>
                    <a:pt x="77914" y="25584"/>
                    <a:pt x="77914" y="57150"/>
                  </a:cubicBezTo>
                  <a:cubicBezTo>
                    <a:pt x="77914" y="76200"/>
                    <a:pt x="85915" y="100679"/>
                    <a:pt x="104680" y="111823"/>
                  </a:cubicBezTo>
                  <a:cubicBezTo>
                    <a:pt x="107052" y="113128"/>
                    <a:pt x="108537" y="115595"/>
                    <a:pt x="108585" y="118300"/>
                  </a:cubicBezTo>
                  <a:lnTo>
                    <a:pt x="108585" y="124682"/>
                  </a:lnTo>
                  <a:cubicBezTo>
                    <a:pt x="108575" y="130531"/>
                    <a:pt x="104346" y="135522"/>
                    <a:pt x="98584" y="136493"/>
                  </a:cubicBezTo>
                  <a:cubicBezTo>
                    <a:pt x="80610" y="139655"/>
                    <a:pt x="62998" y="144599"/>
                    <a:pt x="46006" y="151257"/>
                  </a:cubicBezTo>
                  <a:cubicBezTo>
                    <a:pt x="13145" y="166116"/>
                    <a:pt x="0" y="187642"/>
                    <a:pt x="0" y="246507"/>
                  </a:cubicBezTo>
                  <a:lnTo>
                    <a:pt x="953" y="411671"/>
                  </a:lnTo>
                  <a:lnTo>
                    <a:pt x="953" y="411671"/>
                  </a:lnTo>
                  <a:lnTo>
                    <a:pt x="953" y="411671"/>
                  </a:lnTo>
                  <a:cubicBezTo>
                    <a:pt x="1772" y="424377"/>
                    <a:pt x="12735" y="434007"/>
                    <a:pt x="25441" y="433197"/>
                  </a:cubicBezTo>
                  <a:cubicBezTo>
                    <a:pt x="37005" y="432445"/>
                    <a:pt x="46215" y="423234"/>
                    <a:pt x="46958" y="411671"/>
                  </a:cubicBezTo>
                  <a:lnTo>
                    <a:pt x="46958" y="411671"/>
                  </a:lnTo>
                  <a:lnTo>
                    <a:pt x="46958" y="411671"/>
                  </a:lnTo>
                  <a:lnTo>
                    <a:pt x="49816" y="281369"/>
                  </a:lnTo>
                  <a:cubicBezTo>
                    <a:pt x="49816" y="266414"/>
                    <a:pt x="53435" y="256889"/>
                    <a:pt x="59341" y="252794"/>
                  </a:cubicBezTo>
                  <a:lnTo>
                    <a:pt x="64294" y="709327"/>
                  </a:lnTo>
                  <a:cubicBezTo>
                    <a:pt x="64294" y="726281"/>
                    <a:pt x="71723" y="741426"/>
                    <a:pt x="88773" y="743140"/>
                  </a:cubicBezTo>
                  <a:cubicBezTo>
                    <a:pt x="108299" y="745046"/>
                    <a:pt x="119348" y="729805"/>
                    <a:pt x="119348" y="710851"/>
                  </a:cubicBezTo>
                  <a:lnTo>
                    <a:pt x="124968" y="446913"/>
                  </a:lnTo>
                  <a:cubicBezTo>
                    <a:pt x="124968" y="440446"/>
                    <a:pt x="130216" y="435197"/>
                    <a:pt x="136684" y="435197"/>
                  </a:cubicBezTo>
                  <a:cubicBezTo>
                    <a:pt x="136712" y="435197"/>
                    <a:pt x="136750" y="435197"/>
                    <a:pt x="136779" y="435197"/>
                  </a:cubicBezTo>
                  <a:lnTo>
                    <a:pt x="136779" y="435197"/>
                  </a:lnTo>
                  <a:cubicBezTo>
                    <a:pt x="143246" y="435140"/>
                    <a:pt x="148533" y="440350"/>
                    <a:pt x="148590" y="446818"/>
                  </a:cubicBezTo>
                  <a:cubicBezTo>
                    <a:pt x="148590" y="446846"/>
                    <a:pt x="148590" y="446884"/>
                    <a:pt x="148590" y="446913"/>
                  </a:cubicBezTo>
                  <a:lnTo>
                    <a:pt x="154305" y="709327"/>
                  </a:lnTo>
                  <a:cubicBezTo>
                    <a:pt x="154305" y="726281"/>
                    <a:pt x="161068" y="741426"/>
                    <a:pt x="178022" y="743140"/>
                  </a:cubicBezTo>
                  <a:cubicBezTo>
                    <a:pt x="197644" y="745046"/>
                    <a:pt x="206597" y="729805"/>
                    <a:pt x="206597" y="710851"/>
                  </a:cubicBezTo>
                  <a:lnTo>
                    <a:pt x="213836" y="252794"/>
                  </a:lnTo>
                  <a:cubicBezTo>
                    <a:pt x="218122" y="255365"/>
                    <a:pt x="223361" y="264509"/>
                    <a:pt x="223361" y="279368"/>
                  </a:cubicBezTo>
                  <a:lnTo>
                    <a:pt x="226123" y="411575"/>
                  </a:lnTo>
                  <a:lnTo>
                    <a:pt x="226123" y="411575"/>
                  </a:lnTo>
                  <a:lnTo>
                    <a:pt x="226123" y="411575"/>
                  </a:lnTo>
                  <a:cubicBezTo>
                    <a:pt x="226943" y="424282"/>
                    <a:pt x="237906" y="433911"/>
                    <a:pt x="250603" y="433102"/>
                  </a:cubicBezTo>
                  <a:cubicBezTo>
                    <a:pt x="262176" y="432349"/>
                    <a:pt x="271386" y="423139"/>
                    <a:pt x="272129" y="411575"/>
                  </a:cubicBezTo>
                  <a:lnTo>
                    <a:pt x="272129" y="411575"/>
                  </a:lnTo>
                  <a:lnTo>
                    <a:pt x="272129" y="411575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2E2584D-7FA3-2547-B5DA-F12BDFE793FD}"/>
                </a:ext>
              </a:extLst>
            </p:cNvPr>
            <p:cNvSpPr/>
            <p:nvPr/>
          </p:nvSpPr>
          <p:spPr>
            <a:xfrm>
              <a:off x="12448666" y="6485763"/>
              <a:ext cx="272129" cy="743301"/>
            </a:xfrm>
            <a:custGeom>
              <a:avLst/>
              <a:gdLst>
                <a:gd name="connsiteX0" fmla="*/ 270891 w 272129"/>
                <a:gd name="connsiteY0" fmla="*/ 236125 h 743301"/>
                <a:gd name="connsiteX1" fmla="*/ 222695 w 272129"/>
                <a:gd name="connsiteY1" fmla="*/ 147161 h 743301"/>
                <a:gd name="connsiteX2" fmla="*/ 174593 w 272129"/>
                <a:gd name="connsiteY2" fmla="*/ 135731 h 743301"/>
                <a:gd name="connsiteX3" fmla="*/ 164116 w 272129"/>
                <a:gd name="connsiteY3" fmla="*/ 123920 h 743301"/>
                <a:gd name="connsiteX4" fmla="*/ 164116 w 272129"/>
                <a:gd name="connsiteY4" fmla="*/ 117062 h 743301"/>
                <a:gd name="connsiteX5" fmla="*/ 167735 w 272129"/>
                <a:gd name="connsiteY5" fmla="*/ 110680 h 743301"/>
                <a:gd name="connsiteX6" fmla="*/ 192215 w 272129"/>
                <a:gd name="connsiteY6" fmla="*/ 57150 h 743301"/>
                <a:gd name="connsiteX7" fmla="*/ 135065 w 272129"/>
                <a:gd name="connsiteY7" fmla="*/ 0 h 743301"/>
                <a:gd name="connsiteX8" fmla="*/ 77915 w 272129"/>
                <a:gd name="connsiteY8" fmla="*/ 57150 h 743301"/>
                <a:gd name="connsiteX9" fmla="*/ 104680 w 272129"/>
                <a:gd name="connsiteY9" fmla="*/ 111823 h 743301"/>
                <a:gd name="connsiteX10" fmla="*/ 108585 w 272129"/>
                <a:gd name="connsiteY10" fmla="*/ 118300 h 743301"/>
                <a:gd name="connsiteX11" fmla="*/ 108585 w 272129"/>
                <a:gd name="connsiteY11" fmla="*/ 124682 h 743301"/>
                <a:gd name="connsiteX12" fmla="*/ 98584 w 272129"/>
                <a:gd name="connsiteY12" fmla="*/ 136493 h 743301"/>
                <a:gd name="connsiteX13" fmla="*/ 46006 w 272129"/>
                <a:gd name="connsiteY13" fmla="*/ 151257 h 743301"/>
                <a:gd name="connsiteX14" fmla="*/ 0 w 272129"/>
                <a:gd name="connsiteY14" fmla="*/ 246507 h 743301"/>
                <a:gd name="connsiteX15" fmla="*/ 953 w 272129"/>
                <a:gd name="connsiteY15" fmla="*/ 411671 h 743301"/>
                <a:gd name="connsiteX16" fmla="*/ 953 w 272129"/>
                <a:gd name="connsiteY16" fmla="*/ 411671 h 743301"/>
                <a:gd name="connsiteX17" fmla="*/ 953 w 272129"/>
                <a:gd name="connsiteY17" fmla="*/ 411671 h 743301"/>
                <a:gd name="connsiteX18" fmla="*/ 25432 w 272129"/>
                <a:gd name="connsiteY18" fmla="*/ 433197 h 743301"/>
                <a:gd name="connsiteX19" fmla="*/ 46958 w 272129"/>
                <a:gd name="connsiteY19" fmla="*/ 411671 h 743301"/>
                <a:gd name="connsiteX20" fmla="*/ 46958 w 272129"/>
                <a:gd name="connsiteY20" fmla="*/ 411671 h 743301"/>
                <a:gd name="connsiteX21" fmla="*/ 46958 w 272129"/>
                <a:gd name="connsiteY21" fmla="*/ 411671 h 743301"/>
                <a:gd name="connsiteX22" fmla="*/ 49816 w 272129"/>
                <a:gd name="connsiteY22" fmla="*/ 281369 h 743301"/>
                <a:gd name="connsiteX23" fmla="*/ 59341 w 272129"/>
                <a:gd name="connsiteY23" fmla="*/ 252794 h 743301"/>
                <a:gd name="connsiteX24" fmla="*/ 64294 w 272129"/>
                <a:gd name="connsiteY24" fmla="*/ 709327 h 743301"/>
                <a:gd name="connsiteX25" fmla="*/ 88773 w 272129"/>
                <a:gd name="connsiteY25" fmla="*/ 743140 h 743301"/>
                <a:gd name="connsiteX26" fmla="*/ 119348 w 272129"/>
                <a:gd name="connsiteY26" fmla="*/ 710851 h 743301"/>
                <a:gd name="connsiteX27" fmla="*/ 124968 w 272129"/>
                <a:gd name="connsiteY27" fmla="*/ 446913 h 743301"/>
                <a:gd name="connsiteX28" fmla="*/ 136684 w 272129"/>
                <a:gd name="connsiteY28" fmla="*/ 435197 h 743301"/>
                <a:gd name="connsiteX29" fmla="*/ 136779 w 272129"/>
                <a:gd name="connsiteY29" fmla="*/ 435197 h 743301"/>
                <a:gd name="connsiteX30" fmla="*/ 136779 w 272129"/>
                <a:gd name="connsiteY30" fmla="*/ 435197 h 743301"/>
                <a:gd name="connsiteX31" fmla="*/ 148590 w 272129"/>
                <a:gd name="connsiteY31" fmla="*/ 446818 h 743301"/>
                <a:gd name="connsiteX32" fmla="*/ 148590 w 272129"/>
                <a:gd name="connsiteY32" fmla="*/ 446913 h 743301"/>
                <a:gd name="connsiteX33" fmla="*/ 154305 w 272129"/>
                <a:gd name="connsiteY33" fmla="*/ 709327 h 743301"/>
                <a:gd name="connsiteX34" fmla="*/ 178022 w 272129"/>
                <a:gd name="connsiteY34" fmla="*/ 743140 h 743301"/>
                <a:gd name="connsiteX35" fmla="*/ 206597 w 272129"/>
                <a:gd name="connsiteY35" fmla="*/ 710851 h 743301"/>
                <a:gd name="connsiteX36" fmla="*/ 213836 w 272129"/>
                <a:gd name="connsiteY36" fmla="*/ 252794 h 743301"/>
                <a:gd name="connsiteX37" fmla="*/ 223361 w 272129"/>
                <a:gd name="connsiteY37" fmla="*/ 279368 h 743301"/>
                <a:gd name="connsiteX38" fmla="*/ 226124 w 272129"/>
                <a:gd name="connsiteY38" fmla="*/ 411575 h 743301"/>
                <a:gd name="connsiteX39" fmla="*/ 226124 w 272129"/>
                <a:gd name="connsiteY39" fmla="*/ 411575 h 743301"/>
                <a:gd name="connsiteX40" fmla="*/ 226124 w 272129"/>
                <a:gd name="connsiteY40" fmla="*/ 411575 h 743301"/>
                <a:gd name="connsiteX41" fmla="*/ 250612 w 272129"/>
                <a:gd name="connsiteY41" fmla="*/ 433102 h 743301"/>
                <a:gd name="connsiteX42" fmla="*/ 272129 w 272129"/>
                <a:gd name="connsiteY42" fmla="*/ 411575 h 743301"/>
                <a:gd name="connsiteX43" fmla="*/ 272129 w 272129"/>
                <a:gd name="connsiteY43" fmla="*/ 411575 h 743301"/>
                <a:gd name="connsiteX44" fmla="*/ 272129 w 272129"/>
                <a:gd name="connsiteY44" fmla="*/ 411575 h 7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2129" h="743301">
                  <a:moveTo>
                    <a:pt x="270891" y="236125"/>
                  </a:moveTo>
                  <a:cubicBezTo>
                    <a:pt x="270891" y="174498"/>
                    <a:pt x="256127" y="162211"/>
                    <a:pt x="222695" y="147161"/>
                  </a:cubicBezTo>
                  <a:cubicBezTo>
                    <a:pt x="207274" y="141113"/>
                    <a:pt x="191081" y="137265"/>
                    <a:pt x="174593" y="135731"/>
                  </a:cubicBezTo>
                  <a:cubicBezTo>
                    <a:pt x="168621" y="135007"/>
                    <a:pt x="164116" y="129940"/>
                    <a:pt x="164116" y="123920"/>
                  </a:cubicBezTo>
                  <a:lnTo>
                    <a:pt x="164116" y="117062"/>
                  </a:lnTo>
                  <a:cubicBezTo>
                    <a:pt x="164154" y="114452"/>
                    <a:pt x="165516" y="112052"/>
                    <a:pt x="167735" y="110680"/>
                  </a:cubicBezTo>
                  <a:cubicBezTo>
                    <a:pt x="185452" y="99155"/>
                    <a:pt x="192215" y="75057"/>
                    <a:pt x="192215" y="57150"/>
                  </a:cubicBezTo>
                  <a:cubicBezTo>
                    <a:pt x="192215" y="25584"/>
                    <a:pt x="166631" y="0"/>
                    <a:pt x="135065" y="0"/>
                  </a:cubicBezTo>
                  <a:cubicBezTo>
                    <a:pt x="103499" y="0"/>
                    <a:pt x="77915" y="25584"/>
                    <a:pt x="77915" y="57150"/>
                  </a:cubicBezTo>
                  <a:cubicBezTo>
                    <a:pt x="77915" y="76200"/>
                    <a:pt x="85916" y="100679"/>
                    <a:pt x="104680" y="111823"/>
                  </a:cubicBezTo>
                  <a:cubicBezTo>
                    <a:pt x="107052" y="113128"/>
                    <a:pt x="108538" y="115595"/>
                    <a:pt x="108585" y="118300"/>
                  </a:cubicBezTo>
                  <a:lnTo>
                    <a:pt x="108585" y="124682"/>
                  </a:lnTo>
                  <a:cubicBezTo>
                    <a:pt x="108576" y="130531"/>
                    <a:pt x="104347" y="135522"/>
                    <a:pt x="98584" y="136493"/>
                  </a:cubicBezTo>
                  <a:cubicBezTo>
                    <a:pt x="80610" y="139655"/>
                    <a:pt x="62998" y="144599"/>
                    <a:pt x="46006" y="151257"/>
                  </a:cubicBezTo>
                  <a:cubicBezTo>
                    <a:pt x="13145" y="166116"/>
                    <a:pt x="0" y="187642"/>
                    <a:pt x="0" y="246507"/>
                  </a:cubicBezTo>
                  <a:lnTo>
                    <a:pt x="953" y="411671"/>
                  </a:lnTo>
                  <a:lnTo>
                    <a:pt x="953" y="411671"/>
                  </a:lnTo>
                  <a:lnTo>
                    <a:pt x="953" y="411671"/>
                  </a:lnTo>
                  <a:cubicBezTo>
                    <a:pt x="1772" y="424377"/>
                    <a:pt x="12735" y="434007"/>
                    <a:pt x="25432" y="433197"/>
                  </a:cubicBezTo>
                  <a:cubicBezTo>
                    <a:pt x="37005" y="432445"/>
                    <a:pt x="46215" y="423234"/>
                    <a:pt x="46958" y="411671"/>
                  </a:cubicBezTo>
                  <a:lnTo>
                    <a:pt x="46958" y="411671"/>
                  </a:lnTo>
                  <a:lnTo>
                    <a:pt x="46958" y="411671"/>
                  </a:lnTo>
                  <a:lnTo>
                    <a:pt x="49816" y="281369"/>
                  </a:lnTo>
                  <a:cubicBezTo>
                    <a:pt x="49816" y="266414"/>
                    <a:pt x="53435" y="256889"/>
                    <a:pt x="59341" y="252794"/>
                  </a:cubicBezTo>
                  <a:lnTo>
                    <a:pt x="64294" y="709327"/>
                  </a:lnTo>
                  <a:cubicBezTo>
                    <a:pt x="64294" y="726281"/>
                    <a:pt x="71723" y="741426"/>
                    <a:pt x="88773" y="743140"/>
                  </a:cubicBezTo>
                  <a:cubicBezTo>
                    <a:pt x="108299" y="745046"/>
                    <a:pt x="119348" y="729805"/>
                    <a:pt x="119348" y="710851"/>
                  </a:cubicBezTo>
                  <a:lnTo>
                    <a:pt x="124968" y="446913"/>
                  </a:lnTo>
                  <a:cubicBezTo>
                    <a:pt x="124968" y="440446"/>
                    <a:pt x="130216" y="435197"/>
                    <a:pt x="136684" y="435197"/>
                  </a:cubicBezTo>
                  <a:cubicBezTo>
                    <a:pt x="136713" y="435197"/>
                    <a:pt x="136751" y="435197"/>
                    <a:pt x="136779" y="435197"/>
                  </a:cubicBezTo>
                  <a:lnTo>
                    <a:pt x="136779" y="435197"/>
                  </a:lnTo>
                  <a:cubicBezTo>
                    <a:pt x="143246" y="435140"/>
                    <a:pt x="148533" y="440350"/>
                    <a:pt x="148590" y="446818"/>
                  </a:cubicBezTo>
                  <a:cubicBezTo>
                    <a:pt x="148590" y="446846"/>
                    <a:pt x="148590" y="446884"/>
                    <a:pt x="148590" y="446913"/>
                  </a:cubicBezTo>
                  <a:lnTo>
                    <a:pt x="154305" y="709327"/>
                  </a:lnTo>
                  <a:cubicBezTo>
                    <a:pt x="154305" y="726281"/>
                    <a:pt x="161068" y="741426"/>
                    <a:pt x="178022" y="743140"/>
                  </a:cubicBezTo>
                  <a:cubicBezTo>
                    <a:pt x="197644" y="745046"/>
                    <a:pt x="206597" y="729805"/>
                    <a:pt x="206597" y="710851"/>
                  </a:cubicBezTo>
                  <a:lnTo>
                    <a:pt x="213836" y="252794"/>
                  </a:lnTo>
                  <a:cubicBezTo>
                    <a:pt x="218123" y="255365"/>
                    <a:pt x="223361" y="264509"/>
                    <a:pt x="223361" y="279368"/>
                  </a:cubicBezTo>
                  <a:lnTo>
                    <a:pt x="226124" y="411575"/>
                  </a:lnTo>
                  <a:lnTo>
                    <a:pt x="226124" y="411575"/>
                  </a:lnTo>
                  <a:lnTo>
                    <a:pt x="226124" y="411575"/>
                  </a:lnTo>
                  <a:cubicBezTo>
                    <a:pt x="226943" y="424282"/>
                    <a:pt x="237906" y="433911"/>
                    <a:pt x="250612" y="433102"/>
                  </a:cubicBezTo>
                  <a:cubicBezTo>
                    <a:pt x="262176" y="432349"/>
                    <a:pt x="271386" y="423139"/>
                    <a:pt x="272129" y="411575"/>
                  </a:cubicBezTo>
                  <a:lnTo>
                    <a:pt x="272129" y="411575"/>
                  </a:lnTo>
                  <a:lnTo>
                    <a:pt x="272129" y="411575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FF94AB7-5014-0346-BA38-8038B7CFB6B4}"/>
                </a:ext>
              </a:extLst>
            </p:cNvPr>
            <p:cNvSpPr/>
            <p:nvPr/>
          </p:nvSpPr>
          <p:spPr>
            <a:xfrm>
              <a:off x="12178442" y="6267545"/>
              <a:ext cx="19050" cy="1181100"/>
            </a:xfrm>
            <a:custGeom>
              <a:avLst/>
              <a:gdLst>
                <a:gd name="connsiteX0" fmla="*/ 9525 w 19050"/>
                <a:gd name="connsiteY0" fmla="*/ 1181100 h 1181100"/>
                <a:gd name="connsiteX1" fmla="*/ 0 w 19050"/>
                <a:gd name="connsiteY1" fmla="*/ 1171575 h 1181100"/>
                <a:gd name="connsiteX2" fmla="*/ 0 w 19050"/>
                <a:gd name="connsiteY2" fmla="*/ 1123950 h 1181100"/>
                <a:gd name="connsiteX3" fmla="*/ 9525 w 19050"/>
                <a:gd name="connsiteY3" fmla="*/ 1114425 h 1181100"/>
                <a:gd name="connsiteX4" fmla="*/ 19050 w 19050"/>
                <a:gd name="connsiteY4" fmla="*/ 1123950 h 1181100"/>
                <a:gd name="connsiteX5" fmla="*/ 19050 w 19050"/>
                <a:gd name="connsiteY5" fmla="*/ 1171575 h 1181100"/>
                <a:gd name="connsiteX6" fmla="*/ 9525 w 19050"/>
                <a:gd name="connsiteY6" fmla="*/ 1181100 h 1181100"/>
                <a:gd name="connsiteX7" fmla="*/ 9525 w 19050"/>
                <a:gd name="connsiteY7" fmla="*/ 1057275 h 1181100"/>
                <a:gd name="connsiteX8" fmla="*/ 0 w 19050"/>
                <a:gd name="connsiteY8" fmla="*/ 1047750 h 1181100"/>
                <a:gd name="connsiteX9" fmla="*/ 0 w 19050"/>
                <a:gd name="connsiteY9" fmla="*/ 1000125 h 1181100"/>
                <a:gd name="connsiteX10" fmla="*/ 9525 w 19050"/>
                <a:gd name="connsiteY10" fmla="*/ 990600 h 1181100"/>
                <a:gd name="connsiteX11" fmla="*/ 19050 w 19050"/>
                <a:gd name="connsiteY11" fmla="*/ 1000125 h 1181100"/>
                <a:gd name="connsiteX12" fmla="*/ 19050 w 19050"/>
                <a:gd name="connsiteY12" fmla="*/ 1047750 h 1181100"/>
                <a:gd name="connsiteX13" fmla="*/ 9525 w 19050"/>
                <a:gd name="connsiteY13" fmla="*/ 1057275 h 1181100"/>
                <a:gd name="connsiteX14" fmla="*/ 9525 w 19050"/>
                <a:gd name="connsiteY14" fmla="*/ 933450 h 1181100"/>
                <a:gd name="connsiteX15" fmla="*/ 0 w 19050"/>
                <a:gd name="connsiteY15" fmla="*/ 923925 h 1181100"/>
                <a:gd name="connsiteX16" fmla="*/ 0 w 19050"/>
                <a:gd name="connsiteY16" fmla="*/ 876300 h 1181100"/>
                <a:gd name="connsiteX17" fmla="*/ 9525 w 19050"/>
                <a:gd name="connsiteY17" fmla="*/ 866775 h 1181100"/>
                <a:gd name="connsiteX18" fmla="*/ 19050 w 19050"/>
                <a:gd name="connsiteY18" fmla="*/ 876300 h 1181100"/>
                <a:gd name="connsiteX19" fmla="*/ 19050 w 19050"/>
                <a:gd name="connsiteY19" fmla="*/ 923925 h 1181100"/>
                <a:gd name="connsiteX20" fmla="*/ 9525 w 19050"/>
                <a:gd name="connsiteY20" fmla="*/ 933450 h 1181100"/>
                <a:gd name="connsiteX21" fmla="*/ 9525 w 19050"/>
                <a:gd name="connsiteY21" fmla="*/ 809625 h 1181100"/>
                <a:gd name="connsiteX22" fmla="*/ 0 w 19050"/>
                <a:gd name="connsiteY22" fmla="*/ 800100 h 1181100"/>
                <a:gd name="connsiteX23" fmla="*/ 0 w 19050"/>
                <a:gd name="connsiteY23" fmla="*/ 752475 h 1181100"/>
                <a:gd name="connsiteX24" fmla="*/ 9525 w 19050"/>
                <a:gd name="connsiteY24" fmla="*/ 742950 h 1181100"/>
                <a:gd name="connsiteX25" fmla="*/ 19050 w 19050"/>
                <a:gd name="connsiteY25" fmla="*/ 752475 h 1181100"/>
                <a:gd name="connsiteX26" fmla="*/ 19050 w 19050"/>
                <a:gd name="connsiteY26" fmla="*/ 800100 h 1181100"/>
                <a:gd name="connsiteX27" fmla="*/ 9525 w 19050"/>
                <a:gd name="connsiteY27" fmla="*/ 809625 h 1181100"/>
                <a:gd name="connsiteX28" fmla="*/ 9525 w 19050"/>
                <a:gd name="connsiteY28" fmla="*/ 438150 h 1181100"/>
                <a:gd name="connsiteX29" fmla="*/ 0 w 19050"/>
                <a:gd name="connsiteY29" fmla="*/ 428625 h 1181100"/>
                <a:gd name="connsiteX30" fmla="*/ 0 w 19050"/>
                <a:gd name="connsiteY30" fmla="*/ 381000 h 1181100"/>
                <a:gd name="connsiteX31" fmla="*/ 9525 w 19050"/>
                <a:gd name="connsiteY31" fmla="*/ 371475 h 1181100"/>
                <a:gd name="connsiteX32" fmla="*/ 19050 w 19050"/>
                <a:gd name="connsiteY32" fmla="*/ 381000 h 1181100"/>
                <a:gd name="connsiteX33" fmla="*/ 19050 w 19050"/>
                <a:gd name="connsiteY33" fmla="*/ 428625 h 1181100"/>
                <a:gd name="connsiteX34" fmla="*/ 9525 w 19050"/>
                <a:gd name="connsiteY34" fmla="*/ 438150 h 1181100"/>
                <a:gd name="connsiteX35" fmla="*/ 9525 w 19050"/>
                <a:gd name="connsiteY35" fmla="*/ 314325 h 1181100"/>
                <a:gd name="connsiteX36" fmla="*/ 0 w 19050"/>
                <a:gd name="connsiteY36" fmla="*/ 304800 h 1181100"/>
                <a:gd name="connsiteX37" fmla="*/ 0 w 19050"/>
                <a:gd name="connsiteY37" fmla="*/ 257175 h 1181100"/>
                <a:gd name="connsiteX38" fmla="*/ 9525 w 19050"/>
                <a:gd name="connsiteY38" fmla="*/ 247650 h 1181100"/>
                <a:gd name="connsiteX39" fmla="*/ 19050 w 19050"/>
                <a:gd name="connsiteY39" fmla="*/ 257175 h 1181100"/>
                <a:gd name="connsiteX40" fmla="*/ 19050 w 19050"/>
                <a:gd name="connsiteY40" fmla="*/ 304800 h 1181100"/>
                <a:gd name="connsiteX41" fmla="*/ 9525 w 19050"/>
                <a:gd name="connsiteY41" fmla="*/ 314325 h 1181100"/>
                <a:gd name="connsiteX42" fmla="*/ 9525 w 19050"/>
                <a:gd name="connsiteY42" fmla="*/ 190500 h 1181100"/>
                <a:gd name="connsiteX43" fmla="*/ 0 w 19050"/>
                <a:gd name="connsiteY43" fmla="*/ 180975 h 1181100"/>
                <a:gd name="connsiteX44" fmla="*/ 0 w 19050"/>
                <a:gd name="connsiteY44" fmla="*/ 133350 h 1181100"/>
                <a:gd name="connsiteX45" fmla="*/ 9525 w 19050"/>
                <a:gd name="connsiteY45" fmla="*/ 123825 h 1181100"/>
                <a:gd name="connsiteX46" fmla="*/ 19050 w 19050"/>
                <a:gd name="connsiteY46" fmla="*/ 133350 h 1181100"/>
                <a:gd name="connsiteX47" fmla="*/ 19050 w 19050"/>
                <a:gd name="connsiteY47" fmla="*/ 180975 h 1181100"/>
                <a:gd name="connsiteX48" fmla="*/ 9525 w 19050"/>
                <a:gd name="connsiteY48" fmla="*/ 190500 h 1181100"/>
                <a:gd name="connsiteX49" fmla="*/ 9525 w 19050"/>
                <a:gd name="connsiteY49" fmla="*/ 66675 h 1181100"/>
                <a:gd name="connsiteX50" fmla="*/ 0 w 19050"/>
                <a:gd name="connsiteY50" fmla="*/ 57150 h 1181100"/>
                <a:gd name="connsiteX51" fmla="*/ 0 w 19050"/>
                <a:gd name="connsiteY51" fmla="*/ 9525 h 1181100"/>
                <a:gd name="connsiteX52" fmla="*/ 9525 w 19050"/>
                <a:gd name="connsiteY52" fmla="*/ 0 h 1181100"/>
                <a:gd name="connsiteX53" fmla="*/ 19050 w 19050"/>
                <a:gd name="connsiteY53" fmla="*/ 9525 h 1181100"/>
                <a:gd name="connsiteX54" fmla="*/ 19050 w 19050"/>
                <a:gd name="connsiteY54" fmla="*/ 57150 h 1181100"/>
                <a:gd name="connsiteX55" fmla="*/ 9525 w 19050"/>
                <a:gd name="connsiteY55" fmla="*/ 6667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9050" h="1181100">
                  <a:moveTo>
                    <a:pt x="9525" y="1181100"/>
                  </a:moveTo>
                  <a:cubicBezTo>
                    <a:pt x="4267" y="1181100"/>
                    <a:pt x="0" y="1176833"/>
                    <a:pt x="0" y="1171575"/>
                  </a:cubicBezTo>
                  <a:lnTo>
                    <a:pt x="0" y="1123950"/>
                  </a:lnTo>
                  <a:cubicBezTo>
                    <a:pt x="0" y="1118692"/>
                    <a:pt x="4267" y="1114425"/>
                    <a:pt x="9525" y="1114425"/>
                  </a:cubicBezTo>
                  <a:cubicBezTo>
                    <a:pt x="14783" y="1114425"/>
                    <a:pt x="19050" y="1118692"/>
                    <a:pt x="19050" y="1123950"/>
                  </a:cubicBezTo>
                  <a:lnTo>
                    <a:pt x="19050" y="1171575"/>
                  </a:lnTo>
                  <a:cubicBezTo>
                    <a:pt x="19050" y="1176833"/>
                    <a:pt x="14783" y="1181100"/>
                    <a:pt x="9525" y="1181100"/>
                  </a:cubicBezTo>
                  <a:close/>
                  <a:moveTo>
                    <a:pt x="9525" y="1057275"/>
                  </a:moveTo>
                  <a:cubicBezTo>
                    <a:pt x="4267" y="1057275"/>
                    <a:pt x="0" y="1053008"/>
                    <a:pt x="0" y="1047750"/>
                  </a:cubicBezTo>
                  <a:lnTo>
                    <a:pt x="0" y="1000125"/>
                  </a:lnTo>
                  <a:cubicBezTo>
                    <a:pt x="0" y="994867"/>
                    <a:pt x="4267" y="990600"/>
                    <a:pt x="9525" y="990600"/>
                  </a:cubicBezTo>
                  <a:cubicBezTo>
                    <a:pt x="14783" y="990600"/>
                    <a:pt x="19050" y="994867"/>
                    <a:pt x="19050" y="1000125"/>
                  </a:cubicBezTo>
                  <a:lnTo>
                    <a:pt x="19050" y="1047750"/>
                  </a:lnTo>
                  <a:cubicBezTo>
                    <a:pt x="19050" y="1053008"/>
                    <a:pt x="14783" y="1057275"/>
                    <a:pt x="9525" y="1057275"/>
                  </a:cubicBezTo>
                  <a:close/>
                  <a:moveTo>
                    <a:pt x="9525" y="933450"/>
                  </a:moveTo>
                  <a:cubicBezTo>
                    <a:pt x="4267" y="933450"/>
                    <a:pt x="0" y="929183"/>
                    <a:pt x="0" y="923925"/>
                  </a:cubicBezTo>
                  <a:lnTo>
                    <a:pt x="0" y="876300"/>
                  </a:lnTo>
                  <a:cubicBezTo>
                    <a:pt x="0" y="871042"/>
                    <a:pt x="4267" y="866775"/>
                    <a:pt x="9525" y="866775"/>
                  </a:cubicBezTo>
                  <a:cubicBezTo>
                    <a:pt x="14783" y="866775"/>
                    <a:pt x="19050" y="871042"/>
                    <a:pt x="19050" y="876300"/>
                  </a:cubicBezTo>
                  <a:lnTo>
                    <a:pt x="19050" y="923925"/>
                  </a:lnTo>
                  <a:cubicBezTo>
                    <a:pt x="19050" y="929183"/>
                    <a:pt x="14783" y="933450"/>
                    <a:pt x="9525" y="933450"/>
                  </a:cubicBezTo>
                  <a:close/>
                  <a:moveTo>
                    <a:pt x="9525" y="809625"/>
                  </a:moveTo>
                  <a:cubicBezTo>
                    <a:pt x="4267" y="809625"/>
                    <a:pt x="0" y="805358"/>
                    <a:pt x="0" y="800100"/>
                  </a:cubicBezTo>
                  <a:lnTo>
                    <a:pt x="0" y="752475"/>
                  </a:lnTo>
                  <a:cubicBezTo>
                    <a:pt x="0" y="747217"/>
                    <a:pt x="4267" y="742950"/>
                    <a:pt x="9525" y="742950"/>
                  </a:cubicBezTo>
                  <a:cubicBezTo>
                    <a:pt x="14783" y="742950"/>
                    <a:pt x="19050" y="747217"/>
                    <a:pt x="19050" y="752475"/>
                  </a:cubicBezTo>
                  <a:lnTo>
                    <a:pt x="19050" y="800100"/>
                  </a:lnTo>
                  <a:cubicBezTo>
                    <a:pt x="19050" y="805358"/>
                    <a:pt x="14783" y="809625"/>
                    <a:pt x="9525" y="809625"/>
                  </a:cubicBezTo>
                  <a:close/>
                  <a:moveTo>
                    <a:pt x="9525" y="438150"/>
                  </a:moveTo>
                  <a:cubicBezTo>
                    <a:pt x="4267" y="438150"/>
                    <a:pt x="0" y="433883"/>
                    <a:pt x="0" y="428625"/>
                  </a:cubicBezTo>
                  <a:lnTo>
                    <a:pt x="0" y="381000"/>
                  </a:lnTo>
                  <a:cubicBezTo>
                    <a:pt x="0" y="375742"/>
                    <a:pt x="4267" y="371475"/>
                    <a:pt x="9525" y="371475"/>
                  </a:cubicBezTo>
                  <a:cubicBezTo>
                    <a:pt x="14783" y="371475"/>
                    <a:pt x="19050" y="375742"/>
                    <a:pt x="19050" y="381000"/>
                  </a:cubicBezTo>
                  <a:lnTo>
                    <a:pt x="19050" y="428625"/>
                  </a:lnTo>
                  <a:cubicBezTo>
                    <a:pt x="19050" y="433883"/>
                    <a:pt x="14783" y="438150"/>
                    <a:pt x="9525" y="438150"/>
                  </a:cubicBezTo>
                  <a:close/>
                  <a:moveTo>
                    <a:pt x="9525" y="314325"/>
                  </a:moveTo>
                  <a:cubicBezTo>
                    <a:pt x="4267" y="314325"/>
                    <a:pt x="0" y="310058"/>
                    <a:pt x="0" y="304800"/>
                  </a:cubicBezTo>
                  <a:lnTo>
                    <a:pt x="0" y="257175"/>
                  </a:lnTo>
                  <a:cubicBezTo>
                    <a:pt x="0" y="251917"/>
                    <a:pt x="4267" y="247650"/>
                    <a:pt x="9525" y="247650"/>
                  </a:cubicBezTo>
                  <a:cubicBezTo>
                    <a:pt x="14783" y="247650"/>
                    <a:pt x="19050" y="251917"/>
                    <a:pt x="19050" y="257175"/>
                  </a:cubicBezTo>
                  <a:lnTo>
                    <a:pt x="19050" y="304800"/>
                  </a:lnTo>
                  <a:cubicBezTo>
                    <a:pt x="19050" y="310058"/>
                    <a:pt x="14783" y="314325"/>
                    <a:pt x="9525" y="314325"/>
                  </a:cubicBezTo>
                  <a:close/>
                  <a:moveTo>
                    <a:pt x="9525" y="190500"/>
                  </a:moveTo>
                  <a:cubicBezTo>
                    <a:pt x="4267" y="190500"/>
                    <a:pt x="0" y="186233"/>
                    <a:pt x="0" y="180975"/>
                  </a:cubicBezTo>
                  <a:lnTo>
                    <a:pt x="0" y="133350"/>
                  </a:lnTo>
                  <a:cubicBezTo>
                    <a:pt x="0" y="128092"/>
                    <a:pt x="4267" y="123825"/>
                    <a:pt x="9525" y="123825"/>
                  </a:cubicBezTo>
                  <a:cubicBezTo>
                    <a:pt x="14783" y="123825"/>
                    <a:pt x="19050" y="128092"/>
                    <a:pt x="19050" y="133350"/>
                  </a:cubicBezTo>
                  <a:lnTo>
                    <a:pt x="19050" y="180975"/>
                  </a:lnTo>
                  <a:cubicBezTo>
                    <a:pt x="19050" y="186233"/>
                    <a:pt x="14783" y="190500"/>
                    <a:pt x="9525" y="190500"/>
                  </a:cubicBezTo>
                  <a:close/>
                  <a:moveTo>
                    <a:pt x="9525" y="66675"/>
                  </a:moveTo>
                  <a:cubicBezTo>
                    <a:pt x="4267" y="66675"/>
                    <a:pt x="0" y="62408"/>
                    <a:pt x="0" y="57150"/>
                  </a:cubicBezTo>
                  <a:lnTo>
                    <a:pt x="0" y="9525"/>
                  </a:lnTo>
                  <a:cubicBezTo>
                    <a:pt x="0" y="4267"/>
                    <a:pt x="4267" y="0"/>
                    <a:pt x="9525" y="0"/>
                  </a:cubicBezTo>
                  <a:cubicBezTo>
                    <a:pt x="14783" y="0"/>
                    <a:pt x="19050" y="4267"/>
                    <a:pt x="19050" y="9525"/>
                  </a:cubicBezTo>
                  <a:lnTo>
                    <a:pt x="19050" y="57150"/>
                  </a:lnTo>
                  <a:cubicBezTo>
                    <a:pt x="19050" y="62408"/>
                    <a:pt x="14783" y="66675"/>
                    <a:pt x="9525" y="66675"/>
                  </a:cubicBez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C1F43DD-E440-6B43-A80A-A9A037134C15}"/>
                </a:ext>
              </a:extLst>
            </p:cNvPr>
            <p:cNvSpPr/>
            <p:nvPr/>
          </p:nvSpPr>
          <p:spPr>
            <a:xfrm>
              <a:off x="12027662" y="6769036"/>
              <a:ext cx="105251" cy="180975"/>
            </a:xfrm>
            <a:custGeom>
              <a:avLst/>
              <a:gdLst>
                <a:gd name="connsiteX0" fmla="*/ 0 w 105251"/>
                <a:gd name="connsiteY0" fmla="*/ 180975 h 180975"/>
                <a:gd name="connsiteX1" fmla="*/ 0 w 105251"/>
                <a:gd name="connsiteY1" fmla="*/ 179165 h 180975"/>
                <a:gd name="connsiteX2" fmla="*/ 40862 w 105251"/>
                <a:gd name="connsiteY2" fmla="*/ 96774 h 180975"/>
                <a:gd name="connsiteX3" fmla="*/ 66675 w 105251"/>
                <a:gd name="connsiteY3" fmla="*/ 48673 h 180975"/>
                <a:gd name="connsiteX4" fmla="*/ 50387 w 105251"/>
                <a:gd name="connsiteY4" fmla="*/ 25908 h 180975"/>
                <a:gd name="connsiteX5" fmla="*/ 32195 w 105251"/>
                <a:gd name="connsiteY5" fmla="*/ 55150 h 180975"/>
                <a:gd name="connsiteX6" fmla="*/ 476 w 105251"/>
                <a:gd name="connsiteY6" fmla="*/ 55150 h 180975"/>
                <a:gd name="connsiteX7" fmla="*/ 51340 w 105251"/>
                <a:gd name="connsiteY7" fmla="*/ 0 h 180975"/>
                <a:gd name="connsiteX8" fmla="*/ 100394 w 105251"/>
                <a:gd name="connsiteY8" fmla="*/ 49816 h 180975"/>
                <a:gd name="connsiteX9" fmla="*/ 71819 w 105251"/>
                <a:gd name="connsiteY9" fmla="*/ 106966 h 180975"/>
                <a:gd name="connsiteX10" fmla="*/ 38100 w 105251"/>
                <a:gd name="connsiteY10" fmla="*/ 153162 h 180975"/>
                <a:gd name="connsiteX11" fmla="*/ 105251 w 105251"/>
                <a:gd name="connsiteY11" fmla="*/ 153162 h 180975"/>
                <a:gd name="connsiteX12" fmla="*/ 100870 w 105251"/>
                <a:gd name="connsiteY1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251" h="180975">
                  <a:moveTo>
                    <a:pt x="0" y="180975"/>
                  </a:moveTo>
                  <a:lnTo>
                    <a:pt x="0" y="179165"/>
                  </a:lnTo>
                  <a:cubicBezTo>
                    <a:pt x="0" y="148685"/>
                    <a:pt x="13430" y="127349"/>
                    <a:pt x="40862" y="96774"/>
                  </a:cubicBezTo>
                  <a:cubicBezTo>
                    <a:pt x="61817" y="73247"/>
                    <a:pt x="66675" y="66675"/>
                    <a:pt x="66675" y="48673"/>
                  </a:cubicBezTo>
                  <a:cubicBezTo>
                    <a:pt x="66675" y="35338"/>
                    <a:pt x="63817" y="25908"/>
                    <a:pt x="50387" y="25908"/>
                  </a:cubicBezTo>
                  <a:cubicBezTo>
                    <a:pt x="36957" y="25908"/>
                    <a:pt x="32766" y="37243"/>
                    <a:pt x="32195" y="55150"/>
                  </a:cubicBezTo>
                  <a:lnTo>
                    <a:pt x="476" y="55150"/>
                  </a:lnTo>
                  <a:cubicBezTo>
                    <a:pt x="476" y="26575"/>
                    <a:pt x="12859" y="0"/>
                    <a:pt x="51340" y="0"/>
                  </a:cubicBezTo>
                  <a:cubicBezTo>
                    <a:pt x="86392" y="0"/>
                    <a:pt x="100394" y="20193"/>
                    <a:pt x="100394" y="49816"/>
                  </a:cubicBezTo>
                  <a:cubicBezTo>
                    <a:pt x="100394" y="70961"/>
                    <a:pt x="95059" y="82582"/>
                    <a:pt x="71819" y="106966"/>
                  </a:cubicBezTo>
                  <a:cubicBezTo>
                    <a:pt x="54959" y="124778"/>
                    <a:pt x="42100" y="140589"/>
                    <a:pt x="38100" y="153162"/>
                  </a:cubicBezTo>
                  <a:lnTo>
                    <a:pt x="105251" y="153162"/>
                  </a:lnTo>
                  <a:lnTo>
                    <a:pt x="100870" y="180975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A4DCAEE-1D99-2B46-AB29-B8CE1CB5006E}"/>
                </a:ext>
              </a:extLst>
            </p:cNvPr>
            <p:cNvSpPr/>
            <p:nvPr/>
          </p:nvSpPr>
          <p:spPr>
            <a:xfrm>
              <a:off x="12198159" y="6765988"/>
              <a:ext cx="150685" cy="184023"/>
            </a:xfrm>
            <a:custGeom>
              <a:avLst/>
              <a:gdLst>
                <a:gd name="connsiteX0" fmla="*/ 118301 w 150685"/>
                <a:gd name="connsiteY0" fmla="*/ 48768 h 184023"/>
                <a:gd name="connsiteX1" fmla="*/ 87344 w 150685"/>
                <a:gd name="connsiteY1" fmla="*/ 152400 h 184023"/>
                <a:gd name="connsiteX2" fmla="*/ 57150 w 150685"/>
                <a:gd name="connsiteY2" fmla="*/ 152400 h 184023"/>
                <a:gd name="connsiteX3" fmla="*/ 29146 w 150685"/>
                <a:gd name="connsiteY3" fmla="*/ 48292 h 184023"/>
                <a:gd name="connsiteX4" fmla="*/ 30099 w 150685"/>
                <a:gd name="connsiteY4" fmla="*/ 184023 h 184023"/>
                <a:gd name="connsiteX5" fmla="*/ 0 w 150685"/>
                <a:gd name="connsiteY5" fmla="*/ 184023 h 184023"/>
                <a:gd name="connsiteX6" fmla="*/ 0 w 150685"/>
                <a:gd name="connsiteY6" fmla="*/ 0 h 184023"/>
                <a:gd name="connsiteX7" fmla="*/ 45911 w 150685"/>
                <a:gd name="connsiteY7" fmla="*/ 0 h 184023"/>
                <a:gd name="connsiteX8" fmla="*/ 74486 w 150685"/>
                <a:gd name="connsiteY8" fmla="*/ 109728 h 184023"/>
                <a:gd name="connsiteX9" fmla="*/ 105251 w 150685"/>
                <a:gd name="connsiteY9" fmla="*/ 0 h 184023"/>
                <a:gd name="connsiteX10" fmla="*/ 150686 w 150685"/>
                <a:gd name="connsiteY10" fmla="*/ 0 h 184023"/>
                <a:gd name="connsiteX11" fmla="*/ 150686 w 150685"/>
                <a:gd name="connsiteY11" fmla="*/ 184023 h 184023"/>
                <a:gd name="connsiteX12" fmla="*/ 118681 w 150685"/>
                <a:gd name="connsiteY12" fmla="*/ 184023 h 18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685" h="184023">
                  <a:moveTo>
                    <a:pt x="118301" y="48768"/>
                  </a:moveTo>
                  <a:cubicBezTo>
                    <a:pt x="109919" y="78962"/>
                    <a:pt x="102203" y="103346"/>
                    <a:pt x="87344" y="152400"/>
                  </a:cubicBezTo>
                  <a:lnTo>
                    <a:pt x="57150" y="152400"/>
                  </a:lnTo>
                  <a:cubicBezTo>
                    <a:pt x="45148" y="104013"/>
                    <a:pt x="39434" y="83344"/>
                    <a:pt x="29146" y="48292"/>
                  </a:cubicBezTo>
                  <a:lnTo>
                    <a:pt x="30099" y="184023"/>
                  </a:lnTo>
                  <a:lnTo>
                    <a:pt x="0" y="184023"/>
                  </a:lnTo>
                  <a:lnTo>
                    <a:pt x="0" y="0"/>
                  </a:lnTo>
                  <a:lnTo>
                    <a:pt x="45911" y="0"/>
                  </a:lnTo>
                  <a:cubicBezTo>
                    <a:pt x="60198" y="52578"/>
                    <a:pt x="68389" y="83344"/>
                    <a:pt x="74486" y="109728"/>
                  </a:cubicBezTo>
                  <a:cubicBezTo>
                    <a:pt x="74486" y="109728"/>
                    <a:pt x="90964" y="50768"/>
                    <a:pt x="105251" y="0"/>
                  </a:cubicBezTo>
                  <a:lnTo>
                    <a:pt x="150686" y="0"/>
                  </a:lnTo>
                  <a:lnTo>
                    <a:pt x="150686" y="184023"/>
                  </a:lnTo>
                  <a:lnTo>
                    <a:pt x="118681" y="184023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4">
            <a:extLst>
              <a:ext uri="{FF2B5EF4-FFF2-40B4-BE49-F238E27FC236}">
                <a16:creationId xmlns:a16="http://schemas.microsoft.com/office/drawing/2014/main" id="{09AFA2D4-92C2-B644-B87D-40E442D91C54}"/>
              </a:ext>
            </a:extLst>
          </p:cNvPr>
          <p:cNvSpPr/>
          <p:nvPr/>
        </p:nvSpPr>
        <p:spPr>
          <a:xfrm>
            <a:off x="3437890" y="941671"/>
            <a:ext cx="175018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chemeClr val="accent3"/>
                </a:solidFill>
                <a:latin typeface="Poppins ExtraBold" pitchFamily="2" charset="77"/>
                <a:cs typeface="Poppins ExtraBold" pitchFamily="2" charset="77"/>
              </a:rPr>
              <a:t>TAKE STEPS TO PROTECT YOURSELF</a:t>
            </a:r>
          </a:p>
        </p:txBody>
      </p:sp>
      <p:sp>
        <p:nvSpPr>
          <p:cNvPr id="20" name="Freeform 787">
            <a:extLst>
              <a:ext uri="{FF2B5EF4-FFF2-40B4-BE49-F238E27FC236}">
                <a16:creationId xmlns:a16="http://schemas.microsoft.com/office/drawing/2014/main" id="{FC8948D7-CD0F-6F4B-A3F8-05B042F60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0257" y="6776199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" name="Freeform 787">
            <a:extLst>
              <a:ext uri="{FF2B5EF4-FFF2-40B4-BE49-F238E27FC236}">
                <a16:creationId xmlns:a16="http://schemas.microsoft.com/office/drawing/2014/main" id="{300201B3-F2A6-6B44-B305-B0D7B3C89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0257" y="9711904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" name="Freeform 787">
            <a:extLst>
              <a:ext uri="{FF2B5EF4-FFF2-40B4-BE49-F238E27FC236}">
                <a16:creationId xmlns:a16="http://schemas.microsoft.com/office/drawing/2014/main" id="{D3711347-9D7B-5C48-B97E-C07CB6E30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0257" y="3792367"/>
            <a:ext cx="2440058" cy="2440056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" name="Rectángulo 8">
            <a:extLst>
              <a:ext uri="{FF2B5EF4-FFF2-40B4-BE49-F238E27FC236}">
                <a16:creationId xmlns:a16="http://schemas.microsoft.com/office/drawing/2014/main" id="{9E56B60E-0C05-7140-88E7-88BE9DE30B4E}"/>
              </a:ext>
            </a:extLst>
          </p:cNvPr>
          <p:cNvSpPr/>
          <p:nvPr/>
        </p:nvSpPr>
        <p:spPr>
          <a:xfrm>
            <a:off x="15515150" y="4346069"/>
            <a:ext cx="6363427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The disease causes respiratory illness with symptoms such as a cough, fever, and in more severe cases, difficulty breathing.</a:t>
            </a: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The disease causes respiratory illness with symptoms such as a cough, fever, and in more severe cases, difficulty breathing. </a:t>
            </a: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24" name="Rectángulo 1386">
            <a:extLst>
              <a:ext uri="{FF2B5EF4-FFF2-40B4-BE49-F238E27FC236}">
                <a16:creationId xmlns:a16="http://schemas.microsoft.com/office/drawing/2014/main" id="{A422AA59-9CAB-4746-9128-08020655A34A}"/>
              </a:ext>
            </a:extLst>
          </p:cNvPr>
          <p:cNvSpPr/>
          <p:nvPr/>
        </p:nvSpPr>
        <p:spPr>
          <a:xfrm>
            <a:off x="13740257" y="4154119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1"/>
                </a:solidFill>
                <a:latin typeface="Poppins ExtraBold" pitchFamily="2" charset="77"/>
                <a:ea typeface="Roboto Slab" pitchFamily="2" charset="0"/>
                <a:cs typeface="Poppins ExtraBold" pitchFamily="2" charset="77"/>
              </a:rPr>
              <a:t>4</a:t>
            </a:r>
          </a:p>
          <a:p>
            <a:pPr algn="ctr"/>
            <a:endParaRPr lang="es-MX" sz="12000" b="1" spc="600" dirty="0">
              <a:solidFill>
                <a:schemeClr val="accent1"/>
              </a:solidFill>
              <a:latin typeface="Poppins ExtraBold" pitchFamily="2" charset="77"/>
              <a:ea typeface="Roboto Slab" pitchFamily="2" charset="0"/>
              <a:cs typeface="Poppins ExtraBold" pitchFamily="2" charset="77"/>
            </a:endParaRPr>
          </a:p>
        </p:txBody>
      </p:sp>
      <p:sp>
        <p:nvSpPr>
          <p:cNvPr id="25" name="Rectángulo 1386">
            <a:extLst>
              <a:ext uri="{FF2B5EF4-FFF2-40B4-BE49-F238E27FC236}">
                <a16:creationId xmlns:a16="http://schemas.microsoft.com/office/drawing/2014/main" id="{078BD94B-8496-094A-9EDB-077DB81D6287}"/>
              </a:ext>
            </a:extLst>
          </p:cNvPr>
          <p:cNvSpPr/>
          <p:nvPr/>
        </p:nvSpPr>
        <p:spPr>
          <a:xfrm>
            <a:off x="13740257" y="7123856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1"/>
                </a:solidFill>
                <a:latin typeface="Poppins ExtraBold" pitchFamily="2" charset="77"/>
                <a:ea typeface="Roboto Slab" pitchFamily="2" charset="0"/>
                <a:cs typeface="Poppins ExtraBold" pitchFamily="2" charset="77"/>
              </a:rPr>
              <a:t>2</a:t>
            </a:r>
          </a:p>
          <a:p>
            <a:pPr algn="ctr"/>
            <a:endParaRPr lang="es-MX" sz="12000" b="1" spc="600" dirty="0">
              <a:solidFill>
                <a:schemeClr val="accent1"/>
              </a:solidFill>
              <a:latin typeface="Poppins ExtraBold" pitchFamily="2" charset="77"/>
              <a:ea typeface="Roboto Slab" pitchFamily="2" charset="0"/>
              <a:cs typeface="Poppins ExtraBold" pitchFamily="2" charset="77"/>
            </a:endParaRPr>
          </a:p>
        </p:txBody>
      </p:sp>
      <p:sp>
        <p:nvSpPr>
          <p:cNvPr id="26" name="Rectángulo 1386">
            <a:extLst>
              <a:ext uri="{FF2B5EF4-FFF2-40B4-BE49-F238E27FC236}">
                <a16:creationId xmlns:a16="http://schemas.microsoft.com/office/drawing/2014/main" id="{0D14F7BB-6699-5449-9F5B-9D2DCD79CF1F}"/>
              </a:ext>
            </a:extLst>
          </p:cNvPr>
          <p:cNvSpPr/>
          <p:nvPr/>
        </p:nvSpPr>
        <p:spPr>
          <a:xfrm>
            <a:off x="13740257" y="10095656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1"/>
                </a:solidFill>
                <a:latin typeface="Poppins ExtraBold" pitchFamily="2" charset="77"/>
                <a:ea typeface="Roboto Slab" pitchFamily="2" charset="0"/>
                <a:cs typeface="Poppins ExtraBold" pitchFamily="2" charset="77"/>
              </a:rPr>
              <a:t>3</a:t>
            </a:r>
          </a:p>
          <a:p>
            <a:pPr algn="ctr"/>
            <a:endParaRPr lang="es-MX" sz="12000" b="1" spc="600" dirty="0">
              <a:solidFill>
                <a:schemeClr val="accent1"/>
              </a:solidFill>
              <a:latin typeface="Poppins ExtraBold" pitchFamily="2" charset="77"/>
              <a:ea typeface="Roboto Slab" pitchFamily="2" charset="0"/>
              <a:cs typeface="Poppins ExtraBold" pitchFamily="2" charset="77"/>
            </a:endParaRPr>
          </a:p>
        </p:txBody>
      </p:sp>
      <p:sp>
        <p:nvSpPr>
          <p:cNvPr id="27" name="Freeform 787">
            <a:extLst>
              <a:ext uri="{FF2B5EF4-FFF2-40B4-BE49-F238E27FC236}">
                <a16:creationId xmlns:a16="http://schemas.microsoft.com/office/drawing/2014/main" id="{B83B1C89-A9F7-EA45-B798-1B0AA7DB2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073" y="3363034"/>
            <a:ext cx="9090094" cy="9090090"/>
          </a:xfrm>
          <a:custGeom>
            <a:avLst/>
            <a:gdLst>
              <a:gd name="T0" fmla="*/ 5000 w 5001"/>
              <a:gd name="T1" fmla="*/ 2500 h 5000"/>
              <a:gd name="T2" fmla="*/ 5000 w 5001"/>
              <a:gd name="T3" fmla="*/ 2500 h 5000"/>
              <a:gd name="T4" fmla="*/ 2500 w 5001"/>
              <a:gd name="T5" fmla="*/ 4999 h 5000"/>
              <a:gd name="T6" fmla="*/ 0 w 5001"/>
              <a:gd name="T7" fmla="*/ 2500 h 5000"/>
              <a:gd name="T8" fmla="*/ 2500 w 5001"/>
              <a:gd name="T9" fmla="*/ 0 h 5000"/>
              <a:gd name="T10" fmla="*/ 5000 w 5001"/>
              <a:gd name="T11" fmla="*/ 250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1" h="5000">
                <a:moveTo>
                  <a:pt x="5000" y="2500"/>
                </a:moveTo>
                <a:lnTo>
                  <a:pt x="5000" y="2500"/>
                </a:lnTo>
                <a:cubicBezTo>
                  <a:pt x="5000" y="3879"/>
                  <a:pt x="3879" y="4999"/>
                  <a:pt x="2500" y="4999"/>
                </a:cubicBezTo>
                <a:cubicBezTo>
                  <a:pt x="1121" y="4999"/>
                  <a:pt x="0" y="3879"/>
                  <a:pt x="0" y="2500"/>
                </a:cubicBezTo>
                <a:cubicBezTo>
                  <a:pt x="0" y="1120"/>
                  <a:pt x="1121" y="0"/>
                  <a:pt x="2500" y="0"/>
                </a:cubicBezTo>
                <a:cubicBezTo>
                  <a:pt x="3879" y="0"/>
                  <a:pt x="5000" y="1120"/>
                  <a:pt x="5000" y="2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C06D4E-AD5C-A743-B0D0-0E6222D45D70}"/>
              </a:ext>
            </a:extLst>
          </p:cNvPr>
          <p:cNvGrpSpPr/>
          <p:nvPr/>
        </p:nvGrpSpPr>
        <p:grpSpPr>
          <a:xfrm>
            <a:off x="4415352" y="5630105"/>
            <a:ext cx="5257536" cy="4319972"/>
            <a:chOff x="6409324" y="17856631"/>
            <a:chExt cx="1124806" cy="924223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B155C44-DA47-D94A-B4C2-3E3B4EC8B430}"/>
                </a:ext>
              </a:extLst>
            </p:cNvPr>
            <p:cNvSpPr/>
            <p:nvPr/>
          </p:nvSpPr>
          <p:spPr>
            <a:xfrm>
              <a:off x="6409324" y="18618480"/>
              <a:ext cx="108013" cy="156765"/>
            </a:xfrm>
            <a:custGeom>
              <a:avLst/>
              <a:gdLst>
                <a:gd name="connsiteX0" fmla="*/ 28099 w 108013"/>
                <a:gd name="connsiteY0" fmla="*/ 112845 h 156765"/>
                <a:gd name="connsiteX1" fmla="*/ 53207 w 108013"/>
                <a:gd name="connsiteY1" fmla="*/ 137791 h 156765"/>
                <a:gd name="connsiteX2" fmla="*/ 54578 w 108013"/>
                <a:gd name="connsiteY2" fmla="*/ 137752 h 156765"/>
                <a:gd name="connsiteX3" fmla="*/ 78962 w 108013"/>
                <a:gd name="connsiteY3" fmla="*/ 115887 h 156765"/>
                <a:gd name="connsiteX4" fmla="*/ 47720 w 108013"/>
                <a:gd name="connsiteY4" fmla="*/ 85085 h 156765"/>
                <a:gd name="connsiteX5" fmla="*/ 5048 w 108013"/>
                <a:gd name="connsiteY5" fmla="*/ 39833 h 156765"/>
                <a:gd name="connsiteX6" fmla="*/ 54769 w 108013"/>
                <a:gd name="connsiteY6" fmla="*/ 0 h 156765"/>
                <a:gd name="connsiteX7" fmla="*/ 104299 w 108013"/>
                <a:gd name="connsiteY7" fmla="*/ 41544 h 156765"/>
                <a:gd name="connsiteX8" fmla="*/ 76486 w 108013"/>
                <a:gd name="connsiteY8" fmla="*/ 41544 h 156765"/>
                <a:gd name="connsiteX9" fmla="*/ 54197 w 108013"/>
                <a:gd name="connsiteY9" fmla="*/ 18918 h 156765"/>
                <a:gd name="connsiteX10" fmla="*/ 33338 w 108013"/>
                <a:gd name="connsiteY10" fmla="*/ 37932 h 156765"/>
                <a:gd name="connsiteX11" fmla="*/ 61913 w 108013"/>
                <a:gd name="connsiteY11" fmla="*/ 64361 h 156765"/>
                <a:gd name="connsiteX12" fmla="*/ 108013 w 108013"/>
                <a:gd name="connsiteY12" fmla="*/ 113890 h 156765"/>
                <a:gd name="connsiteX13" fmla="*/ 53912 w 108013"/>
                <a:gd name="connsiteY13" fmla="*/ 156766 h 156765"/>
                <a:gd name="connsiteX14" fmla="*/ 0 w 108013"/>
                <a:gd name="connsiteY14" fmla="*/ 112654 h 15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013" h="156765">
                  <a:moveTo>
                    <a:pt x="28099" y="112845"/>
                  </a:moveTo>
                  <a:cubicBezTo>
                    <a:pt x="28127" y="126658"/>
                    <a:pt x="39367" y="137819"/>
                    <a:pt x="53207" y="137791"/>
                  </a:cubicBezTo>
                  <a:cubicBezTo>
                    <a:pt x="53664" y="137791"/>
                    <a:pt x="54121" y="137781"/>
                    <a:pt x="54578" y="137752"/>
                  </a:cubicBezTo>
                  <a:cubicBezTo>
                    <a:pt x="71723" y="137752"/>
                    <a:pt x="78962" y="129291"/>
                    <a:pt x="78962" y="115887"/>
                  </a:cubicBezTo>
                  <a:cubicBezTo>
                    <a:pt x="78962" y="102482"/>
                    <a:pt x="71438" y="94497"/>
                    <a:pt x="47720" y="85085"/>
                  </a:cubicBezTo>
                  <a:cubicBezTo>
                    <a:pt x="17431" y="73012"/>
                    <a:pt x="5048" y="62269"/>
                    <a:pt x="5048" y="39833"/>
                  </a:cubicBezTo>
                  <a:cubicBezTo>
                    <a:pt x="5048" y="17397"/>
                    <a:pt x="22860" y="0"/>
                    <a:pt x="54769" y="0"/>
                  </a:cubicBezTo>
                  <a:cubicBezTo>
                    <a:pt x="93917" y="0"/>
                    <a:pt x="103823" y="22436"/>
                    <a:pt x="104299" y="41544"/>
                  </a:cubicBezTo>
                  <a:lnTo>
                    <a:pt x="76486" y="41544"/>
                  </a:lnTo>
                  <a:cubicBezTo>
                    <a:pt x="75533" y="33274"/>
                    <a:pt x="72771" y="18918"/>
                    <a:pt x="54197" y="18918"/>
                  </a:cubicBezTo>
                  <a:cubicBezTo>
                    <a:pt x="39624" y="18918"/>
                    <a:pt x="33338" y="26904"/>
                    <a:pt x="33338" y="37932"/>
                  </a:cubicBezTo>
                  <a:cubicBezTo>
                    <a:pt x="33338" y="48959"/>
                    <a:pt x="39815" y="55804"/>
                    <a:pt x="61913" y="64361"/>
                  </a:cubicBezTo>
                  <a:cubicBezTo>
                    <a:pt x="94393" y="77004"/>
                    <a:pt x="108013" y="89363"/>
                    <a:pt x="108013" y="113890"/>
                  </a:cubicBezTo>
                  <a:cubicBezTo>
                    <a:pt x="108013" y="138418"/>
                    <a:pt x="90773" y="156766"/>
                    <a:pt x="53912" y="156766"/>
                  </a:cubicBezTo>
                  <a:cubicBezTo>
                    <a:pt x="13811" y="156766"/>
                    <a:pt x="1238" y="135185"/>
                    <a:pt x="0" y="112654"/>
                  </a:cubicBez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444FB85-AC0B-6246-9A77-D7B2FF833CDF}"/>
                </a:ext>
              </a:extLst>
            </p:cNvPr>
            <p:cNvSpPr/>
            <p:nvPr/>
          </p:nvSpPr>
          <p:spPr>
            <a:xfrm>
              <a:off x="6526672" y="18621427"/>
              <a:ext cx="107537" cy="151917"/>
            </a:xfrm>
            <a:custGeom>
              <a:avLst/>
              <a:gdLst>
                <a:gd name="connsiteX0" fmla="*/ 39529 w 107537"/>
                <a:gd name="connsiteY0" fmla="*/ 20725 h 151917"/>
                <a:gd name="connsiteX1" fmla="*/ 0 w 107537"/>
                <a:gd name="connsiteY1" fmla="*/ 20725 h 151917"/>
                <a:gd name="connsiteX2" fmla="*/ 0 w 107537"/>
                <a:gd name="connsiteY2" fmla="*/ 0 h 151917"/>
                <a:gd name="connsiteX3" fmla="*/ 107537 w 107537"/>
                <a:gd name="connsiteY3" fmla="*/ 0 h 151917"/>
                <a:gd name="connsiteX4" fmla="*/ 107537 w 107537"/>
                <a:gd name="connsiteY4" fmla="*/ 20725 h 151917"/>
                <a:gd name="connsiteX5" fmla="*/ 67913 w 107537"/>
                <a:gd name="connsiteY5" fmla="*/ 20725 h 151917"/>
                <a:gd name="connsiteX6" fmla="*/ 67913 w 107537"/>
                <a:gd name="connsiteY6" fmla="*/ 151917 h 151917"/>
                <a:gd name="connsiteX7" fmla="*/ 39338 w 107537"/>
                <a:gd name="connsiteY7" fmla="*/ 151917 h 15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537" h="151917">
                  <a:moveTo>
                    <a:pt x="39529" y="20725"/>
                  </a:moveTo>
                  <a:lnTo>
                    <a:pt x="0" y="20725"/>
                  </a:lnTo>
                  <a:lnTo>
                    <a:pt x="0" y="0"/>
                  </a:lnTo>
                  <a:lnTo>
                    <a:pt x="107537" y="0"/>
                  </a:lnTo>
                  <a:lnTo>
                    <a:pt x="107537" y="20725"/>
                  </a:lnTo>
                  <a:lnTo>
                    <a:pt x="67913" y="20725"/>
                  </a:lnTo>
                  <a:lnTo>
                    <a:pt x="67913" y="151917"/>
                  </a:lnTo>
                  <a:lnTo>
                    <a:pt x="39338" y="151917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485E4D9-74DE-9D47-9E2A-9DE4F2145009}"/>
                </a:ext>
              </a:extLst>
            </p:cNvPr>
            <p:cNvSpPr/>
            <p:nvPr/>
          </p:nvSpPr>
          <p:spPr>
            <a:xfrm>
              <a:off x="6622779" y="18620857"/>
              <a:ext cx="123348" cy="152107"/>
            </a:xfrm>
            <a:custGeom>
              <a:avLst/>
              <a:gdLst>
                <a:gd name="connsiteX0" fmla="*/ 39148 w 123348"/>
                <a:gd name="connsiteY0" fmla="*/ 110468 h 152107"/>
                <a:gd name="connsiteX1" fmla="*/ 28575 w 123348"/>
                <a:gd name="connsiteY1" fmla="*/ 152107 h 152107"/>
                <a:gd name="connsiteX2" fmla="*/ 0 w 123348"/>
                <a:gd name="connsiteY2" fmla="*/ 152107 h 152107"/>
                <a:gd name="connsiteX3" fmla="*/ 42958 w 123348"/>
                <a:gd name="connsiteY3" fmla="*/ 0 h 152107"/>
                <a:gd name="connsiteX4" fmla="*/ 79724 w 123348"/>
                <a:gd name="connsiteY4" fmla="*/ 0 h 152107"/>
                <a:gd name="connsiteX5" fmla="*/ 123349 w 123348"/>
                <a:gd name="connsiteY5" fmla="*/ 152107 h 152107"/>
                <a:gd name="connsiteX6" fmla="*/ 93536 w 123348"/>
                <a:gd name="connsiteY6" fmla="*/ 152107 h 152107"/>
                <a:gd name="connsiteX7" fmla="*/ 82963 w 123348"/>
                <a:gd name="connsiteY7" fmla="*/ 110468 h 152107"/>
                <a:gd name="connsiteX8" fmla="*/ 77914 w 123348"/>
                <a:gd name="connsiteY8" fmla="*/ 89933 h 152107"/>
                <a:gd name="connsiteX9" fmla="*/ 61151 w 123348"/>
                <a:gd name="connsiteY9" fmla="*/ 22151 h 152107"/>
                <a:gd name="connsiteX10" fmla="*/ 60388 w 123348"/>
                <a:gd name="connsiteY10" fmla="*/ 22151 h 152107"/>
                <a:gd name="connsiteX11" fmla="*/ 44291 w 123348"/>
                <a:gd name="connsiteY11" fmla="*/ 89933 h 152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348" h="152107">
                  <a:moveTo>
                    <a:pt x="39148" y="110468"/>
                  </a:moveTo>
                  <a:lnTo>
                    <a:pt x="28575" y="152107"/>
                  </a:lnTo>
                  <a:lnTo>
                    <a:pt x="0" y="152107"/>
                  </a:lnTo>
                  <a:lnTo>
                    <a:pt x="42958" y="0"/>
                  </a:lnTo>
                  <a:lnTo>
                    <a:pt x="79724" y="0"/>
                  </a:lnTo>
                  <a:lnTo>
                    <a:pt x="123349" y="152107"/>
                  </a:lnTo>
                  <a:lnTo>
                    <a:pt x="93536" y="152107"/>
                  </a:lnTo>
                  <a:lnTo>
                    <a:pt x="82963" y="110468"/>
                  </a:lnTo>
                  <a:close/>
                  <a:moveTo>
                    <a:pt x="77914" y="89933"/>
                  </a:moveTo>
                  <a:cubicBezTo>
                    <a:pt x="69818" y="57991"/>
                    <a:pt x="63913" y="35841"/>
                    <a:pt x="61151" y="22151"/>
                  </a:cubicBezTo>
                  <a:lnTo>
                    <a:pt x="60388" y="22151"/>
                  </a:lnTo>
                  <a:cubicBezTo>
                    <a:pt x="58103" y="35935"/>
                    <a:pt x="51721" y="60178"/>
                    <a:pt x="44291" y="89933"/>
                  </a:cubicBez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EE8956A-0BE5-DE48-854E-7E29EBCE1655}"/>
                </a:ext>
              </a:extLst>
            </p:cNvPr>
            <p:cNvSpPr/>
            <p:nvPr/>
          </p:nvSpPr>
          <p:spPr>
            <a:xfrm>
              <a:off x="6729649" y="18621427"/>
              <a:ext cx="123348" cy="151917"/>
            </a:xfrm>
            <a:custGeom>
              <a:avLst/>
              <a:gdLst>
                <a:gd name="connsiteX0" fmla="*/ 47339 w 123348"/>
                <a:gd name="connsiteY0" fmla="*/ 151537 h 151917"/>
                <a:gd name="connsiteX1" fmla="*/ 47339 w 123348"/>
                <a:gd name="connsiteY1" fmla="*/ 96778 h 151917"/>
                <a:gd name="connsiteX2" fmla="*/ 46196 w 123348"/>
                <a:gd name="connsiteY2" fmla="*/ 92215 h 151917"/>
                <a:gd name="connsiteX3" fmla="*/ 0 w 123348"/>
                <a:gd name="connsiteY3" fmla="*/ 0 h 151917"/>
                <a:gd name="connsiteX4" fmla="*/ 31718 w 123348"/>
                <a:gd name="connsiteY4" fmla="*/ 0 h 151917"/>
                <a:gd name="connsiteX5" fmla="*/ 62389 w 123348"/>
                <a:gd name="connsiteY5" fmla="*/ 71680 h 151917"/>
                <a:gd name="connsiteX6" fmla="*/ 93440 w 123348"/>
                <a:gd name="connsiteY6" fmla="*/ 0 h 151917"/>
                <a:gd name="connsiteX7" fmla="*/ 123349 w 123348"/>
                <a:gd name="connsiteY7" fmla="*/ 0 h 151917"/>
                <a:gd name="connsiteX8" fmla="*/ 76771 w 123348"/>
                <a:gd name="connsiteY8" fmla="*/ 92500 h 151917"/>
                <a:gd name="connsiteX9" fmla="*/ 75724 w 123348"/>
                <a:gd name="connsiteY9" fmla="*/ 97158 h 151917"/>
                <a:gd name="connsiteX10" fmla="*/ 75724 w 123348"/>
                <a:gd name="connsiteY10" fmla="*/ 151917 h 15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348" h="151917">
                  <a:moveTo>
                    <a:pt x="47339" y="151537"/>
                  </a:moveTo>
                  <a:lnTo>
                    <a:pt x="47339" y="96778"/>
                  </a:lnTo>
                  <a:cubicBezTo>
                    <a:pt x="47349" y="95181"/>
                    <a:pt x="46958" y="93613"/>
                    <a:pt x="46196" y="92215"/>
                  </a:cubicBezTo>
                  <a:lnTo>
                    <a:pt x="0" y="0"/>
                  </a:lnTo>
                  <a:lnTo>
                    <a:pt x="31718" y="0"/>
                  </a:lnTo>
                  <a:cubicBezTo>
                    <a:pt x="42767" y="24432"/>
                    <a:pt x="56960" y="55995"/>
                    <a:pt x="62389" y="71680"/>
                  </a:cubicBezTo>
                  <a:cubicBezTo>
                    <a:pt x="68961" y="54284"/>
                    <a:pt x="83344" y="23292"/>
                    <a:pt x="93440" y="0"/>
                  </a:cubicBezTo>
                  <a:lnTo>
                    <a:pt x="123349" y="0"/>
                  </a:lnTo>
                  <a:lnTo>
                    <a:pt x="76771" y="92500"/>
                  </a:lnTo>
                  <a:cubicBezTo>
                    <a:pt x="76029" y="93936"/>
                    <a:pt x="75667" y="95542"/>
                    <a:pt x="75724" y="97158"/>
                  </a:cubicBezTo>
                  <a:lnTo>
                    <a:pt x="75724" y="151917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31221AF-3971-E442-BFD0-168ABD27039D}"/>
                </a:ext>
              </a:extLst>
            </p:cNvPr>
            <p:cNvSpPr/>
            <p:nvPr/>
          </p:nvSpPr>
          <p:spPr>
            <a:xfrm>
              <a:off x="6935390" y="18626371"/>
              <a:ext cx="106870" cy="152297"/>
            </a:xfrm>
            <a:custGeom>
              <a:avLst/>
              <a:gdLst>
                <a:gd name="connsiteX0" fmla="*/ 571 w 106870"/>
                <a:gd name="connsiteY0" fmla="*/ 0 h 152297"/>
                <a:gd name="connsiteX1" fmla="*/ 29146 w 106870"/>
                <a:gd name="connsiteY1" fmla="*/ 0 h 152297"/>
                <a:gd name="connsiteX2" fmla="*/ 29146 w 106870"/>
                <a:gd name="connsiteY2" fmla="*/ 61508 h 152297"/>
                <a:gd name="connsiteX3" fmla="*/ 78296 w 106870"/>
                <a:gd name="connsiteY3" fmla="*/ 61508 h 152297"/>
                <a:gd name="connsiteX4" fmla="*/ 78296 w 106870"/>
                <a:gd name="connsiteY4" fmla="*/ 0 h 152297"/>
                <a:gd name="connsiteX5" fmla="*/ 106871 w 106870"/>
                <a:gd name="connsiteY5" fmla="*/ 0 h 152297"/>
                <a:gd name="connsiteX6" fmla="*/ 106871 w 106870"/>
                <a:gd name="connsiteY6" fmla="*/ 152107 h 152297"/>
                <a:gd name="connsiteX7" fmla="*/ 78296 w 106870"/>
                <a:gd name="connsiteY7" fmla="*/ 152107 h 152297"/>
                <a:gd name="connsiteX8" fmla="*/ 78296 w 106870"/>
                <a:gd name="connsiteY8" fmla="*/ 82328 h 152297"/>
                <a:gd name="connsiteX9" fmla="*/ 28575 w 106870"/>
                <a:gd name="connsiteY9" fmla="*/ 82328 h 152297"/>
                <a:gd name="connsiteX10" fmla="*/ 28575 w 106870"/>
                <a:gd name="connsiteY10" fmla="*/ 152297 h 152297"/>
                <a:gd name="connsiteX11" fmla="*/ 0 w 106870"/>
                <a:gd name="connsiteY11" fmla="*/ 152297 h 15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870" h="152297">
                  <a:moveTo>
                    <a:pt x="571" y="0"/>
                  </a:moveTo>
                  <a:lnTo>
                    <a:pt x="29146" y="0"/>
                  </a:lnTo>
                  <a:lnTo>
                    <a:pt x="29146" y="61508"/>
                  </a:lnTo>
                  <a:lnTo>
                    <a:pt x="78296" y="61508"/>
                  </a:lnTo>
                  <a:lnTo>
                    <a:pt x="78296" y="0"/>
                  </a:lnTo>
                  <a:lnTo>
                    <a:pt x="106871" y="0"/>
                  </a:lnTo>
                  <a:lnTo>
                    <a:pt x="106871" y="152107"/>
                  </a:lnTo>
                  <a:lnTo>
                    <a:pt x="78296" y="152107"/>
                  </a:lnTo>
                  <a:lnTo>
                    <a:pt x="78296" y="82328"/>
                  </a:lnTo>
                  <a:lnTo>
                    <a:pt x="28575" y="82328"/>
                  </a:lnTo>
                  <a:lnTo>
                    <a:pt x="28575" y="152297"/>
                  </a:lnTo>
                  <a:lnTo>
                    <a:pt x="0" y="152297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EFC671D-F112-FB41-A3D7-BAFBF024D492}"/>
                </a:ext>
              </a:extLst>
            </p:cNvPr>
            <p:cNvSpPr/>
            <p:nvPr/>
          </p:nvSpPr>
          <p:spPr>
            <a:xfrm>
              <a:off x="7068168" y="18623994"/>
              <a:ext cx="114871" cy="156860"/>
            </a:xfrm>
            <a:custGeom>
              <a:avLst/>
              <a:gdLst>
                <a:gd name="connsiteX0" fmla="*/ 114871 w 114871"/>
                <a:gd name="connsiteY0" fmla="*/ 77099 h 156860"/>
                <a:gd name="connsiteX1" fmla="*/ 56674 w 114871"/>
                <a:gd name="connsiteY1" fmla="*/ 156861 h 156860"/>
                <a:gd name="connsiteX2" fmla="*/ 0 w 114871"/>
                <a:gd name="connsiteY2" fmla="*/ 77004 h 156860"/>
                <a:gd name="connsiteX3" fmla="*/ 58007 w 114871"/>
                <a:gd name="connsiteY3" fmla="*/ 0 h 156860"/>
                <a:gd name="connsiteX4" fmla="*/ 114871 w 114871"/>
                <a:gd name="connsiteY4" fmla="*/ 77099 h 156860"/>
                <a:gd name="connsiteX5" fmla="*/ 29146 w 114871"/>
                <a:gd name="connsiteY5" fmla="*/ 77099 h 156860"/>
                <a:gd name="connsiteX6" fmla="*/ 57721 w 114871"/>
                <a:gd name="connsiteY6" fmla="*/ 137182 h 156860"/>
                <a:gd name="connsiteX7" fmla="*/ 86296 w 114871"/>
                <a:gd name="connsiteY7" fmla="*/ 77289 h 156860"/>
                <a:gd name="connsiteX8" fmla="*/ 57721 w 114871"/>
                <a:gd name="connsiteY8" fmla="*/ 20249 h 156860"/>
                <a:gd name="connsiteX9" fmla="*/ 29146 w 114871"/>
                <a:gd name="connsiteY9" fmla="*/ 76719 h 1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1" h="156860">
                  <a:moveTo>
                    <a:pt x="114871" y="77099"/>
                  </a:moveTo>
                  <a:cubicBezTo>
                    <a:pt x="114871" y="131382"/>
                    <a:pt x="97822" y="156861"/>
                    <a:pt x="56674" y="156861"/>
                  </a:cubicBezTo>
                  <a:cubicBezTo>
                    <a:pt x="17907" y="156861"/>
                    <a:pt x="0" y="131953"/>
                    <a:pt x="0" y="77004"/>
                  </a:cubicBezTo>
                  <a:cubicBezTo>
                    <a:pt x="0" y="22055"/>
                    <a:pt x="20955" y="0"/>
                    <a:pt x="58007" y="0"/>
                  </a:cubicBezTo>
                  <a:cubicBezTo>
                    <a:pt x="97441" y="0"/>
                    <a:pt x="114871" y="24812"/>
                    <a:pt x="114871" y="77099"/>
                  </a:cubicBezTo>
                  <a:close/>
                  <a:moveTo>
                    <a:pt x="29146" y="77099"/>
                  </a:moveTo>
                  <a:cubicBezTo>
                    <a:pt x="29146" y="115697"/>
                    <a:pt x="37052" y="137182"/>
                    <a:pt x="57721" y="137182"/>
                  </a:cubicBezTo>
                  <a:cubicBezTo>
                    <a:pt x="78391" y="137182"/>
                    <a:pt x="86296" y="116933"/>
                    <a:pt x="86296" y="77289"/>
                  </a:cubicBezTo>
                  <a:cubicBezTo>
                    <a:pt x="86296" y="37646"/>
                    <a:pt x="78677" y="20249"/>
                    <a:pt x="57721" y="20249"/>
                  </a:cubicBezTo>
                  <a:cubicBezTo>
                    <a:pt x="36766" y="20249"/>
                    <a:pt x="29146" y="40308"/>
                    <a:pt x="29146" y="76719"/>
                  </a:cubicBez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B8FBAD4-821A-1F4E-8EFC-2156BA360092}"/>
                </a:ext>
              </a:extLst>
            </p:cNvPr>
            <p:cNvSpPr/>
            <p:nvPr/>
          </p:nvSpPr>
          <p:spPr>
            <a:xfrm>
              <a:off x="7210662" y="18625515"/>
              <a:ext cx="138017" cy="152868"/>
            </a:xfrm>
            <a:custGeom>
              <a:avLst/>
              <a:gdLst>
                <a:gd name="connsiteX0" fmla="*/ 110776 w 138017"/>
                <a:gd name="connsiteY0" fmla="*/ 93451 h 152868"/>
                <a:gd name="connsiteX1" fmla="*/ 111919 w 138017"/>
                <a:gd name="connsiteY1" fmla="*/ 20629 h 152868"/>
                <a:gd name="connsiteX2" fmla="*/ 111252 w 138017"/>
                <a:gd name="connsiteY2" fmla="*/ 20629 h 152868"/>
                <a:gd name="connsiteX3" fmla="*/ 79629 w 138017"/>
                <a:gd name="connsiteY3" fmla="*/ 152868 h 152868"/>
                <a:gd name="connsiteX4" fmla="*/ 53626 w 138017"/>
                <a:gd name="connsiteY4" fmla="*/ 152868 h 152868"/>
                <a:gd name="connsiteX5" fmla="*/ 25051 w 138017"/>
                <a:gd name="connsiteY5" fmla="*/ 19774 h 152868"/>
                <a:gd name="connsiteX6" fmla="*/ 24098 w 138017"/>
                <a:gd name="connsiteY6" fmla="*/ 19774 h 152868"/>
                <a:gd name="connsiteX7" fmla="*/ 26003 w 138017"/>
                <a:gd name="connsiteY7" fmla="*/ 95828 h 152868"/>
                <a:gd name="connsiteX8" fmla="*/ 26003 w 138017"/>
                <a:gd name="connsiteY8" fmla="*/ 152107 h 152868"/>
                <a:gd name="connsiteX9" fmla="*/ 0 w 138017"/>
                <a:gd name="connsiteY9" fmla="*/ 152107 h 152868"/>
                <a:gd name="connsiteX10" fmla="*/ 0 w 138017"/>
                <a:gd name="connsiteY10" fmla="*/ 0 h 152868"/>
                <a:gd name="connsiteX11" fmla="*/ 42291 w 138017"/>
                <a:gd name="connsiteY11" fmla="*/ 0 h 152868"/>
                <a:gd name="connsiteX12" fmla="*/ 67913 w 138017"/>
                <a:gd name="connsiteY12" fmla="*/ 113035 h 152868"/>
                <a:gd name="connsiteX13" fmla="*/ 67913 w 138017"/>
                <a:gd name="connsiteY13" fmla="*/ 113035 h 152868"/>
                <a:gd name="connsiteX14" fmla="*/ 96488 w 138017"/>
                <a:gd name="connsiteY14" fmla="*/ 0 h 152868"/>
                <a:gd name="connsiteX15" fmla="*/ 138017 w 138017"/>
                <a:gd name="connsiteY15" fmla="*/ 0 h 152868"/>
                <a:gd name="connsiteX16" fmla="*/ 138017 w 138017"/>
                <a:gd name="connsiteY16" fmla="*/ 152107 h 152868"/>
                <a:gd name="connsiteX17" fmla="*/ 110585 w 138017"/>
                <a:gd name="connsiteY17" fmla="*/ 152107 h 15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8017" h="152868">
                  <a:moveTo>
                    <a:pt x="110776" y="93451"/>
                  </a:moveTo>
                  <a:cubicBezTo>
                    <a:pt x="110776" y="66737"/>
                    <a:pt x="111347" y="37456"/>
                    <a:pt x="111919" y="20629"/>
                  </a:cubicBezTo>
                  <a:lnTo>
                    <a:pt x="111252" y="20629"/>
                  </a:lnTo>
                  <a:cubicBezTo>
                    <a:pt x="104775" y="49150"/>
                    <a:pt x="92202" y="104004"/>
                    <a:pt x="79629" y="152868"/>
                  </a:cubicBezTo>
                  <a:lnTo>
                    <a:pt x="53626" y="152868"/>
                  </a:lnTo>
                  <a:cubicBezTo>
                    <a:pt x="44101" y="108377"/>
                    <a:pt x="31242" y="49245"/>
                    <a:pt x="25051" y="19774"/>
                  </a:cubicBezTo>
                  <a:lnTo>
                    <a:pt x="24098" y="19774"/>
                  </a:lnTo>
                  <a:cubicBezTo>
                    <a:pt x="25146" y="37552"/>
                    <a:pt x="26003" y="69969"/>
                    <a:pt x="26003" y="95828"/>
                  </a:cubicBezTo>
                  <a:lnTo>
                    <a:pt x="26003" y="152107"/>
                  </a:lnTo>
                  <a:lnTo>
                    <a:pt x="0" y="152107"/>
                  </a:lnTo>
                  <a:lnTo>
                    <a:pt x="0" y="0"/>
                  </a:lnTo>
                  <a:lnTo>
                    <a:pt x="42291" y="0"/>
                  </a:lnTo>
                  <a:cubicBezTo>
                    <a:pt x="53626" y="43921"/>
                    <a:pt x="64008" y="91645"/>
                    <a:pt x="67913" y="113035"/>
                  </a:cubicBezTo>
                  <a:lnTo>
                    <a:pt x="67913" y="113035"/>
                  </a:lnTo>
                  <a:cubicBezTo>
                    <a:pt x="71533" y="94022"/>
                    <a:pt x="85154" y="42115"/>
                    <a:pt x="96488" y="0"/>
                  </a:cubicBezTo>
                  <a:lnTo>
                    <a:pt x="138017" y="0"/>
                  </a:lnTo>
                  <a:lnTo>
                    <a:pt x="138017" y="152107"/>
                  </a:lnTo>
                  <a:lnTo>
                    <a:pt x="110585" y="152107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7ED38DE-C561-214C-BCE2-1560587C1EC3}"/>
                </a:ext>
              </a:extLst>
            </p:cNvPr>
            <p:cNvSpPr/>
            <p:nvPr/>
          </p:nvSpPr>
          <p:spPr>
            <a:xfrm>
              <a:off x="7382207" y="18625990"/>
              <a:ext cx="94392" cy="152107"/>
            </a:xfrm>
            <a:custGeom>
              <a:avLst/>
              <a:gdLst>
                <a:gd name="connsiteX0" fmla="*/ 87058 w 94392"/>
                <a:gd name="connsiteY0" fmla="*/ 82709 h 152107"/>
                <a:gd name="connsiteX1" fmla="*/ 27718 w 94392"/>
                <a:gd name="connsiteY1" fmla="*/ 82709 h 152107"/>
                <a:gd name="connsiteX2" fmla="*/ 27718 w 94392"/>
                <a:gd name="connsiteY2" fmla="*/ 131573 h 152107"/>
                <a:gd name="connsiteX3" fmla="*/ 94393 w 94392"/>
                <a:gd name="connsiteY3" fmla="*/ 131573 h 152107"/>
                <a:gd name="connsiteX4" fmla="*/ 90773 w 94392"/>
                <a:gd name="connsiteY4" fmla="*/ 152107 h 152107"/>
                <a:gd name="connsiteX5" fmla="*/ 0 w 94392"/>
                <a:gd name="connsiteY5" fmla="*/ 152107 h 152107"/>
                <a:gd name="connsiteX6" fmla="*/ 0 w 94392"/>
                <a:gd name="connsiteY6" fmla="*/ 0 h 152107"/>
                <a:gd name="connsiteX7" fmla="*/ 90202 w 94392"/>
                <a:gd name="connsiteY7" fmla="*/ 0 h 152107"/>
                <a:gd name="connsiteX8" fmla="*/ 90202 w 94392"/>
                <a:gd name="connsiteY8" fmla="*/ 20725 h 152107"/>
                <a:gd name="connsiteX9" fmla="*/ 28004 w 94392"/>
                <a:gd name="connsiteY9" fmla="*/ 20725 h 152107"/>
                <a:gd name="connsiteX10" fmla="*/ 28004 w 94392"/>
                <a:gd name="connsiteY10" fmla="*/ 61984 h 152107"/>
                <a:gd name="connsiteX11" fmla="*/ 87344 w 94392"/>
                <a:gd name="connsiteY11" fmla="*/ 61984 h 152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392" h="152107">
                  <a:moveTo>
                    <a:pt x="87058" y="82709"/>
                  </a:moveTo>
                  <a:lnTo>
                    <a:pt x="27718" y="82709"/>
                  </a:lnTo>
                  <a:lnTo>
                    <a:pt x="27718" y="131573"/>
                  </a:lnTo>
                  <a:lnTo>
                    <a:pt x="94393" y="131573"/>
                  </a:lnTo>
                  <a:lnTo>
                    <a:pt x="90773" y="152107"/>
                  </a:lnTo>
                  <a:lnTo>
                    <a:pt x="0" y="152107"/>
                  </a:lnTo>
                  <a:lnTo>
                    <a:pt x="0" y="0"/>
                  </a:lnTo>
                  <a:lnTo>
                    <a:pt x="90202" y="0"/>
                  </a:lnTo>
                  <a:lnTo>
                    <a:pt x="90202" y="20725"/>
                  </a:lnTo>
                  <a:lnTo>
                    <a:pt x="28004" y="20725"/>
                  </a:lnTo>
                  <a:lnTo>
                    <a:pt x="28004" y="61984"/>
                  </a:lnTo>
                  <a:lnTo>
                    <a:pt x="87344" y="61984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BBBCB63-0AD2-5E4F-9378-C6AE9754B632}"/>
                </a:ext>
              </a:extLst>
            </p:cNvPr>
            <p:cNvSpPr/>
            <p:nvPr/>
          </p:nvSpPr>
          <p:spPr>
            <a:xfrm>
              <a:off x="7504127" y="18626371"/>
              <a:ext cx="30003" cy="152012"/>
            </a:xfrm>
            <a:custGeom>
              <a:avLst/>
              <a:gdLst>
                <a:gd name="connsiteX0" fmla="*/ 2762 w 30003"/>
                <a:gd name="connsiteY0" fmla="*/ 99345 h 152012"/>
                <a:gd name="connsiteX1" fmla="*/ 0 w 30003"/>
                <a:gd name="connsiteY1" fmla="*/ 26048 h 152012"/>
                <a:gd name="connsiteX2" fmla="*/ 0 w 30003"/>
                <a:gd name="connsiteY2" fmla="*/ 0 h 152012"/>
                <a:gd name="connsiteX3" fmla="*/ 30004 w 30003"/>
                <a:gd name="connsiteY3" fmla="*/ 0 h 152012"/>
                <a:gd name="connsiteX4" fmla="*/ 30004 w 30003"/>
                <a:gd name="connsiteY4" fmla="*/ 26143 h 152012"/>
                <a:gd name="connsiteX5" fmla="*/ 27051 w 30003"/>
                <a:gd name="connsiteY5" fmla="*/ 99345 h 152012"/>
                <a:gd name="connsiteX6" fmla="*/ 762 w 30003"/>
                <a:gd name="connsiteY6" fmla="*/ 152012 h 152012"/>
                <a:gd name="connsiteX7" fmla="*/ 762 w 30003"/>
                <a:gd name="connsiteY7" fmla="*/ 122827 h 152012"/>
                <a:gd name="connsiteX8" fmla="*/ 28575 w 30003"/>
                <a:gd name="connsiteY8" fmla="*/ 122827 h 152012"/>
                <a:gd name="connsiteX9" fmla="*/ 28575 w 30003"/>
                <a:gd name="connsiteY9" fmla="*/ 152012 h 15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03" h="152012">
                  <a:moveTo>
                    <a:pt x="2762" y="99345"/>
                  </a:moveTo>
                  <a:lnTo>
                    <a:pt x="0" y="26048"/>
                  </a:lnTo>
                  <a:lnTo>
                    <a:pt x="0" y="0"/>
                  </a:lnTo>
                  <a:lnTo>
                    <a:pt x="30004" y="0"/>
                  </a:lnTo>
                  <a:lnTo>
                    <a:pt x="30004" y="26143"/>
                  </a:lnTo>
                  <a:lnTo>
                    <a:pt x="27051" y="99345"/>
                  </a:lnTo>
                  <a:close/>
                  <a:moveTo>
                    <a:pt x="762" y="152012"/>
                  </a:moveTo>
                  <a:lnTo>
                    <a:pt x="762" y="122827"/>
                  </a:lnTo>
                  <a:lnTo>
                    <a:pt x="28575" y="122827"/>
                  </a:lnTo>
                  <a:lnTo>
                    <a:pt x="28575" y="152012"/>
                  </a:ln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1629B57-2776-734A-AF62-68BBBF0CC503}"/>
                </a:ext>
              </a:extLst>
            </p:cNvPr>
            <p:cNvSpPr/>
            <p:nvPr/>
          </p:nvSpPr>
          <p:spPr>
            <a:xfrm>
              <a:off x="6577154" y="17908233"/>
              <a:ext cx="783145" cy="653777"/>
            </a:xfrm>
            <a:custGeom>
              <a:avLst/>
              <a:gdLst>
                <a:gd name="connsiteX0" fmla="*/ 783145 w 783145"/>
                <a:gd name="connsiteY0" fmla="*/ 635524 h 653777"/>
                <a:gd name="connsiteX1" fmla="*/ 783145 w 783145"/>
                <a:gd name="connsiteY1" fmla="*/ 249076 h 653777"/>
                <a:gd name="connsiteX2" fmla="*/ 403479 w 783145"/>
                <a:gd name="connsiteY2" fmla="*/ 0 h 653777"/>
                <a:gd name="connsiteX3" fmla="*/ 0 w 783145"/>
                <a:gd name="connsiteY3" fmla="*/ 254590 h 653777"/>
                <a:gd name="connsiteX4" fmla="*/ 0 w 783145"/>
                <a:gd name="connsiteY4" fmla="*/ 635524 h 653777"/>
                <a:gd name="connsiteX5" fmla="*/ 18288 w 783145"/>
                <a:gd name="connsiteY5" fmla="*/ 653777 h 653777"/>
                <a:gd name="connsiteX6" fmla="*/ 18383 w 783145"/>
                <a:gd name="connsiteY6" fmla="*/ 653777 h 653777"/>
                <a:gd name="connsiteX7" fmla="*/ 764762 w 783145"/>
                <a:gd name="connsiteY7" fmla="*/ 653777 h 653777"/>
                <a:gd name="connsiteX8" fmla="*/ 783145 w 783145"/>
                <a:gd name="connsiteY8" fmla="*/ 635619 h 653777"/>
                <a:gd name="connsiteX9" fmla="*/ 783145 w 783145"/>
                <a:gd name="connsiteY9" fmla="*/ 635524 h 6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3145" h="653777">
                  <a:moveTo>
                    <a:pt x="783145" y="635524"/>
                  </a:moveTo>
                  <a:lnTo>
                    <a:pt x="783145" y="249076"/>
                  </a:lnTo>
                  <a:lnTo>
                    <a:pt x="403479" y="0"/>
                  </a:lnTo>
                  <a:lnTo>
                    <a:pt x="0" y="254590"/>
                  </a:lnTo>
                  <a:lnTo>
                    <a:pt x="0" y="635524"/>
                  </a:lnTo>
                  <a:cubicBezTo>
                    <a:pt x="0" y="645602"/>
                    <a:pt x="8191" y="653777"/>
                    <a:pt x="18288" y="653777"/>
                  </a:cubicBezTo>
                  <a:cubicBezTo>
                    <a:pt x="18316" y="653777"/>
                    <a:pt x="18354" y="653777"/>
                    <a:pt x="18383" y="653777"/>
                  </a:cubicBezTo>
                  <a:lnTo>
                    <a:pt x="764762" y="653777"/>
                  </a:lnTo>
                  <a:cubicBezTo>
                    <a:pt x="774859" y="653834"/>
                    <a:pt x="783088" y="645696"/>
                    <a:pt x="783145" y="635619"/>
                  </a:cubicBezTo>
                  <a:cubicBezTo>
                    <a:pt x="783145" y="635591"/>
                    <a:pt x="783145" y="635553"/>
                    <a:pt x="783145" y="6355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DC53D65-A9B6-2B4A-B4A8-9781952346A9}"/>
                </a:ext>
              </a:extLst>
            </p:cNvPr>
            <p:cNvSpPr/>
            <p:nvPr/>
          </p:nvSpPr>
          <p:spPr>
            <a:xfrm>
              <a:off x="6477310" y="17856631"/>
              <a:ext cx="988475" cy="364944"/>
            </a:xfrm>
            <a:custGeom>
              <a:avLst/>
              <a:gdLst>
                <a:gd name="connsiteX0" fmla="*/ 976049 w 988475"/>
                <a:gd name="connsiteY0" fmla="*/ 312657 h 364944"/>
                <a:gd name="connsiteX1" fmla="*/ 518849 w 988475"/>
                <a:gd name="connsiteY1" fmla="*/ 4734 h 364944"/>
                <a:gd name="connsiteX2" fmla="*/ 487322 w 988475"/>
                <a:gd name="connsiteY2" fmla="*/ 4734 h 364944"/>
                <a:gd name="connsiteX3" fmla="*/ 12786 w 988475"/>
                <a:gd name="connsiteY3" fmla="*/ 312657 h 364944"/>
                <a:gd name="connsiteX4" fmla="*/ 4766 w 988475"/>
                <a:gd name="connsiteY4" fmla="*/ 352186 h 364944"/>
                <a:gd name="connsiteX5" fmla="*/ 28312 w 988475"/>
                <a:gd name="connsiteY5" fmla="*/ 364944 h 364944"/>
                <a:gd name="connsiteX6" fmla="*/ 43838 w 988475"/>
                <a:gd name="connsiteY6" fmla="*/ 360381 h 364944"/>
                <a:gd name="connsiteX7" fmla="*/ 502562 w 988475"/>
                <a:gd name="connsiteY7" fmla="*/ 62725 h 364944"/>
                <a:gd name="connsiteX8" fmla="*/ 943855 w 988475"/>
                <a:gd name="connsiteY8" fmla="*/ 359810 h 364944"/>
                <a:gd name="connsiteX9" fmla="*/ 983622 w 988475"/>
                <a:gd name="connsiteY9" fmla="*/ 351967 h 364944"/>
                <a:gd name="connsiteX10" fmla="*/ 975764 w 988475"/>
                <a:gd name="connsiteY10" fmla="*/ 312277 h 36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8475" h="364944">
                  <a:moveTo>
                    <a:pt x="976049" y="312657"/>
                  </a:moveTo>
                  <a:lnTo>
                    <a:pt x="518849" y="4734"/>
                  </a:lnTo>
                  <a:cubicBezTo>
                    <a:pt x="509286" y="-1578"/>
                    <a:pt x="496885" y="-1578"/>
                    <a:pt x="487322" y="4734"/>
                  </a:cubicBezTo>
                  <a:lnTo>
                    <a:pt x="12786" y="312657"/>
                  </a:lnTo>
                  <a:cubicBezTo>
                    <a:pt x="-368" y="321365"/>
                    <a:pt x="-3959" y="339057"/>
                    <a:pt x="4766" y="352186"/>
                  </a:cubicBezTo>
                  <a:cubicBezTo>
                    <a:pt x="10005" y="360076"/>
                    <a:pt x="18825" y="364858"/>
                    <a:pt x="28312" y="364944"/>
                  </a:cubicBezTo>
                  <a:cubicBezTo>
                    <a:pt x="33817" y="364944"/>
                    <a:pt x="39208" y="363366"/>
                    <a:pt x="43838" y="360381"/>
                  </a:cubicBezTo>
                  <a:lnTo>
                    <a:pt x="502562" y="62725"/>
                  </a:lnTo>
                  <a:lnTo>
                    <a:pt x="943855" y="359810"/>
                  </a:lnTo>
                  <a:cubicBezTo>
                    <a:pt x="957009" y="368604"/>
                    <a:pt x="974811" y="365096"/>
                    <a:pt x="983622" y="351967"/>
                  </a:cubicBezTo>
                  <a:cubicBezTo>
                    <a:pt x="992432" y="338839"/>
                    <a:pt x="988917" y="321070"/>
                    <a:pt x="975764" y="312277"/>
                  </a:cubicBezTo>
                  <a:close/>
                </a:path>
              </a:pathLst>
            </a:custGeom>
            <a:solidFill>
              <a:srgbClr val="F27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0C3EB43-632D-7741-923E-839D89249228}"/>
                </a:ext>
              </a:extLst>
            </p:cNvPr>
            <p:cNvSpPr/>
            <p:nvPr/>
          </p:nvSpPr>
          <p:spPr>
            <a:xfrm>
              <a:off x="6705170" y="18259791"/>
              <a:ext cx="207168" cy="302598"/>
            </a:xfrm>
            <a:custGeom>
              <a:avLst/>
              <a:gdLst>
                <a:gd name="connsiteX0" fmla="*/ 0 w 207168"/>
                <a:gd name="connsiteY0" fmla="*/ 7890 h 302598"/>
                <a:gd name="connsiteX1" fmla="*/ 0 w 207168"/>
                <a:gd name="connsiteY1" fmla="*/ 302599 h 302598"/>
                <a:gd name="connsiteX2" fmla="*/ 207169 w 207168"/>
                <a:gd name="connsiteY2" fmla="*/ 302599 h 302598"/>
                <a:gd name="connsiteX3" fmla="*/ 207169 w 207168"/>
                <a:gd name="connsiteY3" fmla="*/ 7890 h 302598"/>
                <a:gd name="connsiteX4" fmla="*/ 199263 w 207168"/>
                <a:gd name="connsiteY4" fmla="*/ 0 h 302598"/>
                <a:gd name="connsiteX5" fmla="*/ 7906 w 207168"/>
                <a:gd name="connsiteY5" fmla="*/ 0 h 302598"/>
                <a:gd name="connsiteX6" fmla="*/ 0 w 207168"/>
                <a:gd name="connsiteY6" fmla="*/ 7890 h 30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168" h="302598">
                  <a:moveTo>
                    <a:pt x="0" y="7890"/>
                  </a:moveTo>
                  <a:lnTo>
                    <a:pt x="0" y="302599"/>
                  </a:lnTo>
                  <a:lnTo>
                    <a:pt x="207169" y="302599"/>
                  </a:lnTo>
                  <a:lnTo>
                    <a:pt x="207169" y="7890"/>
                  </a:lnTo>
                  <a:cubicBezTo>
                    <a:pt x="207169" y="3537"/>
                    <a:pt x="203626" y="0"/>
                    <a:pt x="199263" y="0"/>
                  </a:cubicBezTo>
                  <a:lnTo>
                    <a:pt x="7906" y="0"/>
                  </a:lnTo>
                  <a:cubicBezTo>
                    <a:pt x="3543" y="0"/>
                    <a:pt x="0" y="3537"/>
                    <a:pt x="0" y="7890"/>
                  </a:cubicBez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2670D46-5CF3-AD4A-B5F4-8FA7353C8F9C}"/>
                </a:ext>
              </a:extLst>
            </p:cNvPr>
            <p:cNvSpPr/>
            <p:nvPr/>
          </p:nvSpPr>
          <p:spPr>
            <a:xfrm>
              <a:off x="7046546" y="18170618"/>
              <a:ext cx="158400" cy="231108"/>
            </a:xfrm>
            <a:custGeom>
              <a:avLst/>
              <a:gdLst>
                <a:gd name="connsiteX0" fmla="*/ 0 w 158400"/>
                <a:gd name="connsiteY0" fmla="*/ 0 h 231108"/>
                <a:gd name="connsiteX1" fmla="*/ 158401 w 158400"/>
                <a:gd name="connsiteY1" fmla="*/ 0 h 231108"/>
                <a:gd name="connsiteX2" fmla="*/ 158401 w 158400"/>
                <a:gd name="connsiteY2" fmla="*/ 231108 h 231108"/>
                <a:gd name="connsiteX3" fmla="*/ 0 w 158400"/>
                <a:gd name="connsiteY3" fmla="*/ 231108 h 23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00" h="231108">
                  <a:moveTo>
                    <a:pt x="0" y="0"/>
                  </a:moveTo>
                  <a:lnTo>
                    <a:pt x="158401" y="0"/>
                  </a:lnTo>
                  <a:lnTo>
                    <a:pt x="158401" y="231108"/>
                  </a:lnTo>
                  <a:lnTo>
                    <a:pt x="0" y="231108"/>
                  </a:lnTo>
                  <a:close/>
                </a:path>
              </a:pathLst>
            </a:custGeom>
            <a:solidFill>
              <a:srgbClr val="8BC9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0A3388A-7292-E041-922C-2A6C50590711}"/>
                </a:ext>
              </a:extLst>
            </p:cNvPr>
            <p:cNvSpPr/>
            <p:nvPr/>
          </p:nvSpPr>
          <p:spPr>
            <a:xfrm>
              <a:off x="7117317" y="18162253"/>
              <a:ext cx="19811" cy="244797"/>
            </a:xfrm>
            <a:custGeom>
              <a:avLst/>
              <a:gdLst>
                <a:gd name="connsiteX0" fmla="*/ 0 w 19811"/>
                <a:gd name="connsiteY0" fmla="*/ 0 h 244797"/>
                <a:gd name="connsiteX1" fmla="*/ 19812 w 19811"/>
                <a:gd name="connsiteY1" fmla="*/ 0 h 244797"/>
                <a:gd name="connsiteX2" fmla="*/ 19812 w 19811"/>
                <a:gd name="connsiteY2" fmla="*/ 244798 h 244797"/>
                <a:gd name="connsiteX3" fmla="*/ 0 w 19811"/>
                <a:gd name="connsiteY3" fmla="*/ 244798 h 24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1" h="244797">
                  <a:moveTo>
                    <a:pt x="0" y="0"/>
                  </a:moveTo>
                  <a:lnTo>
                    <a:pt x="19812" y="0"/>
                  </a:lnTo>
                  <a:lnTo>
                    <a:pt x="19812" y="244798"/>
                  </a:lnTo>
                  <a:lnTo>
                    <a:pt x="0" y="244798"/>
                  </a:lnTo>
                  <a:close/>
                </a:path>
              </a:pathLst>
            </a:custGeom>
            <a:solidFill>
              <a:srgbClr val="EDED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1FCA03B7-3FAA-A643-8668-EAE15D037153}"/>
                </a:ext>
              </a:extLst>
            </p:cNvPr>
            <p:cNvSpPr/>
            <p:nvPr/>
          </p:nvSpPr>
          <p:spPr>
            <a:xfrm>
              <a:off x="7035783" y="18253517"/>
              <a:ext cx="175926" cy="19773"/>
            </a:xfrm>
            <a:custGeom>
              <a:avLst/>
              <a:gdLst>
                <a:gd name="connsiteX0" fmla="*/ 0 w 175926"/>
                <a:gd name="connsiteY0" fmla="*/ 0 h 19773"/>
                <a:gd name="connsiteX1" fmla="*/ 175927 w 175926"/>
                <a:gd name="connsiteY1" fmla="*/ 0 h 19773"/>
                <a:gd name="connsiteX2" fmla="*/ 175927 w 175926"/>
                <a:gd name="connsiteY2" fmla="*/ 19774 h 19773"/>
                <a:gd name="connsiteX3" fmla="*/ 0 w 175926"/>
                <a:gd name="connsiteY3" fmla="*/ 19774 h 1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26" h="19773">
                  <a:moveTo>
                    <a:pt x="0" y="0"/>
                  </a:moveTo>
                  <a:lnTo>
                    <a:pt x="175927" y="0"/>
                  </a:lnTo>
                  <a:lnTo>
                    <a:pt x="175927" y="19774"/>
                  </a:lnTo>
                  <a:lnTo>
                    <a:pt x="0" y="19774"/>
                  </a:lnTo>
                  <a:close/>
                </a:path>
              </a:pathLst>
            </a:custGeom>
            <a:solidFill>
              <a:srgbClr val="EDED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80A6E47-D9DB-534C-8B42-DAD83B33BDA1}"/>
                </a:ext>
              </a:extLst>
            </p:cNvPr>
            <p:cNvSpPr/>
            <p:nvPr/>
          </p:nvSpPr>
          <p:spPr>
            <a:xfrm>
              <a:off x="6724315" y="18394121"/>
              <a:ext cx="28575" cy="28520"/>
            </a:xfrm>
            <a:custGeom>
              <a:avLst/>
              <a:gdLst>
                <a:gd name="connsiteX0" fmla="*/ 14383 w 28575"/>
                <a:gd name="connsiteY0" fmla="*/ 0 h 28520"/>
                <a:gd name="connsiteX1" fmla="*/ 0 w 28575"/>
                <a:gd name="connsiteY1" fmla="*/ 14165 h 28520"/>
                <a:gd name="connsiteX2" fmla="*/ 14192 w 28575"/>
                <a:gd name="connsiteY2" fmla="*/ 28521 h 28520"/>
                <a:gd name="connsiteX3" fmla="*/ 28575 w 28575"/>
                <a:gd name="connsiteY3" fmla="*/ 14356 h 28520"/>
                <a:gd name="connsiteX4" fmla="*/ 28575 w 28575"/>
                <a:gd name="connsiteY4" fmla="*/ 14260 h 28520"/>
                <a:gd name="connsiteX5" fmla="*/ 14383 w 28575"/>
                <a:gd name="connsiteY5" fmla="*/ 0 h 2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28520">
                  <a:moveTo>
                    <a:pt x="14383" y="0"/>
                  </a:moveTo>
                  <a:cubicBezTo>
                    <a:pt x="6496" y="-57"/>
                    <a:pt x="58" y="6294"/>
                    <a:pt x="0" y="14165"/>
                  </a:cubicBezTo>
                  <a:cubicBezTo>
                    <a:pt x="-47" y="22037"/>
                    <a:pt x="6306" y="28463"/>
                    <a:pt x="14192" y="28521"/>
                  </a:cubicBezTo>
                  <a:cubicBezTo>
                    <a:pt x="22079" y="28568"/>
                    <a:pt x="28518" y="22227"/>
                    <a:pt x="28575" y="14356"/>
                  </a:cubicBezTo>
                  <a:cubicBezTo>
                    <a:pt x="28575" y="14327"/>
                    <a:pt x="28575" y="14289"/>
                    <a:pt x="28575" y="14260"/>
                  </a:cubicBezTo>
                  <a:cubicBezTo>
                    <a:pt x="28575" y="6417"/>
                    <a:pt x="22241" y="48"/>
                    <a:pt x="14383" y="0"/>
                  </a:cubicBezTo>
                  <a:close/>
                </a:path>
              </a:pathLst>
            </a:custGeom>
            <a:solidFill>
              <a:srgbClr val="EDED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oronavirus 14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FDC442"/>
      </a:accent1>
      <a:accent2>
        <a:srgbClr val="ECE2F8"/>
      </a:accent2>
      <a:accent3>
        <a:srgbClr val="46316B"/>
      </a:accent3>
      <a:accent4>
        <a:srgbClr val="B0B1B0"/>
      </a:accent4>
      <a:accent5>
        <a:srgbClr val="B0B1B0"/>
      </a:accent5>
      <a:accent6>
        <a:srgbClr val="B0B1B0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91177</TotalTime>
  <Words>1050</Words>
  <Application>Microsoft Macintosh PowerPoint</Application>
  <PresentationFormat>Personalizado</PresentationFormat>
  <Paragraphs>207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9" baseType="lpstr">
      <vt:lpstr>Arial</vt:lpstr>
      <vt:lpstr>Calibri</vt:lpstr>
      <vt:lpstr>Calibri Light</vt:lpstr>
      <vt:lpstr>Lato</vt:lpstr>
      <vt:lpstr>Lato Light</vt:lpstr>
      <vt:lpstr>Lato Medium</vt:lpstr>
      <vt:lpstr>Lato Regular</vt:lpstr>
      <vt:lpstr>Montserrat Light</vt:lpstr>
      <vt:lpstr>Poppins</vt:lpstr>
      <vt:lpstr>Poppins ExtraBold</vt:lpstr>
      <vt:lpstr>Poppins Medium</vt:lpstr>
      <vt:lpstr>Raleway</vt:lpstr>
      <vt:lpstr>Roboto Medium</vt:lpstr>
      <vt:lpstr>Roboto Slab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16114</cp:revision>
  <dcterms:created xsi:type="dcterms:W3CDTF">2014-11-12T21:47:38Z</dcterms:created>
  <dcterms:modified xsi:type="dcterms:W3CDTF">2020-04-24T13:38:50Z</dcterms:modified>
  <cp:category/>
</cp:coreProperties>
</file>