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7" r:id="rId3"/>
    <p:sldId id="4468" r:id="rId4"/>
    <p:sldId id="4469" r:id="rId5"/>
    <p:sldId id="4476" r:id="rId6"/>
    <p:sldId id="4477" r:id="rId7"/>
    <p:sldId id="4470" r:id="rId8"/>
    <p:sldId id="4471" r:id="rId9"/>
    <p:sldId id="4473" r:id="rId10"/>
    <p:sldId id="4474" r:id="rId11"/>
    <p:sldId id="4475" r:id="rId12"/>
    <p:sldId id="4478" r:id="rId13"/>
    <p:sldId id="4479" r:id="rId14"/>
    <p:sldId id="4480" r:id="rId15"/>
    <p:sldId id="4481" r:id="rId16"/>
    <p:sldId id="4482" r:id="rId17"/>
    <p:sldId id="4483" r:id="rId18"/>
    <p:sldId id="4485" r:id="rId19"/>
    <p:sldId id="4484" r:id="rId20"/>
    <p:sldId id="4486" r:id="rId21"/>
    <p:sldId id="4487" r:id="rId22"/>
    <p:sldId id="4488" r:id="rId23"/>
    <p:sldId id="4489" r:id="rId24"/>
    <p:sldId id="449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1120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E-9743-B2B0-83439818CB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E-9743-B2B0-83439818CB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E-9743-B2B0-83439818C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403030101060003" pitchFamily="34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403030101060003" pitchFamily="34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Raleway Light" panose="020B0403030101060003" pitchFamily="34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1-6A41-84D8-1BCE3E0F971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1-6A41-84D8-1BCE3E0F97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1-6A41-84D8-1BCE3E0F971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81-6A41-84D8-1BCE3E0F97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E0-9F4A-9208-569E040FCC8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E0-9F4A-9208-569E040FCC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E0-9F4A-9208-569E040FCC8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E0-9F4A-9208-569E040FCC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9-734F-9622-FBBF45A4242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9-734F-9622-FBBF45A424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9D9-734F-9622-FBBF45A4242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D9-734F-9622-FBBF45A424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4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43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7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3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61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6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7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0991" y="4466364"/>
            <a:ext cx="12666138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4ADB6DA-466C-394C-9EFC-161DAE4A2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1" y="4237763"/>
            <a:ext cx="6804842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53297E-EEB0-244C-8AE1-EB2055C5F4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0512" y="4237762"/>
            <a:ext cx="6804842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82287" y="4237764"/>
            <a:ext cx="6804842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008FE82-C356-384B-8B52-DA0F758DCD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55274" y="39912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F4720A3-29E3-8849-AAF6-DD128556F6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947421" y="39912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D5BA329-95E0-5648-9D86-4AD09765EF7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539557" y="39912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53297E-EEB0-244C-8AE1-EB2055C5F4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62028" y="3991274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1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77469A69-6C3E-714F-8444-5473573205CD}"/>
              </a:ext>
            </a:extLst>
          </p:cNvPr>
          <p:cNvSpPr/>
          <p:nvPr userDrawn="1"/>
        </p:nvSpPr>
        <p:spPr>
          <a:xfrm>
            <a:off x="23398684" y="0"/>
            <a:ext cx="978966" cy="946722"/>
          </a:xfrm>
          <a:custGeom>
            <a:avLst/>
            <a:gdLst>
              <a:gd name="connsiteX0" fmla="*/ 0 w 978966"/>
              <a:gd name="connsiteY0" fmla="*/ 0 h 946722"/>
              <a:gd name="connsiteX1" fmla="*/ 683300 w 978966"/>
              <a:gd name="connsiteY1" fmla="*/ 0 h 946722"/>
              <a:gd name="connsiteX2" fmla="*/ 978966 w 978966"/>
              <a:gd name="connsiteY2" fmla="*/ 0 h 946722"/>
              <a:gd name="connsiteX3" fmla="*/ 978966 w 978966"/>
              <a:gd name="connsiteY3" fmla="*/ 946722 h 946722"/>
              <a:gd name="connsiteX4" fmla="*/ 970706 w 978966"/>
              <a:gd name="connsiteY4" fmla="*/ 946722 h 946722"/>
              <a:gd name="connsiteX5" fmla="*/ 636442 w 978966"/>
              <a:gd name="connsiteY5" fmla="*/ 946722 h 946722"/>
              <a:gd name="connsiteX6" fmla="*/ 0 w 978966"/>
              <a:gd name="connsiteY6" fmla="*/ 367226 h 946722"/>
              <a:gd name="connsiteX7" fmla="*/ 0 w 978966"/>
              <a:gd name="connsiteY7" fmla="*/ 0 h 9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966" h="946722">
                <a:moveTo>
                  <a:pt x="0" y="0"/>
                </a:moveTo>
                <a:cubicBezTo>
                  <a:pt x="242614" y="0"/>
                  <a:pt x="470064" y="0"/>
                  <a:pt x="683300" y="0"/>
                </a:cubicBezTo>
                <a:lnTo>
                  <a:pt x="978966" y="0"/>
                </a:lnTo>
                <a:lnTo>
                  <a:pt x="978966" y="946722"/>
                </a:lnTo>
                <a:lnTo>
                  <a:pt x="970706" y="946722"/>
                </a:lnTo>
                <a:cubicBezTo>
                  <a:pt x="636442" y="946722"/>
                  <a:pt x="636442" y="946722"/>
                  <a:pt x="636442" y="946722"/>
                </a:cubicBezTo>
                <a:cubicBezTo>
                  <a:pt x="287802" y="946722"/>
                  <a:pt x="0" y="685631"/>
                  <a:pt x="0" y="367226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533469" y="14287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0" i="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D1C49-E317-5449-A65F-413BAA464224}"/>
              </a:ext>
            </a:extLst>
          </p:cNvPr>
          <p:cNvGrpSpPr/>
          <p:nvPr/>
        </p:nvGrpSpPr>
        <p:grpSpPr>
          <a:xfrm>
            <a:off x="5825543" y="4270562"/>
            <a:ext cx="12726561" cy="5174876"/>
            <a:chOff x="5825543" y="1787100"/>
            <a:chExt cx="12726561" cy="5174876"/>
          </a:xfrm>
        </p:grpSpPr>
        <p:sp>
          <p:nvSpPr>
            <p:cNvPr id="19" name="Rectángulo 4">
              <a:extLst>
                <a:ext uri="{FF2B5EF4-FFF2-40B4-BE49-F238E27FC236}">
                  <a16:creationId xmlns:a16="http://schemas.microsoft.com/office/drawing/2014/main" id="{F6943C6A-FD7E-4741-937A-00EE821D3052}"/>
                </a:ext>
              </a:extLst>
            </p:cNvPr>
            <p:cNvSpPr/>
            <p:nvPr/>
          </p:nvSpPr>
          <p:spPr>
            <a:xfrm>
              <a:off x="6416250" y="1787100"/>
              <a:ext cx="11545148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bg1"/>
                  </a:solidFill>
                  <a:latin typeface="Montserrat" pitchFamily="2" charset="77"/>
                </a:rPr>
                <a:t>take steps to</a:t>
              </a:r>
            </a:p>
          </p:txBody>
        </p:sp>
        <p:sp>
          <p:nvSpPr>
            <p:cNvPr id="20" name="Rectángulo 1272">
              <a:extLst>
                <a:ext uri="{FF2B5EF4-FFF2-40B4-BE49-F238E27FC236}">
                  <a16:creationId xmlns:a16="http://schemas.microsoft.com/office/drawing/2014/main" id="{DED67753-B3E7-804C-9F0B-BC3E5311C28B}"/>
                </a:ext>
              </a:extLst>
            </p:cNvPr>
            <p:cNvSpPr/>
            <p:nvPr/>
          </p:nvSpPr>
          <p:spPr>
            <a:xfrm>
              <a:off x="5825543" y="3329454"/>
              <a:ext cx="12726561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accent2"/>
                  </a:solidFill>
                  <a:latin typeface="Montserrat" pitchFamily="2" charset="77"/>
                </a:rPr>
                <a:t>protect others</a:t>
              </a:r>
            </a:p>
          </p:txBody>
        </p:sp>
        <p:sp>
          <p:nvSpPr>
            <p:cNvPr id="21" name="Rectángulo 5">
              <a:extLst>
                <a:ext uri="{FF2B5EF4-FFF2-40B4-BE49-F238E27FC236}">
                  <a16:creationId xmlns:a16="http://schemas.microsoft.com/office/drawing/2014/main" id="{44046B01-0968-644F-939E-9A14F5083157}"/>
                </a:ext>
              </a:extLst>
            </p:cNvPr>
            <p:cNvSpPr/>
            <p:nvPr/>
          </p:nvSpPr>
          <p:spPr>
            <a:xfrm>
              <a:off x="5952399" y="5576981"/>
              <a:ext cx="124728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</a:t>
              </a:r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a cough, fever, and in more severe cases, difficulty breathing.</a:t>
              </a:r>
            </a:p>
            <a:p>
              <a:pPr algn="ctr"/>
              <a:endParaRPr lang="es-MX" sz="2800" dirty="0">
                <a:solidFill>
                  <a:schemeClr val="bg1"/>
                </a:solidFill>
                <a:latin typeface="Muli Light" pitchFamily="2" charset="77"/>
              </a:endParaRPr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F6F2E4B1-1B2F-014D-9027-EB137EDD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91" y="8913753"/>
            <a:ext cx="3567562" cy="3498363"/>
          </a:xfrm>
          <a:custGeom>
            <a:avLst/>
            <a:gdLst>
              <a:gd name="connsiteX0" fmla="*/ 1831775 w 3567562"/>
              <a:gd name="connsiteY0" fmla="*/ 0 h 3498363"/>
              <a:gd name="connsiteX1" fmla="*/ 1970637 w 3567562"/>
              <a:gd name="connsiteY1" fmla="*/ 138863 h 3498363"/>
              <a:gd name="connsiteX2" fmla="*/ 1922648 w 3567562"/>
              <a:gd name="connsiteY2" fmla="*/ 234841 h 3498363"/>
              <a:gd name="connsiteX3" fmla="*/ 1905996 w 3567562"/>
              <a:gd name="connsiteY3" fmla="*/ 244370 h 3498363"/>
              <a:gd name="connsiteX4" fmla="*/ 1908291 w 3567562"/>
              <a:gd name="connsiteY4" fmla="*/ 282984 h 3498363"/>
              <a:gd name="connsiteX5" fmla="*/ 1932319 w 3567562"/>
              <a:gd name="connsiteY5" fmla="*/ 687297 h 3498363"/>
              <a:gd name="connsiteX6" fmla="*/ 1933071 w 3567562"/>
              <a:gd name="connsiteY6" fmla="*/ 699937 h 3498363"/>
              <a:gd name="connsiteX7" fmla="*/ 1942244 w 3567562"/>
              <a:gd name="connsiteY7" fmla="*/ 700394 h 3498363"/>
              <a:gd name="connsiteX8" fmla="*/ 2172664 w 3567562"/>
              <a:gd name="connsiteY8" fmla="*/ 747152 h 3498363"/>
              <a:gd name="connsiteX9" fmla="*/ 2279035 w 3567562"/>
              <a:gd name="connsiteY9" fmla="*/ 786186 h 3498363"/>
              <a:gd name="connsiteX10" fmla="*/ 2280438 w 3567562"/>
              <a:gd name="connsiteY10" fmla="*/ 780866 h 3498363"/>
              <a:gd name="connsiteX11" fmla="*/ 2361819 w 3567562"/>
              <a:gd name="connsiteY11" fmla="*/ 472195 h 3498363"/>
              <a:gd name="connsiteX12" fmla="*/ 2362506 w 3567562"/>
              <a:gd name="connsiteY12" fmla="*/ 469587 h 3498363"/>
              <a:gd name="connsiteX13" fmla="*/ 2360671 w 3567562"/>
              <a:gd name="connsiteY13" fmla="*/ 459195 h 3498363"/>
              <a:gd name="connsiteX14" fmla="*/ 2518469 w 3567562"/>
              <a:gd name="connsiteY14" fmla="*/ 277727 h 3498363"/>
              <a:gd name="connsiteX15" fmla="*/ 2699937 w 3567562"/>
              <a:gd name="connsiteY15" fmla="*/ 459195 h 3498363"/>
              <a:gd name="connsiteX16" fmla="*/ 2518469 w 3567562"/>
              <a:gd name="connsiteY16" fmla="*/ 616993 h 3498363"/>
              <a:gd name="connsiteX17" fmla="*/ 2499578 w 3567562"/>
              <a:gd name="connsiteY17" fmla="*/ 613222 h 3498363"/>
              <a:gd name="connsiteX18" fmla="*/ 2495052 w 3567562"/>
              <a:gd name="connsiteY18" fmla="*/ 629819 h 3498363"/>
              <a:gd name="connsiteX19" fmla="*/ 2443955 w 3567562"/>
              <a:gd name="connsiteY19" fmla="*/ 817165 h 3498363"/>
              <a:gd name="connsiteX20" fmla="*/ 2430658 w 3567562"/>
              <a:gd name="connsiteY20" fmla="*/ 865916 h 3498363"/>
              <a:gd name="connsiteX21" fmla="*/ 2477119 w 3567562"/>
              <a:gd name="connsiteY21" fmla="*/ 894449 h 3498363"/>
              <a:gd name="connsiteX22" fmla="*/ 2720538 w 3567562"/>
              <a:gd name="connsiteY22" fmla="*/ 1119391 h 3498363"/>
              <a:gd name="connsiteX23" fmla="*/ 2736127 w 3567562"/>
              <a:gd name="connsiteY23" fmla="*/ 1140711 h 3498363"/>
              <a:gd name="connsiteX24" fmla="*/ 2738460 w 3567562"/>
              <a:gd name="connsiteY24" fmla="*/ 1138113 h 3498363"/>
              <a:gd name="connsiteX25" fmla="*/ 3046696 w 3567562"/>
              <a:gd name="connsiteY25" fmla="*/ 740356 h 3498363"/>
              <a:gd name="connsiteX26" fmla="*/ 3063851 w 3567562"/>
              <a:gd name="connsiteY26" fmla="*/ 718219 h 3498363"/>
              <a:gd name="connsiteX27" fmla="*/ 3063536 w 3567562"/>
              <a:gd name="connsiteY27" fmla="*/ 717654 h 3498363"/>
              <a:gd name="connsiteX28" fmla="*/ 3054984 w 3567562"/>
              <a:gd name="connsiteY28" fmla="*/ 675549 h 3498363"/>
              <a:gd name="connsiteX29" fmla="*/ 3161811 w 3567562"/>
              <a:gd name="connsiteY29" fmla="*/ 573162 h 3498363"/>
              <a:gd name="connsiteX30" fmla="*/ 3218352 w 3567562"/>
              <a:gd name="connsiteY30" fmla="*/ 577970 h 3498363"/>
              <a:gd name="connsiteX31" fmla="*/ 3324541 w 3567562"/>
              <a:gd name="connsiteY31" fmla="*/ 705574 h 3498363"/>
              <a:gd name="connsiteX32" fmla="*/ 3217714 w 3567562"/>
              <a:gd name="connsiteY32" fmla="*/ 807961 h 3498363"/>
              <a:gd name="connsiteX33" fmla="*/ 3166047 w 3567562"/>
              <a:gd name="connsiteY33" fmla="*/ 803568 h 3498363"/>
              <a:gd name="connsiteX34" fmla="*/ 3134586 w 3567562"/>
              <a:gd name="connsiteY34" fmla="*/ 843302 h 3498363"/>
              <a:gd name="connsiteX35" fmla="*/ 2838015 w 3567562"/>
              <a:gd name="connsiteY35" fmla="*/ 1217864 h 3498363"/>
              <a:gd name="connsiteX36" fmla="*/ 2815998 w 3567562"/>
              <a:gd name="connsiteY36" fmla="*/ 1231322 h 3498363"/>
              <a:gd name="connsiteX37" fmla="*/ 2800717 w 3567562"/>
              <a:gd name="connsiteY37" fmla="*/ 1233791 h 3498363"/>
              <a:gd name="connsiteX38" fmla="*/ 2842450 w 3567562"/>
              <a:gd name="connsiteY38" fmla="*/ 1304184 h 3498363"/>
              <a:gd name="connsiteX39" fmla="*/ 2927545 w 3567562"/>
              <a:gd name="connsiteY39" fmla="*/ 1511029 h 3498363"/>
              <a:gd name="connsiteX40" fmla="*/ 2949470 w 3567562"/>
              <a:gd name="connsiteY40" fmla="*/ 1598739 h 3498363"/>
              <a:gd name="connsiteX41" fmla="*/ 2982708 w 3567562"/>
              <a:gd name="connsiteY41" fmla="*/ 1593604 h 3498363"/>
              <a:gd name="connsiteX42" fmla="*/ 3123457 w 3567562"/>
              <a:gd name="connsiteY42" fmla="*/ 1571859 h 3498363"/>
              <a:gd name="connsiteX43" fmla="*/ 3135917 w 3567562"/>
              <a:gd name="connsiteY43" fmla="*/ 1569934 h 3498363"/>
              <a:gd name="connsiteX44" fmla="*/ 3183139 w 3567562"/>
              <a:gd name="connsiteY44" fmla="*/ 1515877 h 3498363"/>
              <a:gd name="connsiteX45" fmla="*/ 3253081 w 3567562"/>
              <a:gd name="connsiteY45" fmla="*/ 1482565 h 3498363"/>
              <a:gd name="connsiteX46" fmla="*/ 3317407 w 3567562"/>
              <a:gd name="connsiteY46" fmla="*/ 1477843 h 3498363"/>
              <a:gd name="connsiteX47" fmla="*/ 3473628 w 3567562"/>
              <a:gd name="connsiteY47" fmla="*/ 1621428 h 3498363"/>
              <a:gd name="connsiteX48" fmla="*/ 3334765 w 3567562"/>
              <a:gd name="connsiteY48" fmla="*/ 1833806 h 3498363"/>
              <a:gd name="connsiteX49" fmla="*/ 3150976 w 3567562"/>
              <a:gd name="connsiteY49" fmla="*/ 1772926 h 3498363"/>
              <a:gd name="connsiteX50" fmla="*/ 3148562 w 3567562"/>
              <a:gd name="connsiteY50" fmla="*/ 1768342 h 3498363"/>
              <a:gd name="connsiteX51" fmla="*/ 3078733 w 3567562"/>
              <a:gd name="connsiteY51" fmla="*/ 1778359 h 3498363"/>
              <a:gd name="connsiteX52" fmla="*/ 2974812 w 3567562"/>
              <a:gd name="connsiteY52" fmla="*/ 1793267 h 3498363"/>
              <a:gd name="connsiteX53" fmla="*/ 2977682 w 3567562"/>
              <a:gd name="connsiteY53" fmla="*/ 1851747 h 3498363"/>
              <a:gd name="connsiteX54" fmla="*/ 2955076 w 3567562"/>
              <a:gd name="connsiteY54" fmla="*/ 2080975 h 3498363"/>
              <a:gd name="connsiteX55" fmla="*/ 2938392 w 3567562"/>
              <a:gd name="connsiteY55" fmla="*/ 2146777 h 3498363"/>
              <a:gd name="connsiteX56" fmla="*/ 3005096 w 3567562"/>
              <a:gd name="connsiteY56" fmla="*/ 2169005 h 3498363"/>
              <a:gd name="connsiteX57" fmla="*/ 3310689 w 3567562"/>
              <a:gd name="connsiteY57" fmla="*/ 2270840 h 3498363"/>
              <a:gd name="connsiteX58" fmla="*/ 3338554 w 3567562"/>
              <a:gd name="connsiteY58" fmla="*/ 2280126 h 3498363"/>
              <a:gd name="connsiteX59" fmla="*/ 3363480 w 3567562"/>
              <a:gd name="connsiteY59" fmla="*/ 2256875 h 3498363"/>
              <a:gd name="connsiteX60" fmla="*/ 3404194 w 3567562"/>
              <a:gd name="connsiteY60" fmla="*/ 2244326 h 3498363"/>
              <a:gd name="connsiteX61" fmla="*/ 3567562 w 3567562"/>
              <a:gd name="connsiteY61" fmla="*/ 2341905 h 3498363"/>
              <a:gd name="connsiteX62" fmla="*/ 3461373 w 3567562"/>
              <a:gd name="connsiteY62" fmla="*/ 2469509 h 3498363"/>
              <a:gd name="connsiteX63" fmla="*/ 3358247 w 3567562"/>
              <a:gd name="connsiteY63" fmla="*/ 2457311 h 3498363"/>
              <a:gd name="connsiteX64" fmla="*/ 3339192 w 3567562"/>
              <a:gd name="connsiteY64" fmla="*/ 2438555 h 3498363"/>
              <a:gd name="connsiteX65" fmla="*/ 3324709 w 3567562"/>
              <a:gd name="connsiteY65" fmla="*/ 2432328 h 3498363"/>
              <a:gd name="connsiteX66" fmla="*/ 2918989 w 3567562"/>
              <a:gd name="connsiteY66" fmla="*/ 2291073 h 3498363"/>
              <a:gd name="connsiteX67" fmla="*/ 2893866 w 3567562"/>
              <a:gd name="connsiteY67" fmla="*/ 2282326 h 3498363"/>
              <a:gd name="connsiteX68" fmla="*/ 2889842 w 3567562"/>
              <a:gd name="connsiteY68" fmla="*/ 2293411 h 3498363"/>
              <a:gd name="connsiteX69" fmla="*/ 2785854 w 3567562"/>
              <a:gd name="connsiteY69" fmla="*/ 2484809 h 3498363"/>
              <a:gd name="connsiteX70" fmla="*/ 2753794 w 3567562"/>
              <a:gd name="connsiteY70" fmla="*/ 2527259 h 3498363"/>
              <a:gd name="connsiteX71" fmla="*/ 2805107 w 3567562"/>
              <a:gd name="connsiteY71" fmla="*/ 2589781 h 3498363"/>
              <a:gd name="connsiteX72" fmla="*/ 2998123 w 3567562"/>
              <a:gd name="connsiteY72" fmla="*/ 2824960 h 3498363"/>
              <a:gd name="connsiteX73" fmla="*/ 3010286 w 3567562"/>
              <a:gd name="connsiteY73" fmla="*/ 2839780 h 3498363"/>
              <a:gd name="connsiteX74" fmla="*/ 3022312 w 3567562"/>
              <a:gd name="connsiteY74" fmla="*/ 2834503 h 3498363"/>
              <a:gd name="connsiteX75" fmla="*/ 3185680 w 3567562"/>
              <a:gd name="connsiteY75" fmla="*/ 2932082 h 3498363"/>
              <a:gd name="connsiteX76" fmla="*/ 3079491 w 3567562"/>
              <a:gd name="connsiteY76" fmla="*/ 3059686 h 3498363"/>
              <a:gd name="connsiteX77" fmla="*/ 2916123 w 3567562"/>
              <a:gd name="connsiteY77" fmla="*/ 2984625 h 3498363"/>
              <a:gd name="connsiteX78" fmla="*/ 2921228 w 3567562"/>
              <a:gd name="connsiteY78" fmla="*/ 2932669 h 3498363"/>
              <a:gd name="connsiteX79" fmla="*/ 2922559 w 3567562"/>
              <a:gd name="connsiteY79" fmla="*/ 2929388 h 3498363"/>
              <a:gd name="connsiteX80" fmla="*/ 2917148 w 3567562"/>
              <a:gd name="connsiteY80" fmla="*/ 2924237 h 3498363"/>
              <a:gd name="connsiteX81" fmla="*/ 2713500 w 3567562"/>
              <a:gd name="connsiteY81" fmla="*/ 2689397 h 3498363"/>
              <a:gd name="connsiteX82" fmla="*/ 2664085 w 3567562"/>
              <a:gd name="connsiteY82" fmla="*/ 2632413 h 3498363"/>
              <a:gd name="connsiteX83" fmla="*/ 2646988 w 3567562"/>
              <a:gd name="connsiteY83" fmla="*/ 2650925 h 3498363"/>
              <a:gd name="connsiteX84" fmla="*/ 2381770 w 3567562"/>
              <a:gd name="connsiteY84" fmla="*/ 2843411 h 3498363"/>
              <a:gd name="connsiteX85" fmla="*/ 2317914 w 3567562"/>
              <a:gd name="connsiteY85" fmla="*/ 2872889 h 3498363"/>
              <a:gd name="connsiteX86" fmla="*/ 2320936 w 3567562"/>
              <a:gd name="connsiteY86" fmla="*/ 2886536 h 3498363"/>
              <a:gd name="connsiteX87" fmla="*/ 2367782 w 3567562"/>
              <a:gd name="connsiteY87" fmla="*/ 3098085 h 3498363"/>
              <a:gd name="connsiteX88" fmla="*/ 2374038 w 3567562"/>
              <a:gd name="connsiteY88" fmla="*/ 3126332 h 3498363"/>
              <a:gd name="connsiteX89" fmla="*/ 2380125 w 3567562"/>
              <a:gd name="connsiteY89" fmla="*/ 3128526 h 3498363"/>
              <a:gd name="connsiteX90" fmla="*/ 2459758 w 3567562"/>
              <a:gd name="connsiteY90" fmla="*/ 3280643 h 3498363"/>
              <a:gd name="connsiteX91" fmla="*/ 2300648 w 3567562"/>
              <a:gd name="connsiteY91" fmla="*/ 3463620 h 3498363"/>
              <a:gd name="connsiteX92" fmla="*/ 2117672 w 3567562"/>
              <a:gd name="connsiteY92" fmla="*/ 3304510 h 3498363"/>
              <a:gd name="connsiteX93" fmla="*/ 2167394 w 3567562"/>
              <a:gd name="connsiteY93" fmla="*/ 3174239 h 3498363"/>
              <a:gd name="connsiteX94" fmla="*/ 2193529 w 3567562"/>
              <a:gd name="connsiteY94" fmla="*/ 3154415 h 3498363"/>
              <a:gd name="connsiteX95" fmla="*/ 2178263 w 3567562"/>
              <a:gd name="connsiteY95" fmla="*/ 3085478 h 3498363"/>
              <a:gd name="connsiteX96" fmla="*/ 2155376 w 3567562"/>
              <a:gd name="connsiteY96" fmla="*/ 2982124 h 3498363"/>
              <a:gd name="connsiteX97" fmla="*/ 2144832 w 3567562"/>
              <a:gd name="connsiteY97" fmla="*/ 2934510 h 3498363"/>
              <a:gd name="connsiteX98" fmla="*/ 2059876 w 3567562"/>
              <a:gd name="connsiteY98" fmla="*/ 2955137 h 3498363"/>
              <a:gd name="connsiteX99" fmla="*/ 1820252 w 3567562"/>
              <a:gd name="connsiteY99" fmla="*/ 2977682 h 3498363"/>
              <a:gd name="connsiteX100" fmla="*/ 1593284 w 3567562"/>
              <a:gd name="connsiteY100" fmla="*/ 2955137 h 3498363"/>
              <a:gd name="connsiteX101" fmla="*/ 1522038 w 3567562"/>
              <a:gd name="connsiteY101" fmla="*/ 2937059 h 3498363"/>
              <a:gd name="connsiteX102" fmla="*/ 1496429 w 3567562"/>
              <a:gd name="connsiteY102" fmla="*/ 3003261 h 3498363"/>
              <a:gd name="connsiteX103" fmla="*/ 1387118 w 3567562"/>
              <a:gd name="connsiteY103" fmla="*/ 3285839 h 3498363"/>
              <a:gd name="connsiteX104" fmla="*/ 1385945 w 3567562"/>
              <a:gd name="connsiteY104" fmla="*/ 3288871 h 3498363"/>
              <a:gd name="connsiteX105" fmla="*/ 1401660 w 3567562"/>
              <a:gd name="connsiteY105" fmla="*/ 3308915 h 3498363"/>
              <a:gd name="connsiteX106" fmla="*/ 1415188 w 3567562"/>
              <a:gd name="connsiteY106" fmla="*/ 3363468 h 3498363"/>
              <a:gd name="connsiteX107" fmla="*/ 1284494 w 3567562"/>
              <a:gd name="connsiteY107" fmla="*/ 3498363 h 3498363"/>
              <a:gd name="connsiteX108" fmla="*/ 1145632 w 3567562"/>
              <a:gd name="connsiteY108" fmla="*/ 3363468 h 3498363"/>
              <a:gd name="connsiteX109" fmla="*/ 1228337 w 3567562"/>
              <a:gd name="connsiteY109" fmla="*/ 3238492 h 3498363"/>
              <a:gd name="connsiteX110" fmla="*/ 1251513 w 3567562"/>
              <a:gd name="connsiteY110" fmla="*/ 3234398 h 3498363"/>
              <a:gd name="connsiteX111" fmla="*/ 1252871 w 3567562"/>
              <a:gd name="connsiteY111" fmla="*/ 3231019 h 3498363"/>
              <a:gd name="connsiteX112" fmla="*/ 1386649 w 3567562"/>
              <a:gd name="connsiteY112" fmla="*/ 2898001 h 3498363"/>
              <a:gd name="connsiteX113" fmla="*/ 1388737 w 3567562"/>
              <a:gd name="connsiteY113" fmla="*/ 2892803 h 3498363"/>
              <a:gd name="connsiteX114" fmla="*/ 1381909 w 3567562"/>
              <a:gd name="connsiteY114" fmla="*/ 2890334 h 3498363"/>
              <a:gd name="connsiteX115" fmla="*/ 886560 w 3567562"/>
              <a:gd name="connsiteY115" fmla="*/ 2484809 h 3498363"/>
              <a:gd name="connsiteX116" fmla="*/ 868123 w 3567562"/>
              <a:gd name="connsiteY116" fmla="*/ 2454465 h 3498363"/>
              <a:gd name="connsiteX117" fmla="*/ 764078 w 3567562"/>
              <a:gd name="connsiteY117" fmla="*/ 2516079 h 3498363"/>
              <a:gd name="connsiteX118" fmla="*/ 402596 w 3567562"/>
              <a:gd name="connsiteY118" fmla="*/ 2730142 h 3498363"/>
              <a:gd name="connsiteX119" fmla="*/ 399631 w 3567562"/>
              <a:gd name="connsiteY119" fmla="*/ 2731898 h 3498363"/>
              <a:gd name="connsiteX120" fmla="*/ 398951 w 3567562"/>
              <a:gd name="connsiteY120" fmla="*/ 2734694 h 3498363"/>
              <a:gd name="connsiteX121" fmla="*/ 275492 w 3567562"/>
              <a:gd name="connsiteY121" fmla="*/ 2804146 h 3498363"/>
              <a:gd name="connsiteX122" fmla="*/ 173589 w 3567562"/>
              <a:gd name="connsiteY122" fmla="*/ 2694394 h 3498363"/>
              <a:gd name="connsiteX123" fmla="*/ 275492 w 3567562"/>
              <a:gd name="connsiteY123" fmla="*/ 2568964 h 3498363"/>
              <a:gd name="connsiteX124" fmla="*/ 329383 w 3567562"/>
              <a:gd name="connsiteY124" fmla="*/ 2577538 h 3498363"/>
              <a:gd name="connsiteX125" fmla="*/ 342590 w 3567562"/>
              <a:gd name="connsiteY125" fmla="*/ 2585294 h 3498363"/>
              <a:gd name="connsiteX126" fmla="*/ 385065 w 3567562"/>
              <a:gd name="connsiteY126" fmla="*/ 2560821 h 3498363"/>
              <a:gd name="connsiteX127" fmla="*/ 792677 w 3567562"/>
              <a:gd name="connsiteY127" fmla="*/ 2325965 h 3498363"/>
              <a:gd name="connsiteX128" fmla="*/ 798469 w 3567562"/>
              <a:gd name="connsiteY128" fmla="*/ 2326060 h 3498363"/>
              <a:gd name="connsiteX129" fmla="*/ 782772 w 3567562"/>
              <a:gd name="connsiteY129" fmla="*/ 2293411 h 3498363"/>
              <a:gd name="connsiteX130" fmla="*/ 694316 w 3567562"/>
              <a:gd name="connsiteY130" fmla="*/ 1851747 h 3498363"/>
              <a:gd name="connsiteX131" fmla="*/ 694730 w 3567562"/>
              <a:gd name="connsiteY131" fmla="*/ 1843426 h 3498363"/>
              <a:gd name="connsiteX132" fmla="*/ 651052 w 3567562"/>
              <a:gd name="connsiteY132" fmla="*/ 1846163 h 3498363"/>
              <a:gd name="connsiteX133" fmla="*/ 358463 w 3567562"/>
              <a:gd name="connsiteY133" fmla="*/ 1864496 h 3498363"/>
              <a:gd name="connsiteX134" fmla="*/ 339688 w 3567562"/>
              <a:gd name="connsiteY134" fmla="*/ 1865672 h 3498363"/>
              <a:gd name="connsiteX135" fmla="*/ 320819 w 3567562"/>
              <a:gd name="connsiteY135" fmla="*/ 1911790 h 3498363"/>
              <a:gd name="connsiteX136" fmla="*/ 130003 w 3567562"/>
              <a:gd name="connsiteY136" fmla="*/ 1972670 h 3498363"/>
              <a:gd name="connsiteX137" fmla="*/ 0 w 3567562"/>
              <a:gd name="connsiteY137" fmla="*/ 1760292 h 3498363"/>
              <a:gd name="connsiteX138" fmla="*/ 161108 w 3567562"/>
              <a:gd name="connsiteY138" fmla="*/ 1616707 h 3498363"/>
              <a:gd name="connsiteX139" fmla="*/ 243756 w 3567562"/>
              <a:gd name="connsiteY139" fmla="*/ 1621429 h 3498363"/>
              <a:gd name="connsiteX140" fmla="*/ 297967 w 3567562"/>
              <a:gd name="connsiteY140" fmla="*/ 1654741 h 3498363"/>
              <a:gd name="connsiteX141" fmla="*/ 321839 w 3567562"/>
              <a:gd name="connsiteY141" fmla="*/ 1689424 h 3498363"/>
              <a:gd name="connsiteX142" fmla="*/ 443951 w 3567562"/>
              <a:gd name="connsiteY142" fmla="*/ 1685426 h 3498363"/>
              <a:gd name="connsiteX143" fmla="*/ 636231 w 3567562"/>
              <a:gd name="connsiteY143" fmla="*/ 1679131 h 3498363"/>
              <a:gd name="connsiteX144" fmla="*/ 708850 w 3567562"/>
              <a:gd name="connsiteY144" fmla="*/ 1676754 h 3498363"/>
              <a:gd name="connsiteX145" fmla="*/ 717183 w 3567562"/>
              <a:gd name="connsiteY145" fmla="*/ 1621165 h 3498363"/>
              <a:gd name="connsiteX146" fmla="*/ 830173 w 3567562"/>
              <a:gd name="connsiteY146" fmla="*/ 1304184 h 3498363"/>
              <a:gd name="connsiteX147" fmla="*/ 863152 w 3567562"/>
              <a:gd name="connsiteY147" fmla="*/ 1248349 h 3498363"/>
              <a:gd name="connsiteX148" fmla="*/ 831494 w 3567562"/>
              <a:gd name="connsiteY148" fmla="*/ 1219051 h 3498363"/>
              <a:gd name="connsiteX149" fmla="*/ 483217 w 3567562"/>
              <a:gd name="connsiteY149" fmla="*/ 896743 h 3498363"/>
              <a:gd name="connsiteX150" fmla="*/ 477147 w 3567562"/>
              <a:gd name="connsiteY150" fmla="*/ 889134 h 3498363"/>
              <a:gd name="connsiteX151" fmla="*/ 443147 w 3567562"/>
              <a:gd name="connsiteY151" fmla="*/ 894769 h 3498363"/>
              <a:gd name="connsiteX152" fmla="*/ 312453 w 3567562"/>
              <a:gd name="connsiteY152" fmla="*/ 792867 h 3498363"/>
              <a:gd name="connsiteX153" fmla="*/ 443147 w 3567562"/>
              <a:gd name="connsiteY153" fmla="*/ 659609 h 3498363"/>
              <a:gd name="connsiteX154" fmla="*/ 582010 w 3567562"/>
              <a:gd name="connsiteY154" fmla="*/ 792867 h 3498363"/>
              <a:gd name="connsiteX155" fmla="*/ 577540 w 3567562"/>
              <a:gd name="connsiteY155" fmla="*/ 808525 h 3498363"/>
              <a:gd name="connsiteX156" fmla="*/ 637370 w 3567562"/>
              <a:gd name="connsiteY156" fmla="*/ 863895 h 3498363"/>
              <a:gd name="connsiteX157" fmla="*/ 900618 w 3567562"/>
              <a:gd name="connsiteY157" fmla="*/ 1107515 h 3498363"/>
              <a:gd name="connsiteX158" fmla="*/ 936136 w 3567562"/>
              <a:gd name="connsiteY158" fmla="*/ 1140384 h 3498363"/>
              <a:gd name="connsiteX159" fmla="*/ 951366 w 3567562"/>
              <a:gd name="connsiteY159" fmla="*/ 1119391 h 3498363"/>
              <a:gd name="connsiteX160" fmla="*/ 1190650 w 3567562"/>
              <a:gd name="connsiteY160" fmla="*/ 894449 h 3498363"/>
              <a:gd name="connsiteX161" fmla="*/ 1223389 w 3567562"/>
              <a:gd name="connsiteY161" fmla="*/ 873798 h 3498363"/>
              <a:gd name="connsiteX162" fmla="*/ 1188926 w 3567562"/>
              <a:gd name="connsiteY162" fmla="*/ 814695 h 3498363"/>
              <a:gd name="connsiteX163" fmla="*/ 1126470 w 3567562"/>
              <a:gd name="connsiteY163" fmla="*/ 707586 h 3498363"/>
              <a:gd name="connsiteX164" fmla="*/ 1120457 w 3567562"/>
              <a:gd name="connsiteY164" fmla="*/ 697273 h 3498363"/>
              <a:gd name="connsiteX165" fmla="*/ 1116212 w 3567562"/>
              <a:gd name="connsiteY165" fmla="*/ 697220 h 3498363"/>
              <a:gd name="connsiteX166" fmla="*/ 1076200 w 3567562"/>
              <a:gd name="connsiteY166" fmla="*/ 689264 h 3498363"/>
              <a:gd name="connsiteX167" fmla="*/ 970010 w 3567562"/>
              <a:gd name="connsiteY167" fmla="*/ 482410 h 3498363"/>
              <a:gd name="connsiteX168" fmla="*/ 1107852 w 3567562"/>
              <a:gd name="connsiteY168" fmla="*/ 370530 h 3498363"/>
              <a:gd name="connsiteX169" fmla="*/ 1182389 w 3567562"/>
              <a:gd name="connsiteY169" fmla="*/ 378983 h 3498363"/>
              <a:gd name="connsiteX170" fmla="*/ 1321251 w 3567562"/>
              <a:gd name="connsiteY170" fmla="*/ 585837 h 3498363"/>
              <a:gd name="connsiteX171" fmla="*/ 1287557 w 3567562"/>
              <a:gd name="connsiteY171" fmla="*/ 640037 h 3498363"/>
              <a:gd name="connsiteX172" fmla="*/ 1287098 w 3567562"/>
              <a:gd name="connsiteY172" fmla="*/ 640347 h 3498363"/>
              <a:gd name="connsiteX173" fmla="*/ 1323173 w 3567562"/>
              <a:gd name="connsiteY173" fmla="*/ 706531 h 3498363"/>
              <a:gd name="connsiteX174" fmla="*/ 1370048 w 3567562"/>
              <a:gd name="connsiteY174" fmla="*/ 792528 h 3498363"/>
              <a:gd name="connsiteX175" fmla="*/ 1381909 w 3567562"/>
              <a:gd name="connsiteY175" fmla="*/ 786586 h 3498363"/>
              <a:gd name="connsiteX176" fmla="*/ 1705101 w 3567562"/>
              <a:gd name="connsiteY176" fmla="*/ 700394 h 3498363"/>
              <a:gd name="connsiteX177" fmla="*/ 1786830 w 3567562"/>
              <a:gd name="connsiteY177" fmla="*/ 696080 h 3498363"/>
              <a:gd name="connsiteX178" fmla="*/ 1783845 w 3567562"/>
              <a:gd name="connsiteY178" fmla="*/ 666147 h 3498363"/>
              <a:gd name="connsiteX179" fmla="*/ 1743078 w 3567562"/>
              <a:gd name="connsiteY179" fmla="*/ 257374 h 3498363"/>
              <a:gd name="connsiteX180" fmla="*/ 1741167 w 3567562"/>
              <a:gd name="connsiteY180" fmla="*/ 238210 h 3498363"/>
              <a:gd name="connsiteX181" fmla="*/ 1735797 w 3567562"/>
              <a:gd name="connsiteY181" fmla="*/ 234841 h 3498363"/>
              <a:gd name="connsiteX182" fmla="*/ 1701081 w 3567562"/>
              <a:gd name="connsiteY182" fmla="*/ 138863 h 3498363"/>
              <a:gd name="connsiteX183" fmla="*/ 1831775 w 3567562"/>
              <a:gd name="connsiteY183" fmla="*/ 0 h 34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567562" h="3498363">
                <a:moveTo>
                  <a:pt x="1831775" y="0"/>
                </a:moveTo>
                <a:cubicBezTo>
                  <a:pt x="1888954" y="0"/>
                  <a:pt x="1970637" y="57179"/>
                  <a:pt x="1970637" y="138863"/>
                </a:cubicBezTo>
                <a:cubicBezTo>
                  <a:pt x="1970637" y="179705"/>
                  <a:pt x="1950216" y="212378"/>
                  <a:pt x="1922648" y="234841"/>
                </a:cubicBezTo>
                <a:lnTo>
                  <a:pt x="1905996" y="244370"/>
                </a:lnTo>
                <a:lnTo>
                  <a:pt x="1908291" y="282984"/>
                </a:lnTo>
                <a:cubicBezTo>
                  <a:pt x="1922022" y="514020"/>
                  <a:pt x="1928887" y="629538"/>
                  <a:pt x="1932319" y="687297"/>
                </a:cubicBezTo>
                <a:lnTo>
                  <a:pt x="1933071" y="699937"/>
                </a:lnTo>
                <a:lnTo>
                  <a:pt x="1942244" y="700394"/>
                </a:lnTo>
                <a:cubicBezTo>
                  <a:pt x="2022172" y="708429"/>
                  <a:pt x="2099194" y="724292"/>
                  <a:pt x="2172664" y="747152"/>
                </a:cubicBezTo>
                <a:lnTo>
                  <a:pt x="2279035" y="786186"/>
                </a:lnTo>
                <a:lnTo>
                  <a:pt x="2280438" y="780866"/>
                </a:lnTo>
                <a:cubicBezTo>
                  <a:pt x="2337222" y="565487"/>
                  <a:pt x="2355764" y="495160"/>
                  <a:pt x="2361819" y="472195"/>
                </a:cubicBezTo>
                <a:lnTo>
                  <a:pt x="2362506" y="469587"/>
                </a:lnTo>
                <a:lnTo>
                  <a:pt x="2360671" y="459195"/>
                </a:lnTo>
                <a:cubicBezTo>
                  <a:pt x="2360671" y="356626"/>
                  <a:pt x="2415900" y="277727"/>
                  <a:pt x="2518469" y="277727"/>
                </a:cubicBezTo>
                <a:cubicBezTo>
                  <a:pt x="2621038" y="277727"/>
                  <a:pt x="2699937" y="356626"/>
                  <a:pt x="2699937" y="459195"/>
                </a:cubicBezTo>
                <a:cubicBezTo>
                  <a:pt x="2699937" y="538094"/>
                  <a:pt x="2621038" y="616993"/>
                  <a:pt x="2518469" y="616993"/>
                </a:cubicBezTo>
                <a:lnTo>
                  <a:pt x="2499578" y="613222"/>
                </a:lnTo>
                <a:lnTo>
                  <a:pt x="2495052" y="629819"/>
                </a:lnTo>
                <a:cubicBezTo>
                  <a:pt x="2475701" y="700767"/>
                  <a:pt x="2458770" y="762846"/>
                  <a:pt x="2443955" y="817165"/>
                </a:cubicBezTo>
                <a:lnTo>
                  <a:pt x="2430658" y="865916"/>
                </a:lnTo>
                <a:lnTo>
                  <a:pt x="2477119" y="894449"/>
                </a:lnTo>
                <a:cubicBezTo>
                  <a:pt x="2569158" y="957423"/>
                  <a:pt x="2651025" y="1033338"/>
                  <a:pt x="2720538" y="1119391"/>
                </a:cubicBezTo>
                <a:lnTo>
                  <a:pt x="2736127" y="1140711"/>
                </a:lnTo>
                <a:lnTo>
                  <a:pt x="2738460" y="1138113"/>
                </a:lnTo>
                <a:cubicBezTo>
                  <a:pt x="2914595" y="910824"/>
                  <a:pt x="3002662" y="797179"/>
                  <a:pt x="3046696" y="740356"/>
                </a:cubicBezTo>
                <a:lnTo>
                  <a:pt x="3063851" y="718219"/>
                </a:lnTo>
                <a:lnTo>
                  <a:pt x="3063536" y="717654"/>
                </a:lnTo>
                <a:cubicBezTo>
                  <a:pt x="3058047" y="703228"/>
                  <a:pt x="3054984" y="688685"/>
                  <a:pt x="3054984" y="675549"/>
                </a:cubicBezTo>
                <a:cubicBezTo>
                  <a:pt x="3073363" y="619253"/>
                  <a:pt x="3110121" y="579847"/>
                  <a:pt x="3161811" y="573162"/>
                </a:cubicBezTo>
                <a:cubicBezTo>
                  <a:pt x="3179042" y="570933"/>
                  <a:pt x="3197931" y="572341"/>
                  <a:pt x="3218352" y="577970"/>
                </a:cubicBezTo>
                <a:cubicBezTo>
                  <a:pt x="3300036" y="577970"/>
                  <a:pt x="3324541" y="653031"/>
                  <a:pt x="3324541" y="705574"/>
                </a:cubicBezTo>
                <a:cubicBezTo>
                  <a:pt x="3306162" y="761869"/>
                  <a:pt x="3269404" y="801276"/>
                  <a:pt x="3217714" y="807961"/>
                </a:cubicBezTo>
                <a:lnTo>
                  <a:pt x="3166047" y="803568"/>
                </a:lnTo>
                <a:lnTo>
                  <a:pt x="3134586" y="843302"/>
                </a:lnTo>
                <a:cubicBezTo>
                  <a:pt x="2838015" y="1217864"/>
                  <a:pt x="2838015" y="1217864"/>
                  <a:pt x="2838015" y="1217864"/>
                </a:cubicBezTo>
                <a:cubicBezTo>
                  <a:pt x="2832271" y="1223845"/>
                  <a:pt x="2824613" y="1228331"/>
                  <a:pt x="2815998" y="1231322"/>
                </a:cubicBezTo>
                <a:lnTo>
                  <a:pt x="2800717" y="1233791"/>
                </a:lnTo>
                <a:lnTo>
                  <a:pt x="2842450" y="1304184"/>
                </a:lnTo>
                <a:cubicBezTo>
                  <a:pt x="2877166" y="1369734"/>
                  <a:pt x="2905747" y="1438959"/>
                  <a:pt x="2927545" y="1511029"/>
                </a:cubicBezTo>
                <a:lnTo>
                  <a:pt x="2949470" y="1598739"/>
                </a:lnTo>
                <a:lnTo>
                  <a:pt x="2982708" y="1593604"/>
                </a:lnTo>
                <a:cubicBezTo>
                  <a:pt x="3048790" y="1583395"/>
                  <a:pt x="3093375" y="1576506"/>
                  <a:pt x="3123457" y="1571859"/>
                </a:cubicBezTo>
                <a:lnTo>
                  <a:pt x="3135917" y="1569934"/>
                </a:lnTo>
                <a:lnTo>
                  <a:pt x="3183139" y="1515877"/>
                </a:lnTo>
                <a:cubicBezTo>
                  <a:pt x="3203050" y="1500433"/>
                  <a:pt x="3226534" y="1488691"/>
                  <a:pt x="3253081" y="1482565"/>
                </a:cubicBezTo>
                <a:cubicBezTo>
                  <a:pt x="3273502" y="1476439"/>
                  <a:pt x="3295455" y="1474907"/>
                  <a:pt x="3317407" y="1477843"/>
                </a:cubicBezTo>
                <a:cubicBezTo>
                  <a:pt x="3383265" y="1486649"/>
                  <a:pt x="3449123" y="1535660"/>
                  <a:pt x="3473628" y="1621428"/>
                </a:cubicBezTo>
                <a:cubicBezTo>
                  <a:pt x="3498133" y="1703112"/>
                  <a:pt x="3440954" y="1809301"/>
                  <a:pt x="3334765" y="1833806"/>
                </a:cubicBezTo>
                <a:cubicBezTo>
                  <a:pt x="3273502" y="1858311"/>
                  <a:pt x="3198455" y="1832275"/>
                  <a:pt x="3150976" y="1772926"/>
                </a:cubicBezTo>
                <a:lnTo>
                  <a:pt x="3148562" y="1768342"/>
                </a:lnTo>
                <a:lnTo>
                  <a:pt x="3078733" y="1778359"/>
                </a:lnTo>
                <a:lnTo>
                  <a:pt x="2974812" y="1793267"/>
                </a:lnTo>
                <a:lnTo>
                  <a:pt x="2977682" y="1851747"/>
                </a:lnTo>
                <a:cubicBezTo>
                  <a:pt x="2977682" y="1930484"/>
                  <a:pt x="2969932" y="2007129"/>
                  <a:pt x="2955076" y="2080975"/>
                </a:cubicBezTo>
                <a:lnTo>
                  <a:pt x="2938392" y="2146777"/>
                </a:lnTo>
                <a:lnTo>
                  <a:pt x="3005096" y="2169005"/>
                </a:lnTo>
                <a:cubicBezTo>
                  <a:pt x="3166108" y="2222660"/>
                  <a:pt x="3258114" y="2253320"/>
                  <a:pt x="3310689" y="2270840"/>
                </a:cubicBezTo>
                <a:lnTo>
                  <a:pt x="3338554" y="2280126"/>
                </a:lnTo>
                <a:lnTo>
                  <a:pt x="3363480" y="2256875"/>
                </a:lnTo>
                <a:cubicBezTo>
                  <a:pt x="3376116" y="2249017"/>
                  <a:pt x="3389900" y="2244326"/>
                  <a:pt x="3404194" y="2244326"/>
                </a:cubicBezTo>
                <a:cubicBezTo>
                  <a:pt x="3485878" y="2221808"/>
                  <a:pt x="3567562" y="2266844"/>
                  <a:pt x="3567562" y="2341905"/>
                </a:cubicBezTo>
                <a:cubicBezTo>
                  <a:pt x="3567562" y="2394448"/>
                  <a:pt x="3543057" y="2469509"/>
                  <a:pt x="3461373" y="2469509"/>
                </a:cubicBezTo>
                <a:cubicBezTo>
                  <a:pt x="3420531" y="2480768"/>
                  <a:pt x="3385815" y="2475138"/>
                  <a:pt x="3358247" y="2457311"/>
                </a:cubicBezTo>
                <a:lnTo>
                  <a:pt x="3339192" y="2438555"/>
                </a:lnTo>
                <a:lnTo>
                  <a:pt x="3324709" y="2432328"/>
                </a:lnTo>
                <a:cubicBezTo>
                  <a:pt x="3123422" y="2362248"/>
                  <a:pt x="2997617" y="2318448"/>
                  <a:pt x="2918989" y="2291073"/>
                </a:cubicBezTo>
                <a:lnTo>
                  <a:pt x="2893866" y="2282326"/>
                </a:lnTo>
                <a:lnTo>
                  <a:pt x="2889842" y="2293411"/>
                </a:lnTo>
                <a:cubicBezTo>
                  <a:pt x="2861423" y="2360952"/>
                  <a:pt x="2826545" y="2424987"/>
                  <a:pt x="2785854" y="2484809"/>
                </a:cubicBezTo>
                <a:lnTo>
                  <a:pt x="2753794" y="2527259"/>
                </a:lnTo>
                <a:lnTo>
                  <a:pt x="2805107" y="2589781"/>
                </a:lnTo>
                <a:cubicBezTo>
                  <a:pt x="2922658" y="2733011"/>
                  <a:pt x="2974903" y="2796668"/>
                  <a:pt x="2998123" y="2824960"/>
                </a:cubicBezTo>
                <a:lnTo>
                  <a:pt x="3010286" y="2839780"/>
                </a:lnTo>
                <a:lnTo>
                  <a:pt x="3022312" y="2834503"/>
                </a:lnTo>
                <a:cubicBezTo>
                  <a:pt x="3103996" y="2811985"/>
                  <a:pt x="3161175" y="2857021"/>
                  <a:pt x="3185680" y="2932082"/>
                </a:cubicBezTo>
                <a:cubicBezTo>
                  <a:pt x="3185680" y="2984625"/>
                  <a:pt x="3161175" y="3059686"/>
                  <a:pt x="3079491" y="3059686"/>
                </a:cubicBezTo>
                <a:cubicBezTo>
                  <a:pt x="3022312" y="3082204"/>
                  <a:pt x="2940628" y="3037167"/>
                  <a:pt x="2916123" y="2984625"/>
                </a:cubicBezTo>
                <a:cubicBezTo>
                  <a:pt x="2916123" y="2965860"/>
                  <a:pt x="2917655" y="2948502"/>
                  <a:pt x="2921228" y="2932669"/>
                </a:cubicBezTo>
                <a:lnTo>
                  <a:pt x="2922559" y="2929388"/>
                </a:lnTo>
                <a:lnTo>
                  <a:pt x="2917148" y="2924237"/>
                </a:lnTo>
                <a:cubicBezTo>
                  <a:pt x="2829084" y="2822684"/>
                  <a:pt x="2763036" y="2746520"/>
                  <a:pt x="2713500" y="2689397"/>
                </a:cubicBezTo>
                <a:lnTo>
                  <a:pt x="2664085" y="2632413"/>
                </a:lnTo>
                <a:lnTo>
                  <a:pt x="2646988" y="2650925"/>
                </a:lnTo>
                <a:cubicBezTo>
                  <a:pt x="2569481" y="2726955"/>
                  <a:pt x="2480349" y="2791913"/>
                  <a:pt x="2381770" y="2843411"/>
                </a:cubicBezTo>
                <a:lnTo>
                  <a:pt x="2317914" y="2872889"/>
                </a:lnTo>
                <a:lnTo>
                  <a:pt x="2320936" y="2886536"/>
                </a:lnTo>
                <a:cubicBezTo>
                  <a:pt x="2343126" y="2986743"/>
                  <a:pt x="2357920" y="3053548"/>
                  <a:pt x="2367782" y="3098085"/>
                </a:cubicBezTo>
                <a:lnTo>
                  <a:pt x="2374038" y="3126332"/>
                </a:lnTo>
                <a:lnTo>
                  <a:pt x="2380125" y="3128526"/>
                </a:lnTo>
                <a:cubicBezTo>
                  <a:pt x="2428682" y="3153853"/>
                  <a:pt x="2459758" y="3211033"/>
                  <a:pt x="2459758" y="3280643"/>
                </a:cubicBezTo>
                <a:cubicBezTo>
                  <a:pt x="2491580" y="3384065"/>
                  <a:pt x="2412025" y="3463620"/>
                  <a:pt x="2300648" y="3463620"/>
                </a:cubicBezTo>
                <a:cubicBezTo>
                  <a:pt x="2221093" y="3463620"/>
                  <a:pt x="2117672" y="3384065"/>
                  <a:pt x="2117672" y="3304510"/>
                </a:cubicBezTo>
                <a:cubicBezTo>
                  <a:pt x="2117672" y="3252800"/>
                  <a:pt x="2137561" y="3207056"/>
                  <a:pt x="2167394" y="3174239"/>
                </a:cubicBezTo>
                <a:lnTo>
                  <a:pt x="2193529" y="3154415"/>
                </a:lnTo>
                <a:lnTo>
                  <a:pt x="2178263" y="3085478"/>
                </a:lnTo>
                <a:cubicBezTo>
                  <a:pt x="2170137" y="3048781"/>
                  <a:pt x="2162518" y="3014378"/>
                  <a:pt x="2155376" y="2982124"/>
                </a:cubicBezTo>
                <a:lnTo>
                  <a:pt x="2144832" y="2934510"/>
                </a:lnTo>
                <a:lnTo>
                  <a:pt x="2059876" y="2955137"/>
                </a:lnTo>
                <a:cubicBezTo>
                  <a:pt x="1983015" y="2969931"/>
                  <a:pt x="1902925" y="2977682"/>
                  <a:pt x="1820252" y="2977682"/>
                </a:cubicBezTo>
                <a:cubicBezTo>
                  <a:pt x="1742499" y="2977682"/>
                  <a:pt x="1666592" y="2969931"/>
                  <a:pt x="1593284" y="2955137"/>
                </a:cubicBezTo>
                <a:lnTo>
                  <a:pt x="1522038" y="2937059"/>
                </a:lnTo>
                <a:lnTo>
                  <a:pt x="1496429" y="3003261"/>
                </a:lnTo>
                <a:cubicBezTo>
                  <a:pt x="1442594" y="3142429"/>
                  <a:pt x="1408592" y="3230325"/>
                  <a:pt x="1387118" y="3285839"/>
                </a:cubicBezTo>
                <a:lnTo>
                  <a:pt x="1385945" y="3288871"/>
                </a:lnTo>
                <a:lnTo>
                  <a:pt x="1401660" y="3308915"/>
                </a:lnTo>
                <a:cubicBezTo>
                  <a:pt x="1410083" y="3325281"/>
                  <a:pt x="1415188" y="3343630"/>
                  <a:pt x="1415188" y="3363468"/>
                </a:cubicBezTo>
                <a:cubicBezTo>
                  <a:pt x="1415188" y="3442818"/>
                  <a:pt x="1333505" y="3498363"/>
                  <a:pt x="1284494" y="3498363"/>
                </a:cubicBezTo>
                <a:cubicBezTo>
                  <a:pt x="1202811" y="3498363"/>
                  <a:pt x="1145632" y="3442818"/>
                  <a:pt x="1145632" y="3363468"/>
                </a:cubicBezTo>
                <a:cubicBezTo>
                  <a:pt x="1145632" y="3303955"/>
                  <a:pt x="1177795" y="3257833"/>
                  <a:pt x="1228337" y="3238492"/>
                </a:cubicBezTo>
                <a:lnTo>
                  <a:pt x="1251513" y="3234398"/>
                </a:lnTo>
                <a:lnTo>
                  <a:pt x="1252871" y="3231019"/>
                </a:lnTo>
                <a:cubicBezTo>
                  <a:pt x="1319241" y="3065801"/>
                  <a:pt x="1360723" y="2962539"/>
                  <a:pt x="1386649" y="2898001"/>
                </a:cubicBezTo>
                <a:lnTo>
                  <a:pt x="1388737" y="2892803"/>
                </a:lnTo>
                <a:lnTo>
                  <a:pt x="1381909" y="2890334"/>
                </a:lnTo>
                <a:cubicBezTo>
                  <a:pt x="1179839" y="2805815"/>
                  <a:pt x="1007940" y="2664273"/>
                  <a:pt x="886560" y="2484809"/>
                </a:cubicBezTo>
                <a:lnTo>
                  <a:pt x="868123" y="2454465"/>
                </a:lnTo>
                <a:lnTo>
                  <a:pt x="764078" y="2516079"/>
                </a:lnTo>
                <a:cubicBezTo>
                  <a:pt x="534164" y="2652229"/>
                  <a:pt x="440640" y="2707613"/>
                  <a:pt x="402596" y="2730142"/>
                </a:cubicBezTo>
                <a:lnTo>
                  <a:pt x="399631" y="2731898"/>
                </a:lnTo>
                <a:lnTo>
                  <a:pt x="398951" y="2734694"/>
                </a:lnTo>
                <a:cubicBezTo>
                  <a:pt x="379844" y="2773278"/>
                  <a:pt x="334282" y="2804146"/>
                  <a:pt x="275492" y="2804146"/>
                </a:cubicBezTo>
                <a:cubicBezTo>
                  <a:pt x="228460" y="2804146"/>
                  <a:pt x="173589" y="2749270"/>
                  <a:pt x="173589" y="2694394"/>
                </a:cubicBezTo>
                <a:cubicBezTo>
                  <a:pt x="173589" y="2616000"/>
                  <a:pt x="228460" y="2568964"/>
                  <a:pt x="275492" y="2568964"/>
                </a:cubicBezTo>
                <a:cubicBezTo>
                  <a:pt x="295089" y="2568964"/>
                  <a:pt x="313215" y="2571904"/>
                  <a:pt x="329383" y="2577538"/>
                </a:cubicBezTo>
                <a:lnTo>
                  <a:pt x="342590" y="2585294"/>
                </a:lnTo>
                <a:lnTo>
                  <a:pt x="385065" y="2560821"/>
                </a:lnTo>
                <a:cubicBezTo>
                  <a:pt x="792677" y="2325965"/>
                  <a:pt x="792677" y="2325965"/>
                  <a:pt x="792677" y="2325965"/>
                </a:cubicBezTo>
                <a:lnTo>
                  <a:pt x="798469" y="2326060"/>
                </a:lnTo>
                <a:lnTo>
                  <a:pt x="782772" y="2293411"/>
                </a:lnTo>
                <a:cubicBezTo>
                  <a:pt x="725811" y="2158328"/>
                  <a:pt x="694316" y="2009220"/>
                  <a:pt x="694316" y="1851747"/>
                </a:cubicBezTo>
                <a:lnTo>
                  <a:pt x="694730" y="1843426"/>
                </a:lnTo>
                <a:lnTo>
                  <a:pt x="651052" y="1846163"/>
                </a:lnTo>
                <a:cubicBezTo>
                  <a:pt x="481896" y="1856762"/>
                  <a:pt x="399044" y="1861953"/>
                  <a:pt x="358463" y="1864496"/>
                </a:cubicBezTo>
                <a:lnTo>
                  <a:pt x="339688" y="1865672"/>
                </a:lnTo>
                <a:lnTo>
                  <a:pt x="320819" y="1911790"/>
                </a:lnTo>
                <a:cubicBezTo>
                  <a:pt x="282351" y="1971139"/>
                  <a:pt x="215318" y="1997175"/>
                  <a:pt x="130003" y="1972670"/>
                </a:cubicBezTo>
                <a:cubicBezTo>
                  <a:pt x="48751" y="1948165"/>
                  <a:pt x="0" y="1866481"/>
                  <a:pt x="0" y="1760292"/>
                </a:cubicBezTo>
                <a:cubicBezTo>
                  <a:pt x="18282" y="1674524"/>
                  <a:pt x="82268" y="1625513"/>
                  <a:pt x="161108" y="1616707"/>
                </a:cubicBezTo>
                <a:cubicBezTo>
                  <a:pt x="187388" y="1613771"/>
                  <a:pt x="215318" y="1615303"/>
                  <a:pt x="243756" y="1621429"/>
                </a:cubicBezTo>
                <a:cubicBezTo>
                  <a:pt x="264070" y="1627555"/>
                  <a:pt x="282351" y="1639297"/>
                  <a:pt x="297967" y="1654741"/>
                </a:cubicBezTo>
                <a:lnTo>
                  <a:pt x="321839" y="1689424"/>
                </a:lnTo>
                <a:lnTo>
                  <a:pt x="443951" y="1685426"/>
                </a:lnTo>
                <a:cubicBezTo>
                  <a:pt x="516767" y="1683042"/>
                  <a:pt x="580481" y="1680957"/>
                  <a:pt x="636231" y="1679131"/>
                </a:cubicBezTo>
                <a:lnTo>
                  <a:pt x="708850" y="1676754"/>
                </a:lnTo>
                <a:lnTo>
                  <a:pt x="717183" y="1621165"/>
                </a:lnTo>
                <a:cubicBezTo>
                  <a:pt x="739674" y="1509103"/>
                  <a:pt x="778185" y="1402509"/>
                  <a:pt x="830173" y="1304184"/>
                </a:cubicBezTo>
                <a:lnTo>
                  <a:pt x="863152" y="1248349"/>
                </a:lnTo>
                <a:lnTo>
                  <a:pt x="831494" y="1219051"/>
                </a:lnTo>
                <a:cubicBezTo>
                  <a:pt x="483217" y="896743"/>
                  <a:pt x="483217" y="896743"/>
                  <a:pt x="483217" y="896743"/>
                </a:cubicBezTo>
                <a:lnTo>
                  <a:pt x="477147" y="889134"/>
                </a:lnTo>
                <a:lnTo>
                  <a:pt x="443147" y="894769"/>
                </a:lnTo>
                <a:cubicBezTo>
                  <a:pt x="361463" y="894769"/>
                  <a:pt x="312453" y="839899"/>
                  <a:pt x="312453" y="792867"/>
                </a:cubicBezTo>
                <a:cubicBezTo>
                  <a:pt x="312453" y="714480"/>
                  <a:pt x="361463" y="659609"/>
                  <a:pt x="443147" y="659609"/>
                </a:cubicBezTo>
                <a:cubicBezTo>
                  <a:pt x="524831" y="659609"/>
                  <a:pt x="582010" y="714480"/>
                  <a:pt x="582010" y="792867"/>
                </a:cubicBezTo>
                <a:lnTo>
                  <a:pt x="577540" y="808525"/>
                </a:lnTo>
                <a:lnTo>
                  <a:pt x="637370" y="863895"/>
                </a:lnTo>
                <a:cubicBezTo>
                  <a:pt x="767974" y="984761"/>
                  <a:pt x="849601" y="1060301"/>
                  <a:pt x="900618" y="1107515"/>
                </a:cubicBezTo>
                <a:lnTo>
                  <a:pt x="936136" y="1140384"/>
                </a:lnTo>
                <a:lnTo>
                  <a:pt x="951366" y="1119391"/>
                </a:lnTo>
                <a:cubicBezTo>
                  <a:pt x="1020193" y="1033338"/>
                  <a:pt x="1100802" y="957423"/>
                  <a:pt x="1190650" y="894449"/>
                </a:cubicBezTo>
                <a:lnTo>
                  <a:pt x="1223389" y="873798"/>
                </a:lnTo>
                <a:lnTo>
                  <a:pt x="1188926" y="814695"/>
                </a:lnTo>
                <a:cubicBezTo>
                  <a:pt x="1157605" y="760982"/>
                  <a:pt x="1138331" y="727927"/>
                  <a:pt x="1126470" y="707586"/>
                </a:cubicBezTo>
                <a:lnTo>
                  <a:pt x="1120457" y="697273"/>
                </a:lnTo>
                <a:lnTo>
                  <a:pt x="1116212" y="697220"/>
                </a:lnTo>
                <a:cubicBezTo>
                  <a:pt x="1102875" y="695853"/>
                  <a:pt x="1089473" y="693242"/>
                  <a:pt x="1076200" y="689264"/>
                </a:cubicBezTo>
                <a:cubicBezTo>
                  <a:pt x="994516" y="665397"/>
                  <a:pt x="937337" y="585837"/>
                  <a:pt x="970010" y="482410"/>
                </a:cubicBezTo>
                <a:cubicBezTo>
                  <a:pt x="988389" y="422741"/>
                  <a:pt x="1038931" y="376497"/>
                  <a:pt x="1107852" y="370530"/>
                </a:cubicBezTo>
                <a:cubicBezTo>
                  <a:pt x="1130826" y="368541"/>
                  <a:pt x="1155841" y="371027"/>
                  <a:pt x="1182389" y="378983"/>
                </a:cubicBezTo>
                <a:cubicBezTo>
                  <a:pt x="1296746" y="402851"/>
                  <a:pt x="1345756" y="482410"/>
                  <a:pt x="1321251" y="585837"/>
                </a:cubicBezTo>
                <a:cubicBezTo>
                  <a:pt x="1315125" y="605727"/>
                  <a:pt x="1303383" y="624125"/>
                  <a:pt x="1287557" y="640037"/>
                </a:cubicBezTo>
                <a:lnTo>
                  <a:pt x="1287098" y="640347"/>
                </a:lnTo>
                <a:lnTo>
                  <a:pt x="1323173" y="706531"/>
                </a:lnTo>
                <a:lnTo>
                  <a:pt x="1370048" y="792528"/>
                </a:lnTo>
                <a:lnTo>
                  <a:pt x="1381909" y="786586"/>
                </a:lnTo>
                <a:cubicBezTo>
                  <a:pt x="1482945" y="742112"/>
                  <a:pt x="1591523" y="712447"/>
                  <a:pt x="1705101" y="700394"/>
                </a:cubicBezTo>
                <a:lnTo>
                  <a:pt x="1786830" y="696080"/>
                </a:lnTo>
                <a:lnTo>
                  <a:pt x="1783845" y="666147"/>
                </a:lnTo>
                <a:cubicBezTo>
                  <a:pt x="1761418" y="441272"/>
                  <a:pt x="1749457" y="321338"/>
                  <a:pt x="1743078" y="257374"/>
                </a:cubicBezTo>
                <a:lnTo>
                  <a:pt x="1741167" y="238210"/>
                </a:lnTo>
                <a:lnTo>
                  <a:pt x="1735797" y="234841"/>
                </a:lnTo>
                <a:cubicBezTo>
                  <a:pt x="1713333" y="212378"/>
                  <a:pt x="1701081" y="179705"/>
                  <a:pt x="1701081" y="138863"/>
                </a:cubicBezTo>
                <a:cubicBezTo>
                  <a:pt x="1701081" y="57179"/>
                  <a:pt x="1750091" y="0"/>
                  <a:pt x="1831775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065F775D-F230-2B44-A589-6375701A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133" y="4059763"/>
            <a:ext cx="2765073" cy="2734202"/>
          </a:xfrm>
          <a:custGeom>
            <a:avLst/>
            <a:gdLst>
              <a:gd name="connsiteX0" fmla="*/ 1391464 w 2765073"/>
              <a:gd name="connsiteY0" fmla="*/ 0 h 2734202"/>
              <a:gd name="connsiteX1" fmla="*/ 1463794 w 2765073"/>
              <a:gd name="connsiteY1" fmla="*/ 72320 h 2734202"/>
              <a:gd name="connsiteX2" fmla="*/ 1459612 w 2765073"/>
              <a:gd name="connsiteY2" fmla="*/ 108366 h 2734202"/>
              <a:gd name="connsiteX3" fmla="*/ 1455104 w 2765073"/>
              <a:gd name="connsiteY3" fmla="*/ 118755 h 2734202"/>
              <a:gd name="connsiteX4" fmla="*/ 1456722 w 2765073"/>
              <a:gd name="connsiteY4" fmla="*/ 119781 h 2734202"/>
              <a:gd name="connsiteX5" fmla="*/ 1473060 w 2765073"/>
              <a:gd name="connsiteY5" fmla="*/ 158898 h 2734202"/>
              <a:gd name="connsiteX6" fmla="*/ 1494502 w 2765073"/>
              <a:gd name="connsiteY6" fmla="*/ 542238 h 2734202"/>
              <a:gd name="connsiteX7" fmla="*/ 1495524 w 2765073"/>
              <a:gd name="connsiteY7" fmla="*/ 560523 h 2734202"/>
              <a:gd name="connsiteX8" fmla="*/ 1581258 w 2765073"/>
              <a:gd name="connsiteY8" fmla="*/ 573161 h 2734202"/>
              <a:gd name="connsiteX9" fmla="*/ 1750298 w 2765073"/>
              <a:gd name="connsiteY9" fmla="*/ 624178 h 2734202"/>
              <a:gd name="connsiteX10" fmla="*/ 1755028 w 2765073"/>
              <a:gd name="connsiteY10" fmla="*/ 626408 h 2734202"/>
              <a:gd name="connsiteX11" fmla="*/ 1762070 w 2765073"/>
              <a:gd name="connsiteY11" fmla="*/ 601079 h 2734202"/>
              <a:gd name="connsiteX12" fmla="*/ 1821528 w 2765073"/>
              <a:gd name="connsiteY12" fmla="*/ 387197 h 2734202"/>
              <a:gd name="connsiteX13" fmla="*/ 1823562 w 2765073"/>
              <a:gd name="connsiteY13" fmla="*/ 379875 h 2734202"/>
              <a:gd name="connsiteX14" fmla="*/ 1818184 w 2765073"/>
              <a:gd name="connsiteY14" fmla="*/ 348067 h 2734202"/>
              <a:gd name="connsiteX15" fmla="*/ 1957046 w 2765073"/>
              <a:gd name="connsiteY15" fmla="*/ 208295 h 2734202"/>
              <a:gd name="connsiteX16" fmla="*/ 2087740 w 2765073"/>
              <a:gd name="connsiteY16" fmla="*/ 348067 h 2734202"/>
              <a:gd name="connsiteX17" fmla="*/ 1957046 w 2765073"/>
              <a:gd name="connsiteY17" fmla="*/ 512504 h 2734202"/>
              <a:gd name="connsiteX18" fmla="*/ 1928924 w 2765073"/>
              <a:gd name="connsiteY18" fmla="*/ 505427 h 2734202"/>
              <a:gd name="connsiteX19" fmla="*/ 1928400 w 2765073"/>
              <a:gd name="connsiteY19" fmla="*/ 507779 h 2734202"/>
              <a:gd name="connsiteX20" fmla="*/ 1895736 w 2765073"/>
              <a:gd name="connsiteY20" fmla="*/ 654653 h 2734202"/>
              <a:gd name="connsiteX21" fmla="*/ 1886610 w 2765073"/>
              <a:gd name="connsiteY21" fmla="*/ 695688 h 2734202"/>
              <a:gd name="connsiteX22" fmla="*/ 1902778 w 2765073"/>
              <a:gd name="connsiteY22" fmla="*/ 705340 h 2734202"/>
              <a:gd name="connsiteX23" fmla="*/ 2035252 w 2765073"/>
              <a:gd name="connsiteY23" fmla="*/ 813483 h 2734202"/>
              <a:gd name="connsiteX24" fmla="*/ 2104934 w 2765073"/>
              <a:gd name="connsiteY24" fmla="*/ 897821 h 2734202"/>
              <a:gd name="connsiteX25" fmla="*/ 2106036 w 2765073"/>
              <a:gd name="connsiteY25" fmla="*/ 893744 h 2734202"/>
              <a:gd name="connsiteX26" fmla="*/ 2119054 w 2765073"/>
              <a:gd name="connsiteY26" fmla="*/ 886449 h 2734202"/>
              <a:gd name="connsiteX27" fmla="*/ 2368814 w 2765073"/>
              <a:gd name="connsiteY27" fmla="*/ 593676 h 2734202"/>
              <a:gd name="connsiteX28" fmla="*/ 2383666 w 2765073"/>
              <a:gd name="connsiteY28" fmla="*/ 576267 h 2734202"/>
              <a:gd name="connsiteX29" fmla="*/ 2373314 w 2765073"/>
              <a:gd name="connsiteY29" fmla="*/ 565370 h 2734202"/>
              <a:gd name="connsiteX30" fmla="*/ 2361226 w 2765073"/>
              <a:gd name="connsiteY30" fmla="*/ 490979 h 2734202"/>
              <a:gd name="connsiteX31" fmla="*/ 2465374 w 2765073"/>
              <a:gd name="connsiteY31" fmla="*/ 416588 h 2734202"/>
              <a:gd name="connsiteX32" fmla="*/ 2539764 w 2765073"/>
              <a:gd name="connsiteY32" fmla="*/ 543053 h 2734202"/>
              <a:gd name="connsiteX33" fmla="*/ 2473860 w 2765073"/>
              <a:gd name="connsiteY33" fmla="*/ 613143 h 2734202"/>
              <a:gd name="connsiteX34" fmla="*/ 2468686 w 2765073"/>
              <a:gd name="connsiteY34" fmla="*/ 613725 h 2734202"/>
              <a:gd name="connsiteX35" fmla="*/ 2387422 w 2765073"/>
              <a:gd name="connsiteY35" fmla="*/ 708983 h 2734202"/>
              <a:gd name="connsiteX36" fmla="*/ 2196200 w 2765073"/>
              <a:gd name="connsiteY36" fmla="*/ 933137 h 2734202"/>
              <a:gd name="connsiteX37" fmla="*/ 2157626 w 2765073"/>
              <a:gd name="connsiteY37" fmla="*/ 956481 h 2734202"/>
              <a:gd name="connsiteX38" fmla="*/ 2148842 w 2765073"/>
              <a:gd name="connsiteY38" fmla="*/ 953918 h 2734202"/>
              <a:gd name="connsiteX39" fmla="*/ 2226422 w 2765073"/>
              <a:gd name="connsiteY39" fmla="*/ 1098062 h 2734202"/>
              <a:gd name="connsiteX40" fmla="*/ 2256332 w 2765073"/>
              <a:gd name="connsiteY40" fmla="*/ 1181127 h 2734202"/>
              <a:gd name="connsiteX41" fmla="*/ 2271192 w 2765073"/>
              <a:gd name="connsiteY41" fmla="*/ 1240196 h 2734202"/>
              <a:gd name="connsiteX42" fmla="*/ 2272652 w 2765073"/>
              <a:gd name="connsiteY42" fmla="*/ 1239920 h 2734202"/>
              <a:gd name="connsiteX43" fmla="*/ 2404494 w 2765073"/>
              <a:gd name="connsiteY43" fmla="*/ 1215039 h 2734202"/>
              <a:gd name="connsiteX44" fmla="*/ 2408766 w 2765073"/>
              <a:gd name="connsiteY44" fmla="*/ 1215595 h 2734202"/>
              <a:gd name="connsiteX45" fmla="*/ 2413642 w 2765073"/>
              <a:gd name="connsiteY45" fmla="*/ 1201395 h 2734202"/>
              <a:gd name="connsiteX46" fmla="*/ 2503180 w 2765073"/>
              <a:gd name="connsiteY46" fmla="*/ 1133765 h 2734202"/>
              <a:gd name="connsiteX47" fmla="*/ 2546282 w 2765073"/>
              <a:gd name="connsiteY47" fmla="*/ 1128883 h 2734202"/>
              <a:gd name="connsiteX48" fmla="*/ 2655584 w 2765073"/>
              <a:gd name="connsiteY48" fmla="*/ 1232828 h 2734202"/>
              <a:gd name="connsiteX49" fmla="*/ 2556522 w 2765073"/>
              <a:gd name="connsiteY49" fmla="*/ 1385234 h 2734202"/>
              <a:gd name="connsiteX50" fmla="*/ 2468888 w 2765073"/>
              <a:gd name="connsiteY50" fmla="*/ 1378566 h 2734202"/>
              <a:gd name="connsiteX51" fmla="*/ 2447042 w 2765073"/>
              <a:gd name="connsiteY51" fmla="*/ 1361210 h 2734202"/>
              <a:gd name="connsiteX52" fmla="*/ 2427638 w 2765073"/>
              <a:gd name="connsiteY52" fmla="*/ 1371827 h 2734202"/>
              <a:gd name="connsiteX53" fmla="*/ 2332580 w 2765073"/>
              <a:gd name="connsiteY53" fmla="*/ 1385626 h 2734202"/>
              <a:gd name="connsiteX54" fmla="*/ 2293272 w 2765073"/>
              <a:gd name="connsiteY54" fmla="*/ 1391332 h 2734202"/>
              <a:gd name="connsiteX55" fmla="*/ 2296264 w 2765073"/>
              <a:gd name="connsiteY55" fmla="*/ 1452607 h 2734202"/>
              <a:gd name="connsiteX56" fmla="*/ 2291684 w 2765073"/>
              <a:gd name="connsiteY56" fmla="*/ 1540828 h 2734202"/>
              <a:gd name="connsiteX57" fmla="*/ 2278384 w 2765073"/>
              <a:gd name="connsiteY57" fmla="*/ 1625578 h 2734202"/>
              <a:gd name="connsiteX58" fmla="*/ 2295082 w 2765073"/>
              <a:gd name="connsiteY58" fmla="*/ 1632300 h 2734202"/>
              <a:gd name="connsiteX59" fmla="*/ 2591666 w 2765073"/>
              <a:gd name="connsiteY59" fmla="*/ 1751677 h 2734202"/>
              <a:gd name="connsiteX60" fmla="*/ 2600572 w 2765073"/>
              <a:gd name="connsiteY60" fmla="*/ 1755261 h 2734202"/>
              <a:gd name="connsiteX61" fmla="*/ 2617144 w 2765073"/>
              <a:gd name="connsiteY61" fmla="*/ 1743864 h 2734202"/>
              <a:gd name="connsiteX62" fmla="*/ 2656954 w 2765073"/>
              <a:gd name="connsiteY62" fmla="*/ 1735788 h 2734202"/>
              <a:gd name="connsiteX63" fmla="*/ 2758866 w 2765073"/>
              <a:gd name="connsiteY63" fmla="*/ 1805220 h 2734202"/>
              <a:gd name="connsiteX64" fmla="*/ 2680472 w 2765073"/>
              <a:gd name="connsiteY64" fmla="*/ 1913225 h 2734202"/>
              <a:gd name="connsiteX65" fmla="*/ 2586766 w 2765073"/>
              <a:gd name="connsiteY65" fmla="*/ 1874169 h 2734202"/>
              <a:gd name="connsiteX66" fmla="*/ 2585042 w 2765073"/>
              <a:gd name="connsiteY66" fmla="*/ 1866164 h 2734202"/>
              <a:gd name="connsiteX67" fmla="*/ 2567122 w 2765073"/>
              <a:gd name="connsiteY67" fmla="*/ 1866481 h 2734202"/>
              <a:gd name="connsiteX68" fmla="*/ 2254548 w 2765073"/>
              <a:gd name="connsiteY68" fmla="*/ 1742998 h 2734202"/>
              <a:gd name="connsiteX69" fmla="*/ 2245076 w 2765073"/>
              <a:gd name="connsiteY69" fmla="*/ 1739255 h 2734202"/>
              <a:gd name="connsiteX70" fmla="*/ 2226422 w 2765073"/>
              <a:gd name="connsiteY70" fmla="*/ 1788792 h 2734202"/>
              <a:gd name="connsiteX71" fmla="*/ 2144282 w 2765073"/>
              <a:gd name="connsiteY71" fmla="*/ 1935764 h 2734202"/>
              <a:gd name="connsiteX72" fmla="*/ 2130636 w 2765073"/>
              <a:gd name="connsiteY72" fmla="*/ 1951805 h 2734202"/>
              <a:gd name="connsiteX73" fmla="*/ 2171318 w 2765073"/>
              <a:gd name="connsiteY73" fmla="*/ 2000635 h 2734202"/>
              <a:gd name="connsiteX74" fmla="*/ 2327724 w 2765073"/>
              <a:gd name="connsiteY74" fmla="*/ 2188363 h 2734202"/>
              <a:gd name="connsiteX75" fmla="*/ 2328324 w 2765073"/>
              <a:gd name="connsiteY75" fmla="*/ 2189083 h 2734202"/>
              <a:gd name="connsiteX76" fmla="*/ 2347118 w 2765073"/>
              <a:gd name="connsiteY76" fmla="*/ 2191380 h 2734202"/>
              <a:gd name="connsiteX77" fmla="*/ 2412210 w 2765073"/>
              <a:gd name="connsiteY77" fmla="*/ 2261470 h 2734202"/>
              <a:gd name="connsiteX78" fmla="*/ 2358208 w 2765073"/>
              <a:gd name="connsiteY78" fmla="*/ 2387935 h 2734202"/>
              <a:gd name="connsiteX79" fmla="*/ 2234774 w 2765073"/>
              <a:gd name="connsiteY79" fmla="*/ 2313544 h 2734202"/>
              <a:gd name="connsiteX80" fmla="*/ 2239234 w 2765073"/>
              <a:gd name="connsiteY80" fmla="*/ 2274954 h 2734202"/>
              <a:gd name="connsiteX81" fmla="*/ 2244662 w 2765073"/>
              <a:gd name="connsiteY81" fmla="*/ 2260937 h 2734202"/>
              <a:gd name="connsiteX82" fmla="*/ 2215386 w 2765073"/>
              <a:gd name="connsiteY82" fmla="*/ 2225798 h 2734202"/>
              <a:gd name="connsiteX83" fmla="*/ 2079414 w 2765073"/>
              <a:gd name="connsiteY83" fmla="*/ 2062595 h 2734202"/>
              <a:gd name="connsiteX84" fmla="*/ 2058128 w 2765073"/>
              <a:gd name="connsiteY84" fmla="*/ 2037048 h 2734202"/>
              <a:gd name="connsiteX85" fmla="*/ 2035252 w 2765073"/>
              <a:gd name="connsiteY85" fmla="*/ 2063942 h 2734202"/>
              <a:gd name="connsiteX86" fmla="*/ 1902778 w 2765073"/>
              <a:gd name="connsiteY86" fmla="*/ 2169791 h 2734202"/>
              <a:gd name="connsiteX87" fmla="*/ 1783886 w 2765073"/>
              <a:gd name="connsiteY87" fmla="*/ 2232155 h 2734202"/>
              <a:gd name="connsiteX88" fmla="*/ 1788042 w 2765073"/>
              <a:gd name="connsiteY88" fmla="*/ 2249174 h 2734202"/>
              <a:gd name="connsiteX89" fmla="*/ 1828090 w 2765073"/>
              <a:gd name="connsiteY89" fmla="*/ 2413138 h 2734202"/>
              <a:gd name="connsiteX90" fmla="*/ 1834128 w 2765073"/>
              <a:gd name="connsiteY90" fmla="*/ 2437860 h 2734202"/>
              <a:gd name="connsiteX91" fmla="*/ 1839764 w 2765073"/>
              <a:gd name="connsiteY91" fmla="*/ 2441350 h 2734202"/>
              <a:gd name="connsiteX92" fmla="*/ 1880108 w 2765073"/>
              <a:gd name="connsiteY92" fmla="*/ 2515473 h 2734202"/>
              <a:gd name="connsiteX93" fmla="*/ 1760012 w 2765073"/>
              <a:gd name="connsiteY93" fmla="*/ 2665594 h 2734202"/>
              <a:gd name="connsiteX94" fmla="*/ 1632408 w 2765073"/>
              <a:gd name="connsiteY94" fmla="*/ 2545497 h 2734202"/>
              <a:gd name="connsiteX95" fmla="*/ 1659618 w 2765073"/>
              <a:gd name="connsiteY95" fmla="*/ 2453547 h 2734202"/>
              <a:gd name="connsiteX96" fmla="*/ 1692638 w 2765073"/>
              <a:gd name="connsiteY96" fmla="*/ 2434533 h 2734202"/>
              <a:gd name="connsiteX97" fmla="*/ 1686312 w 2765073"/>
              <a:gd name="connsiteY97" fmla="*/ 2408626 h 2734202"/>
              <a:gd name="connsiteX98" fmla="*/ 1666746 w 2765073"/>
              <a:gd name="connsiteY98" fmla="*/ 2328521 h 2734202"/>
              <a:gd name="connsiteX99" fmla="*/ 1655384 w 2765073"/>
              <a:gd name="connsiteY99" fmla="*/ 2281996 h 2734202"/>
              <a:gd name="connsiteX100" fmla="*/ 1581258 w 2765073"/>
              <a:gd name="connsiteY100" fmla="*/ 2300357 h 2734202"/>
              <a:gd name="connsiteX101" fmla="*/ 1399098 w 2765073"/>
              <a:gd name="connsiteY101" fmla="*/ 2318004 h 2734202"/>
              <a:gd name="connsiteX102" fmla="*/ 1225142 w 2765073"/>
              <a:gd name="connsiteY102" fmla="*/ 2300357 h 2734202"/>
              <a:gd name="connsiteX103" fmla="*/ 1191822 w 2765073"/>
              <a:gd name="connsiteY103" fmla="*/ 2291748 h 2734202"/>
              <a:gd name="connsiteX104" fmla="*/ 1175564 w 2765073"/>
              <a:gd name="connsiteY104" fmla="*/ 2332742 h 2734202"/>
              <a:gd name="connsiteX105" fmla="*/ 1065396 w 2765073"/>
              <a:gd name="connsiteY105" fmla="*/ 2610514 h 2734202"/>
              <a:gd name="connsiteX106" fmla="*/ 1056018 w 2765073"/>
              <a:gd name="connsiteY106" fmla="*/ 2631906 h 2734202"/>
              <a:gd name="connsiteX107" fmla="*/ 1045906 w 2765073"/>
              <a:gd name="connsiteY107" fmla="*/ 2638558 h 2734202"/>
              <a:gd name="connsiteX108" fmla="*/ 1047206 w 2765073"/>
              <a:gd name="connsiteY108" fmla="*/ 2650884 h 2734202"/>
              <a:gd name="connsiteX109" fmla="*/ 953178 w 2765073"/>
              <a:gd name="connsiteY109" fmla="*/ 2734202 h 2734202"/>
              <a:gd name="connsiteX110" fmla="*/ 880848 w 2765073"/>
              <a:gd name="connsiteY110" fmla="*/ 2650884 h 2734202"/>
              <a:gd name="connsiteX111" fmla="*/ 953178 w 2765073"/>
              <a:gd name="connsiteY111" fmla="*/ 2534239 h 2734202"/>
              <a:gd name="connsiteX112" fmla="*/ 961808 w 2765073"/>
              <a:gd name="connsiteY112" fmla="*/ 2536153 h 2734202"/>
              <a:gd name="connsiteX113" fmla="*/ 979228 w 2765073"/>
              <a:gd name="connsiteY113" fmla="*/ 2494720 h 2734202"/>
              <a:gd name="connsiteX114" fmla="*/ 1057566 w 2765073"/>
              <a:gd name="connsiteY114" fmla="*/ 2308385 h 2734202"/>
              <a:gd name="connsiteX115" fmla="*/ 1079624 w 2765073"/>
              <a:gd name="connsiteY115" fmla="*/ 2255916 h 2734202"/>
              <a:gd name="connsiteX116" fmla="*/ 1062908 w 2765073"/>
              <a:gd name="connsiteY116" fmla="*/ 2249774 h 2734202"/>
              <a:gd name="connsiteX117" fmla="*/ 681904 w 2765073"/>
              <a:gd name="connsiteY117" fmla="*/ 1935764 h 2734202"/>
              <a:gd name="connsiteX118" fmla="*/ 677720 w 2765073"/>
              <a:gd name="connsiteY118" fmla="*/ 1928076 h 2734202"/>
              <a:gd name="connsiteX119" fmla="*/ 584348 w 2765073"/>
              <a:gd name="connsiteY119" fmla="*/ 1975895 h 2734202"/>
              <a:gd name="connsiteX120" fmla="*/ 302152 w 2765073"/>
              <a:gd name="connsiteY120" fmla="*/ 2120415 h 2734202"/>
              <a:gd name="connsiteX121" fmla="*/ 301922 w 2765073"/>
              <a:gd name="connsiteY121" fmla="*/ 2120532 h 2734202"/>
              <a:gd name="connsiteX122" fmla="*/ 280614 w 2765073"/>
              <a:gd name="connsiteY122" fmla="*/ 2146580 h 2734202"/>
              <a:gd name="connsiteX123" fmla="*/ 200420 w 2765073"/>
              <a:gd name="connsiteY123" fmla="*/ 2179368 h 2734202"/>
              <a:gd name="connsiteX124" fmla="*/ 117102 w 2765073"/>
              <a:gd name="connsiteY124" fmla="*/ 2079077 h 2734202"/>
              <a:gd name="connsiteX125" fmla="*/ 200420 w 2765073"/>
              <a:gd name="connsiteY125" fmla="*/ 1978787 h 2734202"/>
              <a:gd name="connsiteX126" fmla="*/ 280614 w 2765073"/>
              <a:gd name="connsiteY126" fmla="*/ 2008681 h 2734202"/>
              <a:gd name="connsiteX127" fmla="*/ 290114 w 2765073"/>
              <a:gd name="connsiteY127" fmla="*/ 2020165 h 2734202"/>
              <a:gd name="connsiteX128" fmla="*/ 323812 w 2765073"/>
              <a:gd name="connsiteY128" fmla="*/ 2000252 h 2734202"/>
              <a:gd name="connsiteX129" fmla="*/ 612606 w 2765073"/>
              <a:gd name="connsiteY129" fmla="*/ 1829598 h 2734202"/>
              <a:gd name="connsiteX130" fmla="*/ 621324 w 2765073"/>
              <a:gd name="connsiteY130" fmla="*/ 1824446 h 2734202"/>
              <a:gd name="connsiteX131" fmla="*/ 601920 w 2765073"/>
              <a:gd name="connsiteY131" fmla="*/ 1788792 h 2734202"/>
              <a:gd name="connsiteX132" fmla="*/ 533690 w 2765073"/>
              <a:gd name="connsiteY132" fmla="*/ 1452607 h 2734202"/>
              <a:gd name="connsiteX133" fmla="*/ 534496 w 2765073"/>
              <a:gd name="connsiteY133" fmla="*/ 1435764 h 2734202"/>
              <a:gd name="connsiteX134" fmla="*/ 471336 w 2765073"/>
              <a:gd name="connsiteY134" fmla="*/ 1438665 h 2734202"/>
              <a:gd name="connsiteX135" fmla="*/ 257454 w 2765073"/>
              <a:gd name="connsiteY135" fmla="*/ 1448486 h 2734202"/>
              <a:gd name="connsiteX136" fmla="*/ 251996 w 2765073"/>
              <a:gd name="connsiteY136" fmla="*/ 1448737 h 2734202"/>
              <a:gd name="connsiteX137" fmla="*/ 234250 w 2765073"/>
              <a:gd name="connsiteY137" fmla="*/ 1483495 h 2734202"/>
              <a:gd name="connsiteX138" fmla="*/ 107792 w 2765073"/>
              <a:gd name="connsiteY138" fmla="*/ 1531717 h 2734202"/>
              <a:gd name="connsiteX139" fmla="*/ 8722 w 2765073"/>
              <a:gd name="connsiteY139" fmla="*/ 1379312 h 2734202"/>
              <a:gd name="connsiteX140" fmla="*/ 108388 w 2765073"/>
              <a:gd name="connsiteY140" fmla="*/ 1272152 h 2734202"/>
              <a:gd name="connsiteX141" fmla="*/ 161138 w 2765073"/>
              <a:gd name="connsiteY141" fmla="*/ 1280248 h 2734202"/>
              <a:gd name="connsiteX142" fmla="*/ 211982 w 2765073"/>
              <a:gd name="connsiteY142" fmla="*/ 1293346 h 2734202"/>
              <a:gd name="connsiteX143" fmla="*/ 228582 w 2765073"/>
              <a:gd name="connsiteY143" fmla="*/ 1309337 h 2734202"/>
              <a:gd name="connsiteX144" fmla="*/ 228976 w 2765073"/>
              <a:gd name="connsiteY144" fmla="*/ 1309270 h 2734202"/>
              <a:gd name="connsiteX145" fmla="*/ 541178 w 2765073"/>
              <a:gd name="connsiteY145" fmla="*/ 1294933 h 2734202"/>
              <a:gd name="connsiteX146" fmla="*/ 547492 w 2765073"/>
              <a:gd name="connsiteY146" fmla="*/ 1294643 h 2734202"/>
              <a:gd name="connsiteX147" fmla="*/ 551336 w 2765073"/>
              <a:gd name="connsiteY147" fmla="*/ 1268170 h 2734202"/>
              <a:gd name="connsiteX148" fmla="*/ 601920 w 2765073"/>
              <a:gd name="connsiteY148" fmla="*/ 1098062 h 2734202"/>
              <a:gd name="connsiteX149" fmla="*/ 673690 w 2765073"/>
              <a:gd name="connsiteY149" fmla="*/ 961120 h 2734202"/>
              <a:gd name="connsiteX150" fmla="*/ 617716 w 2765073"/>
              <a:gd name="connsiteY150" fmla="*/ 915746 h 2734202"/>
              <a:gd name="connsiteX151" fmla="*/ 367368 w 2765073"/>
              <a:gd name="connsiteY151" fmla="*/ 712805 h 2734202"/>
              <a:gd name="connsiteX152" fmla="*/ 365870 w 2765073"/>
              <a:gd name="connsiteY152" fmla="*/ 711592 h 2734202"/>
              <a:gd name="connsiteX153" fmla="*/ 360002 w 2765073"/>
              <a:gd name="connsiteY153" fmla="*/ 714701 h 2734202"/>
              <a:gd name="connsiteX154" fmla="*/ 321550 w 2765073"/>
              <a:gd name="connsiteY154" fmla="*/ 720689 h 2734202"/>
              <a:gd name="connsiteX155" fmla="*/ 221260 w 2765073"/>
              <a:gd name="connsiteY155" fmla="*/ 637371 h 2734202"/>
              <a:gd name="connsiteX156" fmla="*/ 321550 w 2765073"/>
              <a:gd name="connsiteY156" fmla="*/ 520726 h 2734202"/>
              <a:gd name="connsiteX157" fmla="*/ 413764 w 2765073"/>
              <a:gd name="connsiteY157" fmla="*/ 583996 h 2734202"/>
              <a:gd name="connsiteX158" fmla="*/ 417840 w 2765073"/>
              <a:gd name="connsiteY158" fmla="*/ 610931 h 2734202"/>
              <a:gd name="connsiteX159" fmla="*/ 428976 w 2765073"/>
              <a:gd name="connsiteY159" fmla="*/ 621013 h 2734202"/>
              <a:gd name="connsiteX160" fmla="*/ 728754 w 2765073"/>
              <a:gd name="connsiteY160" fmla="*/ 864023 h 2734202"/>
              <a:gd name="connsiteX161" fmla="*/ 739942 w 2765073"/>
              <a:gd name="connsiteY161" fmla="*/ 873092 h 2734202"/>
              <a:gd name="connsiteX162" fmla="*/ 787754 w 2765073"/>
              <a:gd name="connsiteY162" fmla="*/ 813483 h 2734202"/>
              <a:gd name="connsiteX163" fmla="*/ 915934 w 2765073"/>
              <a:gd name="connsiteY163" fmla="*/ 705340 h 2734202"/>
              <a:gd name="connsiteX164" fmla="*/ 952074 w 2765073"/>
              <a:gd name="connsiteY164" fmla="*/ 682979 h 2734202"/>
              <a:gd name="connsiteX165" fmla="*/ 939772 w 2765073"/>
              <a:gd name="connsiteY165" fmla="*/ 663182 h 2734202"/>
              <a:gd name="connsiteX166" fmla="*/ 869486 w 2765073"/>
              <a:gd name="connsiteY166" fmla="*/ 550076 h 2734202"/>
              <a:gd name="connsiteX167" fmla="*/ 863504 w 2765073"/>
              <a:gd name="connsiteY167" fmla="*/ 527103 h 2734202"/>
              <a:gd name="connsiteX168" fmla="*/ 832252 w 2765073"/>
              <a:gd name="connsiteY168" fmla="*/ 524969 h 2734202"/>
              <a:gd name="connsiteX169" fmla="*/ 730712 w 2765073"/>
              <a:gd name="connsiteY169" fmla="*/ 372553 h 2734202"/>
              <a:gd name="connsiteX170" fmla="*/ 842748 w 2765073"/>
              <a:gd name="connsiteY170" fmla="*/ 262170 h 2734202"/>
              <a:gd name="connsiteX171" fmla="*/ 886926 w 2765073"/>
              <a:gd name="connsiteY171" fmla="*/ 265861 h 2734202"/>
              <a:gd name="connsiteX172" fmla="*/ 988466 w 2765073"/>
              <a:gd name="connsiteY172" fmla="*/ 418278 h 2734202"/>
              <a:gd name="connsiteX173" fmla="*/ 972404 w 2765073"/>
              <a:gd name="connsiteY173" fmla="*/ 454133 h 2734202"/>
              <a:gd name="connsiteX174" fmla="*/ 973240 w 2765073"/>
              <a:gd name="connsiteY174" fmla="*/ 454973 h 2734202"/>
              <a:gd name="connsiteX175" fmla="*/ 978420 w 2765073"/>
              <a:gd name="connsiteY175" fmla="*/ 471554 h 2734202"/>
              <a:gd name="connsiteX176" fmla="*/ 1027728 w 2765073"/>
              <a:gd name="connsiteY176" fmla="*/ 558632 h 2734202"/>
              <a:gd name="connsiteX177" fmla="*/ 1064506 w 2765073"/>
              <a:gd name="connsiteY177" fmla="*/ 623585 h 2734202"/>
              <a:gd name="connsiteX178" fmla="*/ 1142338 w 2765073"/>
              <a:gd name="connsiteY178" fmla="*/ 594703 h 2734202"/>
              <a:gd name="connsiteX179" fmla="*/ 1310876 w 2765073"/>
              <a:gd name="connsiteY179" fmla="*/ 559945 h 2734202"/>
              <a:gd name="connsiteX180" fmla="*/ 1389078 w 2765073"/>
              <a:gd name="connsiteY180" fmla="*/ 555962 h 2734202"/>
              <a:gd name="connsiteX181" fmla="*/ 1385108 w 2765073"/>
              <a:gd name="connsiteY181" fmla="*/ 484975 h 2734202"/>
              <a:gd name="connsiteX182" fmla="*/ 1367250 w 2765073"/>
              <a:gd name="connsiteY182" fmla="*/ 165743 h 2734202"/>
              <a:gd name="connsiteX183" fmla="*/ 1366970 w 2765073"/>
              <a:gd name="connsiteY183" fmla="*/ 160715 h 2734202"/>
              <a:gd name="connsiteX184" fmla="*/ 1358464 w 2765073"/>
              <a:gd name="connsiteY184" fmla="*/ 158764 h 2734202"/>
              <a:gd name="connsiteX185" fmla="*/ 1297436 w 2765073"/>
              <a:gd name="connsiteY185" fmla="*/ 72320 h 2734202"/>
              <a:gd name="connsiteX186" fmla="*/ 1391464 w 2765073"/>
              <a:gd name="connsiteY186" fmla="*/ 0 h 273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2765073" h="2734202">
                <a:moveTo>
                  <a:pt x="1391464" y="0"/>
                </a:moveTo>
                <a:cubicBezTo>
                  <a:pt x="1442094" y="0"/>
                  <a:pt x="1463794" y="21696"/>
                  <a:pt x="1463794" y="72320"/>
                </a:cubicBezTo>
                <a:cubicBezTo>
                  <a:pt x="1463794" y="84976"/>
                  <a:pt x="1462438" y="97179"/>
                  <a:pt x="1459612" y="108366"/>
                </a:cubicBezTo>
                <a:lnTo>
                  <a:pt x="1455104" y="118755"/>
                </a:lnTo>
                <a:lnTo>
                  <a:pt x="1456722" y="119781"/>
                </a:lnTo>
                <a:cubicBezTo>
                  <a:pt x="1466934" y="129561"/>
                  <a:pt x="1473060" y="143251"/>
                  <a:pt x="1473060" y="158898"/>
                </a:cubicBezTo>
                <a:cubicBezTo>
                  <a:pt x="1485312" y="377949"/>
                  <a:pt x="1491438" y="487475"/>
                  <a:pt x="1494502" y="542238"/>
                </a:cubicBezTo>
                <a:lnTo>
                  <a:pt x="1495524" y="560523"/>
                </a:lnTo>
                <a:lnTo>
                  <a:pt x="1581258" y="573161"/>
                </a:lnTo>
                <a:cubicBezTo>
                  <a:pt x="1639982" y="584791"/>
                  <a:pt x="1696520" y="601972"/>
                  <a:pt x="1750298" y="624178"/>
                </a:cubicBezTo>
                <a:lnTo>
                  <a:pt x="1755028" y="626408"/>
                </a:lnTo>
                <a:lnTo>
                  <a:pt x="1762070" y="601079"/>
                </a:lnTo>
                <a:cubicBezTo>
                  <a:pt x="1796444" y="477426"/>
                  <a:pt x="1813282" y="416861"/>
                  <a:pt x="1821528" y="387197"/>
                </a:cubicBezTo>
                <a:lnTo>
                  <a:pt x="1823562" y="379875"/>
                </a:lnTo>
                <a:lnTo>
                  <a:pt x="1818184" y="348067"/>
                </a:lnTo>
                <a:cubicBezTo>
                  <a:pt x="1818184" y="290514"/>
                  <a:pt x="1875362" y="208295"/>
                  <a:pt x="1957046" y="208295"/>
                </a:cubicBezTo>
                <a:cubicBezTo>
                  <a:pt x="2038730" y="208295"/>
                  <a:pt x="2087740" y="290514"/>
                  <a:pt x="2087740" y="348067"/>
                </a:cubicBezTo>
                <a:cubicBezTo>
                  <a:pt x="2087740" y="430286"/>
                  <a:pt x="2038730" y="512504"/>
                  <a:pt x="1957046" y="512504"/>
                </a:cubicBezTo>
                <a:lnTo>
                  <a:pt x="1928924" y="505427"/>
                </a:lnTo>
                <a:lnTo>
                  <a:pt x="1928400" y="507779"/>
                </a:lnTo>
                <a:cubicBezTo>
                  <a:pt x="1916030" y="563400"/>
                  <a:pt x="1905208" y="612068"/>
                  <a:pt x="1895736" y="654653"/>
                </a:cubicBezTo>
                <a:lnTo>
                  <a:pt x="1886610" y="695688"/>
                </a:lnTo>
                <a:lnTo>
                  <a:pt x="1902778" y="705340"/>
                </a:lnTo>
                <a:cubicBezTo>
                  <a:pt x="1950460" y="737066"/>
                  <a:pt x="1994810" y="773290"/>
                  <a:pt x="2035252" y="813483"/>
                </a:cubicBezTo>
                <a:lnTo>
                  <a:pt x="2104934" y="897821"/>
                </a:lnTo>
                <a:lnTo>
                  <a:pt x="2106036" y="893744"/>
                </a:lnTo>
                <a:cubicBezTo>
                  <a:pt x="2108928" y="889367"/>
                  <a:pt x="2113268" y="886449"/>
                  <a:pt x="2119054" y="886449"/>
                </a:cubicBezTo>
                <a:cubicBezTo>
                  <a:pt x="2261774" y="719150"/>
                  <a:pt x="2333134" y="635501"/>
                  <a:pt x="2368814" y="593676"/>
                </a:cubicBezTo>
                <a:lnTo>
                  <a:pt x="2383666" y="576267"/>
                </a:lnTo>
                <a:lnTo>
                  <a:pt x="2373314" y="565370"/>
                </a:lnTo>
                <a:cubicBezTo>
                  <a:pt x="2357506" y="543053"/>
                  <a:pt x="2350066" y="517016"/>
                  <a:pt x="2361226" y="490979"/>
                </a:cubicBezTo>
                <a:cubicBezTo>
                  <a:pt x="2361226" y="446345"/>
                  <a:pt x="2413300" y="416588"/>
                  <a:pt x="2465374" y="416588"/>
                </a:cubicBezTo>
                <a:cubicBezTo>
                  <a:pt x="2510008" y="446345"/>
                  <a:pt x="2539764" y="490979"/>
                  <a:pt x="2539764" y="543053"/>
                </a:cubicBezTo>
                <a:cubicBezTo>
                  <a:pt x="2539764" y="582108"/>
                  <a:pt x="2510474" y="604426"/>
                  <a:pt x="2473860" y="613143"/>
                </a:cubicBezTo>
                <a:lnTo>
                  <a:pt x="2468686" y="613725"/>
                </a:lnTo>
                <a:lnTo>
                  <a:pt x="2387422" y="708983"/>
                </a:lnTo>
                <a:cubicBezTo>
                  <a:pt x="2196200" y="933137"/>
                  <a:pt x="2196200" y="933137"/>
                  <a:pt x="2196200" y="933137"/>
                </a:cubicBezTo>
                <a:cubicBezTo>
                  <a:pt x="2184628" y="948699"/>
                  <a:pt x="2171128" y="956481"/>
                  <a:pt x="2157626" y="956481"/>
                </a:cubicBezTo>
                <a:lnTo>
                  <a:pt x="2148842" y="953918"/>
                </a:lnTo>
                <a:lnTo>
                  <a:pt x="2226422" y="1098062"/>
                </a:lnTo>
                <a:cubicBezTo>
                  <a:pt x="2237680" y="1125044"/>
                  <a:pt x="2247674" y="1152754"/>
                  <a:pt x="2256332" y="1181127"/>
                </a:cubicBezTo>
                <a:lnTo>
                  <a:pt x="2271192" y="1240196"/>
                </a:lnTo>
                <a:lnTo>
                  <a:pt x="2272652" y="1239920"/>
                </a:lnTo>
                <a:cubicBezTo>
                  <a:pt x="2404494" y="1215039"/>
                  <a:pt x="2404494" y="1215039"/>
                  <a:pt x="2404494" y="1215039"/>
                </a:cubicBezTo>
                <a:lnTo>
                  <a:pt x="2408766" y="1215595"/>
                </a:lnTo>
                <a:lnTo>
                  <a:pt x="2413642" y="1201395"/>
                </a:lnTo>
                <a:cubicBezTo>
                  <a:pt x="2432692" y="1169961"/>
                  <a:pt x="2465078" y="1145195"/>
                  <a:pt x="2503180" y="1133765"/>
                </a:cubicBezTo>
                <a:cubicBezTo>
                  <a:pt x="2516516" y="1128050"/>
                  <a:pt x="2531280" y="1126621"/>
                  <a:pt x="2546282" y="1128883"/>
                </a:cubicBezTo>
                <a:cubicBezTo>
                  <a:pt x="2591290" y="1135670"/>
                  <a:pt x="2638438" y="1175676"/>
                  <a:pt x="2655584" y="1232828"/>
                </a:cubicBezTo>
                <a:cubicBezTo>
                  <a:pt x="2678446" y="1309031"/>
                  <a:pt x="2632724" y="1362373"/>
                  <a:pt x="2556522" y="1385234"/>
                </a:cubicBezTo>
                <a:cubicBezTo>
                  <a:pt x="2529850" y="1400474"/>
                  <a:pt x="2497464" y="1394759"/>
                  <a:pt x="2468888" y="1378566"/>
                </a:cubicBezTo>
                <a:lnTo>
                  <a:pt x="2447042" y="1361210"/>
                </a:lnTo>
                <a:lnTo>
                  <a:pt x="2427638" y="1371827"/>
                </a:lnTo>
                <a:cubicBezTo>
                  <a:pt x="2393886" y="1376726"/>
                  <a:pt x="2362244" y="1381320"/>
                  <a:pt x="2332580" y="1385626"/>
                </a:cubicBezTo>
                <a:lnTo>
                  <a:pt x="2293272" y="1391332"/>
                </a:lnTo>
                <a:lnTo>
                  <a:pt x="2296264" y="1452607"/>
                </a:lnTo>
                <a:cubicBezTo>
                  <a:pt x="2296264" y="1482379"/>
                  <a:pt x="2294714" y="1511811"/>
                  <a:pt x="2291684" y="1540828"/>
                </a:cubicBezTo>
                <a:lnTo>
                  <a:pt x="2278384" y="1625578"/>
                </a:lnTo>
                <a:lnTo>
                  <a:pt x="2295082" y="1632300"/>
                </a:lnTo>
                <a:cubicBezTo>
                  <a:pt x="2483720" y="1708227"/>
                  <a:pt x="2560454" y="1739113"/>
                  <a:pt x="2591666" y="1751677"/>
                </a:cubicBezTo>
                <a:lnTo>
                  <a:pt x="2600572" y="1755261"/>
                </a:lnTo>
                <a:lnTo>
                  <a:pt x="2617144" y="1743864"/>
                </a:lnTo>
                <a:cubicBezTo>
                  <a:pt x="2629516" y="1738681"/>
                  <a:pt x="2643236" y="1735788"/>
                  <a:pt x="2656954" y="1735788"/>
                </a:cubicBezTo>
                <a:cubicBezTo>
                  <a:pt x="2703990" y="1735788"/>
                  <a:pt x="2758866" y="1758932"/>
                  <a:pt x="2758866" y="1805220"/>
                </a:cubicBezTo>
                <a:cubicBezTo>
                  <a:pt x="2782384" y="1859222"/>
                  <a:pt x="2735348" y="1913225"/>
                  <a:pt x="2680472" y="1913225"/>
                </a:cubicBezTo>
                <a:cubicBezTo>
                  <a:pt x="2639314" y="1930583"/>
                  <a:pt x="2602568" y="1908885"/>
                  <a:pt x="2586766" y="1874169"/>
                </a:cubicBezTo>
                <a:lnTo>
                  <a:pt x="2585042" y="1866164"/>
                </a:lnTo>
                <a:lnTo>
                  <a:pt x="2567122" y="1866481"/>
                </a:lnTo>
                <a:cubicBezTo>
                  <a:pt x="2412046" y="1805218"/>
                  <a:pt x="2315124" y="1766929"/>
                  <a:pt x="2254548" y="1742998"/>
                </a:cubicBezTo>
                <a:lnTo>
                  <a:pt x="2245076" y="1739255"/>
                </a:lnTo>
                <a:lnTo>
                  <a:pt x="2226422" y="1788792"/>
                </a:lnTo>
                <a:cubicBezTo>
                  <a:pt x="2203906" y="1840522"/>
                  <a:pt x="2176334" y="1889709"/>
                  <a:pt x="2144282" y="1935764"/>
                </a:cubicBezTo>
                <a:lnTo>
                  <a:pt x="2130636" y="1951805"/>
                </a:lnTo>
                <a:lnTo>
                  <a:pt x="2171318" y="2000635"/>
                </a:lnTo>
                <a:cubicBezTo>
                  <a:pt x="2266572" y="2114966"/>
                  <a:pt x="2308908" y="2165779"/>
                  <a:pt x="2327724" y="2188363"/>
                </a:cubicBezTo>
                <a:lnTo>
                  <a:pt x="2328324" y="2189083"/>
                </a:lnTo>
                <a:lnTo>
                  <a:pt x="2347118" y="2191380"/>
                </a:lnTo>
                <a:cubicBezTo>
                  <a:pt x="2381834" y="2200098"/>
                  <a:pt x="2412210" y="2222415"/>
                  <a:pt x="2412210" y="2261470"/>
                </a:cubicBezTo>
                <a:cubicBezTo>
                  <a:pt x="2435354" y="2313544"/>
                  <a:pt x="2412210" y="2358179"/>
                  <a:pt x="2358208" y="2387935"/>
                </a:cubicBezTo>
                <a:cubicBezTo>
                  <a:pt x="2311920" y="2387935"/>
                  <a:pt x="2257918" y="2358179"/>
                  <a:pt x="2234774" y="2313544"/>
                </a:cubicBezTo>
                <a:cubicBezTo>
                  <a:pt x="2234774" y="2300525"/>
                  <a:pt x="2236220" y="2287507"/>
                  <a:pt x="2239234" y="2274954"/>
                </a:cubicBezTo>
                <a:lnTo>
                  <a:pt x="2244662" y="2260937"/>
                </a:lnTo>
                <a:lnTo>
                  <a:pt x="2215386" y="2225798"/>
                </a:lnTo>
                <a:cubicBezTo>
                  <a:pt x="2156588" y="2155224"/>
                  <a:pt x="2112488" y="2102293"/>
                  <a:pt x="2079414" y="2062595"/>
                </a:cubicBezTo>
                <a:lnTo>
                  <a:pt x="2058128" y="2037048"/>
                </a:lnTo>
                <a:lnTo>
                  <a:pt x="2035252" y="2063942"/>
                </a:lnTo>
                <a:cubicBezTo>
                  <a:pt x="1994810" y="2103143"/>
                  <a:pt x="1950460" y="2138622"/>
                  <a:pt x="1902778" y="2169791"/>
                </a:cubicBezTo>
                <a:lnTo>
                  <a:pt x="1783886" y="2232155"/>
                </a:lnTo>
                <a:lnTo>
                  <a:pt x="1788042" y="2249174"/>
                </a:lnTo>
                <a:cubicBezTo>
                  <a:pt x="1807012" y="2326841"/>
                  <a:pt x="1819658" y="2378619"/>
                  <a:pt x="1828090" y="2413138"/>
                </a:cubicBezTo>
                <a:lnTo>
                  <a:pt x="1834128" y="2437860"/>
                </a:lnTo>
                <a:lnTo>
                  <a:pt x="1839764" y="2441350"/>
                </a:lnTo>
                <a:cubicBezTo>
                  <a:pt x="1863220" y="2462930"/>
                  <a:pt x="1880108" y="2492955"/>
                  <a:pt x="1880108" y="2515473"/>
                </a:cubicBezTo>
                <a:cubicBezTo>
                  <a:pt x="1880108" y="2590533"/>
                  <a:pt x="1835072" y="2665594"/>
                  <a:pt x="1760012" y="2665594"/>
                </a:cubicBezTo>
                <a:cubicBezTo>
                  <a:pt x="1684950" y="2665594"/>
                  <a:pt x="1632408" y="2620558"/>
                  <a:pt x="1632408" y="2545497"/>
                </a:cubicBezTo>
                <a:cubicBezTo>
                  <a:pt x="1621148" y="2507966"/>
                  <a:pt x="1634284" y="2476066"/>
                  <a:pt x="1659618" y="2453547"/>
                </a:cubicBezTo>
                <a:lnTo>
                  <a:pt x="1692638" y="2434533"/>
                </a:lnTo>
                <a:lnTo>
                  <a:pt x="1686312" y="2408626"/>
                </a:lnTo>
                <a:cubicBezTo>
                  <a:pt x="1679366" y="2380184"/>
                  <a:pt x="1672852" y="2353519"/>
                  <a:pt x="1666746" y="2328521"/>
                </a:cubicBezTo>
                <a:lnTo>
                  <a:pt x="1655384" y="2281996"/>
                </a:lnTo>
                <a:lnTo>
                  <a:pt x="1581258" y="2300357"/>
                </a:lnTo>
                <a:cubicBezTo>
                  <a:pt x="1522532" y="2311925"/>
                  <a:pt x="1461622" y="2318004"/>
                  <a:pt x="1399098" y="2318004"/>
                </a:cubicBezTo>
                <a:cubicBezTo>
                  <a:pt x="1339552" y="2318004"/>
                  <a:pt x="1281370" y="2311925"/>
                  <a:pt x="1225142" y="2300357"/>
                </a:cubicBezTo>
                <a:lnTo>
                  <a:pt x="1191822" y="2291748"/>
                </a:lnTo>
                <a:lnTo>
                  <a:pt x="1175564" y="2332742"/>
                </a:lnTo>
                <a:cubicBezTo>
                  <a:pt x="1065396" y="2610514"/>
                  <a:pt x="1065396" y="2610514"/>
                  <a:pt x="1065396" y="2610514"/>
                </a:cubicBezTo>
                <a:cubicBezTo>
                  <a:pt x="1065396" y="2618337"/>
                  <a:pt x="1061798" y="2625672"/>
                  <a:pt x="1056018" y="2631906"/>
                </a:cubicBezTo>
                <a:lnTo>
                  <a:pt x="1045906" y="2638558"/>
                </a:lnTo>
                <a:lnTo>
                  <a:pt x="1047206" y="2650884"/>
                </a:lnTo>
                <a:cubicBezTo>
                  <a:pt x="1047206" y="2700875"/>
                  <a:pt x="1025506" y="2734202"/>
                  <a:pt x="953178" y="2734202"/>
                </a:cubicBezTo>
                <a:cubicBezTo>
                  <a:pt x="902548" y="2734202"/>
                  <a:pt x="880848" y="2700875"/>
                  <a:pt x="880848" y="2650884"/>
                </a:cubicBezTo>
                <a:cubicBezTo>
                  <a:pt x="880848" y="2592562"/>
                  <a:pt x="902548" y="2534239"/>
                  <a:pt x="953178" y="2534239"/>
                </a:cubicBezTo>
                <a:lnTo>
                  <a:pt x="961808" y="2536153"/>
                </a:lnTo>
                <a:lnTo>
                  <a:pt x="979228" y="2494720"/>
                </a:lnTo>
                <a:cubicBezTo>
                  <a:pt x="1013104" y="2414142"/>
                  <a:pt x="1038510" y="2353710"/>
                  <a:pt x="1057566" y="2308385"/>
                </a:cubicBezTo>
                <a:lnTo>
                  <a:pt x="1079624" y="2255916"/>
                </a:lnTo>
                <a:lnTo>
                  <a:pt x="1062908" y="2249774"/>
                </a:lnTo>
                <a:cubicBezTo>
                  <a:pt x="907716" y="2183902"/>
                  <a:pt x="775412" y="2073928"/>
                  <a:pt x="681904" y="1935764"/>
                </a:cubicBezTo>
                <a:lnTo>
                  <a:pt x="677720" y="1928076"/>
                </a:lnTo>
                <a:lnTo>
                  <a:pt x="584348" y="1975895"/>
                </a:lnTo>
                <a:cubicBezTo>
                  <a:pt x="341086" y="2100476"/>
                  <a:pt x="306944" y="2117961"/>
                  <a:pt x="302152" y="2120415"/>
                </a:cubicBezTo>
                <a:lnTo>
                  <a:pt x="301922" y="2120532"/>
                </a:lnTo>
                <a:lnTo>
                  <a:pt x="280614" y="2146580"/>
                </a:lnTo>
                <a:cubicBezTo>
                  <a:pt x="258742" y="2165867"/>
                  <a:pt x="229582" y="2179368"/>
                  <a:pt x="200420" y="2179368"/>
                </a:cubicBezTo>
                <a:cubicBezTo>
                  <a:pt x="150430" y="2179368"/>
                  <a:pt x="117102" y="2125365"/>
                  <a:pt x="117102" y="2079077"/>
                </a:cubicBezTo>
                <a:cubicBezTo>
                  <a:pt x="117102" y="2025075"/>
                  <a:pt x="150430" y="1978787"/>
                  <a:pt x="200420" y="1978787"/>
                </a:cubicBezTo>
                <a:cubicBezTo>
                  <a:pt x="229582" y="1978787"/>
                  <a:pt x="258742" y="1990359"/>
                  <a:pt x="280614" y="2008681"/>
                </a:cubicBezTo>
                <a:lnTo>
                  <a:pt x="290114" y="2020165"/>
                </a:lnTo>
                <a:lnTo>
                  <a:pt x="323812" y="2000252"/>
                </a:lnTo>
                <a:cubicBezTo>
                  <a:pt x="488838" y="1902735"/>
                  <a:pt x="571350" y="1853977"/>
                  <a:pt x="612606" y="1829598"/>
                </a:cubicBezTo>
                <a:lnTo>
                  <a:pt x="621324" y="1824446"/>
                </a:lnTo>
                <a:lnTo>
                  <a:pt x="601920" y="1788792"/>
                </a:lnTo>
                <a:cubicBezTo>
                  <a:pt x="558004" y="1685331"/>
                  <a:pt x="533690" y="1571698"/>
                  <a:pt x="533690" y="1452607"/>
                </a:cubicBezTo>
                <a:lnTo>
                  <a:pt x="534496" y="1435764"/>
                </a:lnTo>
                <a:lnTo>
                  <a:pt x="471336" y="1438665"/>
                </a:lnTo>
                <a:cubicBezTo>
                  <a:pt x="347684" y="1444343"/>
                  <a:pt x="287118" y="1447124"/>
                  <a:pt x="257454" y="1448486"/>
                </a:cubicBezTo>
                <a:lnTo>
                  <a:pt x="251996" y="1448737"/>
                </a:lnTo>
                <a:lnTo>
                  <a:pt x="234250" y="1483495"/>
                </a:lnTo>
                <a:cubicBezTo>
                  <a:pt x="200670" y="1527431"/>
                  <a:pt x="147802" y="1548863"/>
                  <a:pt x="107792" y="1531717"/>
                </a:cubicBezTo>
                <a:cubicBezTo>
                  <a:pt x="31584" y="1508856"/>
                  <a:pt x="-21762" y="1432654"/>
                  <a:pt x="8722" y="1379312"/>
                </a:cubicBezTo>
                <a:cubicBezTo>
                  <a:pt x="25868" y="1322160"/>
                  <a:pt x="60162" y="1277867"/>
                  <a:pt x="108388" y="1272152"/>
                </a:cubicBezTo>
                <a:cubicBezTo>
                  <a:pt x="124462" y="1270247"/>
                  <a:pt x="142086" y="1272628"/>
                  <a:pt x="161138" y="1280248"/>
                </a:cubicBezTo>
                <a:cubicBezTo>
                  <a:pt x="180190" y="1280248"/>
                  <a:pt x="197336" y="1285011"/>
                  <a:pt x="211982" y="1293346"/>
                </a:cubicBezTo>
                <a:lnTo>
                  <a:pt x="228582" y="1309337"/>
                </a:lnTo>
                <a:lnTo>
                  <a:pt x="228976" y="1309270"/>
                </a:lnTo>
                <a:cubicBezTo>
                  <a:pt x="363982" y="1303070"/>
                  <a:pt x="465236" y="1298420"/>
                  <a:pt x="541178" y="1294933"/>
                </a:cubicBezTo>
                <a:lnTo>
                  <a:pt x="547492" y="1294643"/>
                </a:lnTo>
                <a:lnTo>
                  <a:pt x="551336" y="1268170"/>
                </a:lnTo>
                <a:cubicBezTo>
                  <a:pt x="562904" y="1208904"/>
                  <a:pt x="579962" y="1152025"/>
                  <a:pt x="601920" y="1098062"/>
                </a:cubicBezTo>
                <a:lnTo>
                  <a:pt x="673690" y="961120"/>
                </a:lnTo>
                <a:lnTo>
                  <a:pt x="617716" y="915746"/>
                </a:lnTo>
                <a:cubicBezTo>
                  <a:pt x="458486" y="786669"/>
                  <a:pt x="393714" y="734163"/>
                  <a:pt x="367368" y="712805"/>
                </a:cubicBezTo>
                <a:lnTo>
                  <a:pt x="365870" y="711592"/>
                </a:lnTo>
                <a:lnTo>
                  <a:pt x="360002" y="714701"/>
                </a:lnTo>
                <a:cubicBezTo>
                  <a:pt x="348068" y="718606"/>
                  <a:pt x="335050" y="720689"/>
                  <a:pt x="321550" y="720689"/>
                </a:cubicBezTo>
                <a:cubicBezTo>
                  <a:pt x="267546" y="720689"/>
                  <a:pt x="221260" y="687362"/>
                  <a:pt x="221260" y="637371"/>
                </a:cubicBezTo>
                <a:cubicBezTo>
                  <a:pt x="221260" y="554053"/>
                  <a:pt x="267546" y="520726"/>
                  <a:pt x="321550" y="520726"/>
                </a:cubicBezTo>
                <a:cubicBezTo>
                  <a:pt x="362052" y="520726"/>
                  <a:pt x="398214" y="539473"/>
                  <a:pt x="413764" y="583996"/>
                </a:cubicBezTo>
                <a:lnTo>
                  <a:pt x="417840" y="610931"/>
                </a:lnTo>
                <a:lnTo>
                  <a:pt x="428976" y="621013"/>
                </a:lnTo>
                <a:cubicBezTo>
                  <a:pt x="600278" y="759876"/>
                  <a:pt x="685930" y="829308"/>
                  <a:pt x="728754" y="864023"/>
                </a:cubicBezTo>
                <a:lnTo>
                  <a:pt x="739942" y="873092"/>
                </a:lnTo>
                <a:lnTo>
                  <a:pt x="787754" y="813483"/>
                </a:lnTo>
                <a:cubicBezTo>
                  <a:pt x="826956" y="773290"/>
                  <a:pt x="869878" y="737066"/>
                  <a:pt x="915934" y="705340"/>
                </a:cubicBezTo>
                <a:lnTo>
                  <a:pt x="952074" y="682979"/>
                </a:lnTo>
                <a:lnTo>
                  <a:pt x="939772" y="663182"/>
                </a:lnTo>
                <a:cubicBezTo>
                  <a:pt x="869486" y="550076"/>
                  <a:pt x="869486" y="550076"/>
                  <a:pt x="869486" y="550076"/>
                </a:cubicBezTo>
                <a:lnTo>
                  <a:pt x="863504" y="527103"/>
                </a:lnTo>
                <a:lnTo>
                  <a:pt x="832252" y="524969"/>
                </a:lnTo>
                <a:cubicBezTo>
                  <a:pt x="754144" y="494486"/>
                  <a:pt x="707280" y="418278"/>
                  <a:pt x="730712" y="372553"/>
                </a:cubicBezTo>
                <a:cubicBezTo>
                  <a:pt x="748286" y="315397"/>
                  <a:pt x="796616" y="271101"/>
                  <a:pt x="842748" y="262170"/>
                </a:cubicBezTo>
                <a:cubicBezTo>
                  <a:pt x="858124" y="259193"/>
                  <a:pt x="873258" y="260146"/>
                  <a:pt x="886926" y="265861"/>
                </a:cubicBezTo>
                <a:cubicBezTo>
                  <a:pt x="965034" y="296345"/>
                  <a:pt x="1011900" y="372553"/>
                  <a:pt x="988466" y="418278"/>
                </a:cubicBezTo>
                <a:lnTo>
                  <a:pt x="972404" y="454133"/>
                </a:lnTo>
                <a:lnTo>
                  <a:pt x="973240" y="454973"/>
                </a:lnTo>
                <a:cubicBezTo>
                  <a:pt x="976506" y="460051"/>
                  <a:pt x="978420" y="465665"/>
                  <a:pt x="978420" y="471554"/>
                </a:cubicBezTo>
                <a:cubicBezTo>
                  <a:pt x="995928" y="502472"/>
                  <a:pt x="1012340" y="531458"/>
                  <a:pt x="1027728" y="558632"/>
                </a:cubicBezTo>
                <a:lnTo>
                  <a:pt x="1064506" y="623585"/>
                </a:lnTo>
                <a:lnTo>
                  <a:pt x="1142338" y="594703"/>
                </a:lnTo>
                <a:cubicBezTo>
                  <a:pt x="1196466" y="577654"/>
                  <a:pt x="1252840" y="565892"/>
                  <a:pt x="1310876" y="559945"/>
                </a:cubicBezTo>
                <a:lnTo>
                  <a:pt x="1389078" y="555962"/>
                </a:lnTo>
                <a:lnTo>
                  <a:pt x="1385108" y="484975"/>
                </a:lnTo>
                <a:cubicBezTo>
                  <a:pt x="1371900" y="248850"/>
                  <a:pt x="1368256" y="183712"/>
                  <a:pt x="1367250" y="165743"/>
                </a:cubicBezTo>
                <a:lnTo>
                  <a:pt x="1366970" y="160715"/>
                </a:lnTo>
                <a:lnTo>
                  <a:pt x="1358464" y="158764"/>
                </a:lnTo>
                <a:cubicBezTo>
                  <a:pt x="1325916" y="144187"/>
                  <a:pt x="1297436" y="110287"/>
                  <a:pt x="1297436" y="72320"/>
                </a:cubicBezTo>
                <a:cubicBezTo>
                  <a:pt x="1297436" y="21696"/>
                  <a:pt x="1348068" y="0"/>
                  <a:pt x="1391464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9C90FC3E-76DC-8642-80A8-CBF79C9B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13" y="3699973"/>
            <a:ext cx="2005245" cy="1971095"/>
          </a:xfrm>
          <a:custGeom>
            <a:avLst/>
            <a:gdLst>
              <a:gd name="connsiteX0" fmla="*/ 1026043 w 2005245"/>
              <a:gd name="connsiteY0" fmla="*/ 0 h 1971095"/>
              <a:gd name="connsiteX1" fmla="*/ 1103189 w 2005245"/>
              <a:gd name="connsiteY1" fmla="*/ 82661 h 1971095"/>
              <a:gd name="connsiteX2" fmla="*/ 1081974 w 2005245"/>
              <a:gd name="connsiteY2" fmla="*/ 142591 h 1971095"/>
              <a:gd name="connsiteX3" fmla="*/ 1080136 w 2005245"/>
              <a:gd name="connsiteY3" fmla="*/ 143858 h 1971095"/>
              <a:gd name="connsiteX4" fmla="*/ 1081077 w 2005245"/>
              <a:gd name="connsiteY4" fmla="*/ 155764 h 1971095"/>
              <a:gd name="connsiteX5" fmla="*/ 1098372 w 2005245"/>
              <a:gd name="connsiteY5" fmla="*/ 374521 h 1971095"/>
              <a:gd name="connsiteX6" fmla="*/ 1099509 w 2005245"/>
              <a:gd name="connsiteY6" fmla="*/ 388899 h 1971095"/>
              <a:gd name="connsiteX7" fmla="*/ 1155566 w 2005245"/>
              <a:gd name="connsiteY7" fmla="*/ 394719 h 1971095"/>
              <a:gd name="connsiteX8" fmla="*/ 1271931 w 2005245"/>
              <a:gd name="connsiteY8" fmla="*/ 431693 h 1971095"/>
              <a:gd name="connsiteX9" fmla="*/ 1281982 w 2005245"/>
              <a:gd name="connsiteY9" fmla="*/ 437256 h 1971095"/>
              <a:gd name="connsiteX10" fmla="*/ 1293783 w 2005245"/>
              <a:gd name="connsiteY10" fmla="*/ 391160 h 1971095"/>
              <a:gd name="connsiteX11" fmla="*/ 1319210 w 2005245"/>
              <a:gd name="connsiteY11" fmla="*/ 291839 h 1971095"/>
              <a:gd name="connsiteX12" fmla="*/ 1345247 w 2005245"/>
              <a:gd name="connsiteY12" fmla="*/ 258277 h 1971095"/>
              <a:gd name="connsiteX13" fmla="*/ 1355493 w 2005245"/>
              <a:gd name="connsiteY13" fmla="*/ 253590 h 1971095"/>
              <a:gd name="connsiteX14" fmla="*/ 1353923 w 2005245"/>
              <a:gd name="connsiteY14" fmla="*/ 239155 h 1971095"/>
              <a:gd name="connsiteX15" fmla="*/ 1426243 w 2005245"/>
              <a:gd name="connsiteY15" fmla="*/ 138864 h 1971095"/>
              <a:gd name="connsiteX16" fmla="*/ 1520258 w 2005245"/>
              <a:gd name="connsiteY16" fmla="*/ 239155 h 1971095"/>
              <a:gd name="connsiteX17" fmla="*/ 1426243 w 2005245"/>
              <a:gd name="connsiteY17" fmla="*/ 339445 h 1971095"/>
              <a:gd name="connsiteX18" fmla="*/ 1406514 w 2005245"/>
              <a:gd name="connsiteY18" fmla="*/ 334566 h 1971095"/>
              <a:gd name="connsiteX19" fmla="*/ 1398896 w 2005245"/>
              <a:gd name="connsiteY19" fmla="*/ 369178 h 1971095"/>
              <a:gd name="connsiteX20" fmla="*/ 1384869 w 2005245"/>
              <a:gd name="connsiteY20" fmla="*/ 432903 h 1971095"/>
              <a:gd name="connsiteX21" fmla="*/ 1372842 w 2005245"/>
              <a:gd name="connsiteY21" fmla="*/ 487544 h 1971095"/>
              <a:gd name="connsiteX22" fmla="*/ 1378201 w 2005245"/>
              <a:gd name="connsiteY22" fmla="*/ 490510 h 1971095"/>
              <a:gd name="connsiteX23" fmla="*/ 1471529 w 2005245"/>
              <a:gd name="connsiteY23" fmla="*/ 568878 h 1971095"/>
              <a:gd name="connsiteX24" fmla="*/ 1527493 w 2005245"/>
              <a:gd name="connsiteY24" fmla="*/ 637892 h 1971095"/>
              <a:gd name="connsiteX25" fmla="*/ 1527493 w 2005245"/>
              <a:gd name="connsiteY25" fmla="*/ 609452 h 1971095"/>
              <a:gd name="connsiteX26" fmla="*/ 1737792 w 2005245"/>
              <a:gd name="connsiteY26" fmla="*/ 390219 h 1971095"/>
              <a:gd name="connsiteX27" fmla="*/ 1739287 w 2005245"/>
              <a:gd name="connsiteY27" fmla="*/ 388661 h 1971095"/>
              <a:gd name="connsiteX28" fmla="*/ 1755856 w 2005245"/>
              <a:gd name="connsiteY28" fmla="*/ 358169 h 1971095"/>
              <a:gd name="connsiteX29" fmla="*/ 1809018 w 2005245"/>
              <a:gd name="connsiteY29" fmla="*/ 327692 h 1971095"/>
              <a:gd name="connsiteX30" fmla="*/ 1848618 w 2005245"/>
              <a:gd name="connsiteY30" fmla="*/ 337248 h 1971095"/>
              <a:gd name="connsiteX31" fmla="*/ 1900695 w 2005245"/>
              <a:gd name="connsiteY31" fmla="*/ 419899 h 1971095"/>
              <a:gd name="connsiteX32" fmla="*/ 1813900 w 2005245"/>
              <a:gd name="connsiteY32" fmla="*/ 477755 h 1971095"/>
              <a:gd name="connsiteX33" fmla="*/ 1787448 w 2005245"/>
              <a:gd name="connsiteY33" fmla="*/ 470458 h 1971095"/>
              <a:gd name="connsiteX34" fmla="*/ 1758444 w 2005245"/>
              <a:gd name="connsiteY34" fmla="*/ 500694 h 1971095"/>
              <a:gd name="connsiteX35" fmla="*/ 1609718 w 2005245"/>
              <a:gd name="connsiteY35" fmla="*/ 655739 h 1971095"/>
              <a:gd name="connsiteX36" fmla="*/ 1571689 w 2005245"/>
              <a:gd name="connsiteY36" fmla="*/ 682740 h 1971095"/>
              <a:gd name="connsiteX37" fmla="*/ 1559360 w 2005245"/>
              <a:gd name="connsiteY37" fmla="*/ 683816 h 1971095"/>
              <a:gd name="connsiteX38" fmla="*/ 1607979 w 2005245"/>
              <a:gd name="connsiteY38" fmla="*/ 775083 h 1971095"/>
              <a:gd name="connsiteX39" fmla="*/ 1645411 w 2005245"/>
              <a:gd name="connsiteY39" fmla="*/ 898332 h 1971095"/>
              <a:gd name="connsiteX40" fmla="*/ 1646380 w 2005245"/>
              <a:gd name="connsiteY40" fmla="*/ 908201 h 1971095"/>
              <a:gd name="connsiteX41" fmla="*/ 1694284 w 2005245"/>
              <a:gd name="connsiteY41" fmla="*/ 901961 h 1971095"/>
              <a:gd name="connsiteX42" fmla="*/ 1783086 w 2005245"/>
              <a:gd name="connsiteY42" fmla="*/ 890392 h 1971095"/>
              <a:gd name="connsiteX43" fmla="*/ 1788149 w 2005245"/>
              <a:gd name="connsiteY43" fmla="*/ 889733 h 1971095"/>
              <a:gd name="connsiteX44" fmla="*/ 1788836 w 2005245"/>
              <a:gd name="connsiteY44" fmla="*/ 888043 h 1971095"/>
              <a:gd name="connsiteX45" fmla="*/ 1847661 w 2005245"/>
              <a:gd name="connsiteY45" fmla="*/ 833179 h 1971095"/>
              <a:gd name="connsiteX46" fmla="*/ 1971095 w 2005245"/>
              <a:gd name="connsiteY46" fmla="*/ 907571 h 1971095"/>
              <a:gd name="connsiteX47" fmla="*/ 1893949 w 2005245"/>
              <a:gd name="connsiteY47" fmla="*/ 1034036 h 1971095"/>
              <a:gd name="connsiteX48" fmla="*/ 1793055 w 2005245"/>
              <a:gd name="connsiteY48" fmla="*/ 993237 h 1971095"/>
              <a:gd name="connsiteX49" fmla="*/ 1776303 w 2005245"/>
              <a:gd name="connsiteY49" fmla="*/ 968271 h 1971095"/>
              <a:gd name="connsiteX50" fmla="*/ 1739966 w 2005245"/>
              <a:gd name="connsiteY50" fmla="*/ 974651 h 1971095"/>
              <a:gd name="connsiteX51" fmla="*/ 1680221 w 2005245"/>
              <a:gd name="connsiteY51" fmla="*/ 985140 h 1971095"/>
              <a:gd name="connsiteX52" fmla="*/ 1654373 w 2005245"/>
              <a:gd name="connsiteY52" fmla="*/ 989678 h 1971095"/>
              <a:gd name="connsiteX53" fmla="*/ 1658521 w 2005245"/>
              <a:gd name="connsiteY53" fmla="*/ 1031953 h 1971095"/>
              <a:gd name="connsiteX54" fmla="*/ 1645411 w 2005245"/>
              <a:gd name="connsiteY54" fmla="*/ 1155569 h 1971095"/>
              <a:gd name="connsiteX55" fmla="*/ 1625926 w 2005245"/>
              <a:gd name="connsiteY55" fmla="*/ 1216143 h 1971095"/>
              <a:gd name="connsiteX56" fmla="*/ 1642186 w 2005245"/>
              <a:gd name="connsiteY56" fmla="*/ 1221134 h 1971095"/>
              <a:gd name="connsiteX57" fmla="*/ 1870566 w 2005245"/>
              <a:gd name="connsiteY57" fmla="*/ 1291234 h 1971095"/>
              <a:gd name="connsiteX58" fmla="*/ 1884150 w 2005245"/>
              <a:gd name="connsiteY58" fmla="*/ 1295404 h 1971095"/>
              <a:gd name="connsiteX59" fmla="*/ 1885659 w 2005245"/>
              <a:gd name="connsiteY59" fmla="*/ 1293921 h 1971095"/>
              <a:gd name="connsiteX60" fmla="*/ 1922594 w 2005245"/>
              <a:gd name="connsiteY60" fmla="*/ 1284493 h 1971095"/>
              <a:gd name="connsiteX61" fmla="*/ 2005245 w 2005245"/>
              <a:gd name="connsiteY61" fmla="*/ 1342349 h 1971095"/>
              <a:gd name="connsiteX62" fmla="*/ 1947389 w 2005245"/>
              <a:gd name="connsiteY62" fmla="*/ 1416735 h 1971095"/>
              <a:gd name="connsiteX63" fmla="*/ 1870679 w 2005245"/>
              <a:gd name="connsiteY63" fmla="*/ 1400463 h 1971095"/>
              <a:gd name="connsiteX64" fmla="*/ 1866338 w 2005245"/>
              <a:gd name="connsiteY64" fmla="*/ 1376115 h 1971095"/>
              <a:gd name="connsiteX65" fmla="*/ 1773582 w 2005245"/>
              <a:gd name="connsiteY65" fmla="*/ 1340175 h 1971095"/>
              <a:gd name="connsiteX66" fmla="*/ 1612270 w 2005245"/>
              <a:gd name="connsiteY66" fmla="*/ 1277671 h 1971095"/>
              <a:gd name="connsiteX67" fmla="*/ 1606120 w 2005245"/>
              <a:gd name="connsiteY67" fmla="*/ 1275288 h 1971095"/>
              <a:gd name="connsiteX68" fmla="*/ 1549070 w 2005245"/>
              <a:gd name="connsiteY68" fmla="*/ 1378204 h 1971095"/>
              <a:gd name="connsiteX69" fmla="*/ 1528906 w 2005245"/>
              <a:gd name="connsiteY69" fmla="*/ 1402473 h 1971095"/>
              <a:gd name="connsiteX70" fmla="*/ 1578847 w 2005245"/>
              <a:gd name="connsiteY70" fmla="*/ 1455723 h 1971095"/>
              <a:gd name="connsiteX71" fmla="*/ 1727563 w 2005245"/>
              <a:gd name="connsiteY71" fmla="*/ 1614292 h 1971095"/>
              <a:gd name="connsiteX72" fmla="*/ 1727563 w 2005245"/>
              <a:gd name="connsiteY72" fmla="*/ 1619496 h 1971095"/>
              <a:gd name="connsiteX73" fmla="*/ 1757623 w 2005245"/>
              <a:gd name="connsiteY73" fmla="*/ 1612165 h 1971095"/>
              <a:gd name="connsiteX74" fmla="*/ 1805224 w 2005245"/>
              <a:gd name="connsiteY74" fmla="*/ 1679586 h 1971095"/>
              <a:gd name="connsiteX75" fmla="*/ 1753148 w 2005245"/>
              <a:gd name="connsiteY75" fmla="*/ 1762247 h 1971095"/>
              <a:gd name="connsiteX76" fmla="*/ 1666353 w 2005245"/>
              <a:gd name="connsiteY76" fmla="*/ 1704384 h 1971095"/>
              <a:gd name="connsiteX77" fmla="*/ 1670393 w 2005245"/>
              <a:gd name="connsiteY77" fmla="*/ 1670689 h 1971095"/>
              <a:gd name="connsiteX78" fmla="*/ 1670010 w 2005245"/>
              <a:gd name="connsiteY78" fmla="*/ 1669522 h 1971095"/>
              <a:gd name="connsiteX79" fmla="*/ 1502217 w 2005245"/>
              <a:gd name="connsiteY79" fmla="*/ 1490612 h 1971095"/>
              <a:gd name="connsiteX80" fmla="*/ 1477538 w 2005245"/>
              <a:gd name="connsiteY80" fmla="*/ 1464299 h 1971095"/>
              <a:gd name="connsiteX81" fmla="*/ 1471529 w 2005245"/>
              <a:gd name="connsiteY81" fmla="*/ 1471532 h 1971095"/>
              <a:gd name="connsiteX82" fmla="*/ 1378201 w 2005245"/>
              <a:gd name="connsiteY82" fmla="*/ 1549073 h 1971095"/>
              <a:gd name="connsiteX83" fmla="*/ 1303050 w 2005245"/>
              <a:gd name="connsiteY83" fmla="*/ 1590732 h 1971095"/>
              <a:gd name="connsiteX84" fmla="*/ 1310444 w 2005245"/>
              <a:gd name="connsiteY84" fmla="*/ 1625218 h 1971095"/>
              <a:gd name="connsiteX85" fmla="*/ 1335180 w 2005245"/>
              <a:gd name="connsiteY85" fmla="*/ 1740584 h 1971095"/>
              <a:gd name="connsiteX86" fmla="*/ 1338221 w 2005245"/>
              <a:gd name="connsiteY86" fmla="*/ 1754770 h 1971095"/>
              <a:gd name="connsiteX87" fmla="*/ 1365705 w 2005245"/>
              <a:gd name="connsiteY87" fmla="*/ 1768576 h 1971095"/>
              <a:gd name="connsiteX88" fmla="*/ 1386162 w 2005245"/>
              <a:gd name="connsiteY88" fmla="*/ 1836079 h 1971095"/>
              <a:gd name="connsiteX89" fmla="*/ 1311771 w 2005245"/>
              <a:gd name="connsiteY89" fmla="*/ 1936370 h 1971095"/>
              <a:gd name="connsiteX90" fmla="*/ 1215062 w 2005245"/>
              <a:gd name="connsiteY90" fmla="*/ 1859223 h 1971095"/>
              <a:gd name="connsiteX91" fmla="*/ 1219363 w 2005245"/>
              <a:gd name="connsiteY91" fmla="*/ 1811006 h 1971095"/>
              <a:gd name="connsiteX92" fmla="*/ 1224450 w 2005245"/>
              <a:gd name="connsiteY92" fmla="*/ 1799263 h 1971095"/>
              <a:gd name="connsiteX93" fmla="*/ 1214282 w 2005245"/>
              <a:gd name="connsiteY93" fmla="*/ 1751844 h 1971095"/>
              <a:gd name="connsiteX94" fmla="*/ 1191622 w 2005245"/>
              <a:gd name="connsiteY94" fmla="*/ 1646153 h 1971095"/>
              <a:gd name="connsiteX95" fmla="*/ 1189147 w 2005245"/>
              <a:gd name="connsiteY95" fmla="*/ 1634612 h 1971095"/>
              <a:gd name="connsiteX96" fmla="*/ 1155566 w 2005245"/>
              <a:gd name="connsiteY96" fmla="*/ 1645415 h 1971095"/>
              <a:gd name="connsiteX97" fmla="*/ 1031949 w 2005245"/>
              <a:gd name="connsiteY97" fmla="*/ 1658524 h 1971095"/>
              <a:gd name="connsiteX98" fmla="*/ 900578 w 2005245"/>
              <a:gd name="connsiteY98" fmla="*/ 1645415 h 1971095"/>
              <a:gd name="connsiteX99" fmla="*/ 873804 w 2005245"/>
              <a:gd name="connsiteY99" fmla="*/ 1637213 h 1971095"/>
              <a:gd name="connsiteX100" fmla="*/ 861358 w 2005245"/>
              <a:gd name="connsiteY100" fmla="*/ 1668219 h 1971095"/>
              <a:gd name="connsiteX101" fmla="*/ 795764 w 2005245"/>
              <a:gd name="connsiteY101" fmla="*/ 1831637 h 1971095"/>
              <a:gd name="connsiteX102" fmla="*/ 781497 w 2005245"/>
              <a:gd name="connsiteY102" fmla="*/ 1867179 h 1971095"/>
              <a:gd name="connsiteX103" fmla="*/ 785575 w 2005245"/>
              <a:gd name="connsiteY103" fmla="*/ 1872491 h 1971095"/>
              <a:gd name="connsiteX104" fmla="*/ 790758 w 2005245"/>
              <a:gd name="connsiteY104" fmla="*/ 1893948 h 1971095"/>
              <a:gd name="connsiteX105" fmla="*/ 736756 w 2005245"/>
              <a:gd name="connsiteY105" fmla="*/ 1971095 h 1971095"/>
              <a:gd name="connsiteX106" fmla="*/ 659609 w 2005245"/>
              <a:gd name="connsiteY106" fmla="*/ 1893948 h 1971095"/>
              <a:gd name="connsiteX107" fmla="*/ 705174 w 2005245"/>
              <a:gd name="connsiteY107" fmla="*/ 1844044 h 1971095"/>
              <a:gd name="connsiteX108" fmla="*/ 729056 w 2005245"/>
              <a:gd name="connsiteY108" fmla="*/ 1840944 h 1971095"/>
              <a:gd name="connsiteX109" fmla="*/ 750561 w 2005245"/>
              <a:gd name="connsiteY109" fmla="*/ 1770885 h 1971095"/>
              <a:gd name="connsiteX110" fmla="*/ 789403 w 2005245"/>
              <a:gd name="connsiteY110" fmla="*/ 1644340 h 1971095"/>
              <a:gd name="connsiteX111" fmla="*/ 798657 w 2005245"/>
              <a:gd name="connsiteY111" fmla="*/ 1614193 h 1971095"/>
              <a:gd name="connsiteX112" fmla="*/ 778384 w 2005245"/>
              <a:gd name="connsiteY112" fmla="*/ 1607982 h 1971095"/>
              <a:gd name="connsiteX113" fmla="*/ 571811 w 2005245"/>
              <a:gd name="connsiteY113" fmla="*/ 1471532 h 1971095"/>
              <a:gd name="connsiteX114" fmla="*/ 493231 w 2005245"/>
              <a:gd name="connsiteY114" fmla="*/ 1378980 h 1971095"/>
              <a:gd name="connsiteX115" fmla="*/ 453658 w 2005245"/>
              <a:gd name="connsiteY115" fmla="*/ 1401553 h 1971095"/>
              <a:gd name="connsiteX116" fmla="*/ 244380 w 2005245"/>
              <a:gd name="connsiteY116" fmla="*/ 1520930 h 1971095"/>
              <a:gd name="connsiteX117" fmla="*/ 234220 w 2005245"/>
              <a:gd name="connsiteY117" fmla="*/ 1526725 h 1971095"/>
              <a:gd name="connsiteX118" fmla="*/ 235306 w 2005245"/>
              <a:gd name="connsiteY118" fmla="*/ 1535208 h 1971095"/>
              <a:gd name="connsiteX119" fmla="*/ 158160 w 2005245"/>
              <a:gd name="connsiteY119" fmla="*/ 1589211 h 1971095"/>
              <a:gd name="connsiteX120" fmla="*/ 104157 w 2005245"/>
              <a:gd name="connsiteY120" fmla="*/ 1535208 h 1971095"/>
              <a:gd name="connsiteX121" fmla="*/ 158160 w 2005245"/>
              <a:gd name="connsiteY121" fmla="*/ 1458061 h 1971095"/>
              <a:gd name="connsiteX122" fmla="*/ 192996 w 2005245"/>
              <a:gd name="connsiteY122" fmla="*/ 1462521 h 1971095"/>
              <a:gd name="connsiteX123" fmla="*/ 203167 w 2005245"/>
              <a:gd name="connsiteY123" fmla="*/ 1468399 h 1971095"/>
              <a:gd name="connsiteX124" fmla="*/ 286737 w 2005245"/>
              <a:gd name="connsiteY124" fmla="*/ 1410353 h 1971095"/>
              <a:gd name="connsiteX125" fmla="*/ 445291 w 2005245"/>
              <a:gd name="connsiteY125" fmla="*/ 1300226 h 1971095"/>
              <a:gd name="connsiteX126" fmla="*/ 447747 w 2005245"/>
              <a:gd name="connsiteY126" fmla="*/ 1298520 h 1971095"/>
              <a:gd name="connsiteX127" fmla="*/ 432791 w 2005245"/>
              <a:gd name="connsiteY127" fmla="*/ 1271934 h 1971095"/>
              <a:gd name="connsiteX128" fmla="*/ 395038 w 2005245"/>
              <a:gd name="connsiteY128" fmla="*/ 1155569 h 1971095"/>
              <a:gd name="connsiteX129" fmla="*/ 384460 w 2005245"/>
              <a:gd name="connsiteY129" fmla="*/ 1056180 h 1971095"/>
              <a:gd name="connsiteX130" fmla="*/ 359314 w 2005245"/>
              <a:gd name="connsiteY130" fmla="*/ 1057694 h 1971095"/>
              <a:gd name="connsiteX131" fmla="*/ 187681 w 2005245"/>
              <a:gd name="connsiteY131" fmla="*/ 1068033 h 1971095"/>
              <a:gd name="connsiteX132" fmla="*/ 169755 w 2005245"/>
              <a:gd name="connsiteY132" fmla="*/ 1063821 h 1971095"/>
              <a:gd name="connsiteX133" fmla="*/ 163374 w 2005245"/>
              <a:gd name="connsiteY133" fmla="*/ 1059290 h 1971095"/>
              <a:gd name="connsiteX134" fmla="*/ 163312 w 2005245"/>
              <a:gd name="connsiteY134" fmla="*/ 1059529 h 1971095"/>
              <a:gd name="connsiteX135" fmla="*/ 74391 w 2005245"/>
              <a:gd name="connsiteY135" fmla="*/ 1103466 h 1971095"/>
              <a:gd name="connsiteX136" fmla="*/ 0 w 2005245"/>
              <a:gd name="connsiteY136" fmla="*/ 977001 h 1971095"/>
              <a:gd name="connsiteX137" fmla="*/ 87875 w 2005245"/>
              <a:gd name="connsiteY137" fmla="*/ 920510 h 1971095"/>
              <a:gd name="connsiteX138" fmla="*/ 126465 w 2005245"/>
              <a:gd name="connsiteY138" fmla="*/ 932366 h 1971095"/>
              <a:gd name="connsiteX139" fmla="*/ 176680 w 2005245"/>
              <a:gd name="connsiteY139" fmla="*/ 961193 h 1971095"/>
              <a:gd name="connsiteX140" fmla="*/ 177142 w 2005245"/>
              <a:gd name="connsiteY140" fmla="*/ 963463 h 1971095"/>
              <a:gd name="connsiteX141" fmla="*/ 187681 w 2005245"/>
              <a:gd name="connsiteY141" fmla="*/ 961843 h 1971095"/>
              <a:gd name="connsiteX142" fmla="*/ 376298 w 2005245"/>
              <a:gd name="connsiteY142" fmla="*/ 950481 h 1971095"/>
              <a:gd name="connsiteX143" fmla="*/ 389984 w 2005245"/>
              <a:gd name="connsiteY143" fmla="*/ 949657 h 1971095"/>
              <a:gd name="connsiteX144" fmla="*/ 395038 w 2005245"/>
              <a:gd name="connsiteY144" fmla="*/ 898332 h 1971095"/>
              <a:gd name="connsiteX145" fmla="*/ 432791 w 2005245"/>
              <a:gd name="connsiteY145" fmla="*/ 775083 h 1971095"/>
              <a:gd name="connsiteX146" fmla="*/ 463558 w 2005245"/>
              <a:gd name="connsiteY146" fmla="*/ 718170 h 1971095"/>
              <a:gd name="connsiteX147" fmla="*/ 425260 w 2005245"/>
              <a:gd name="connsiteY147" fmla="*/ 682252 h 1971095"/>
              <a:gd name="connsiteX148" fmla="*/ 266691 w 2005245"/>
              <a:gd name="connsiteY148" fmla="*/ 533536 h 1971095"/>
              <a:gd name="connsiteX149" fmla="*/ 253376 w 2005245"/>
              <a:gd name="connsiteY149" fmla="*/ 514908 h 1971095"/>
              <a:gd name="connsiteX150" fmla="*/ 252720 w 2005245"/>
              <a:gd name="connsiteY150" fmla="*/ 512037 h 1971095"/>
              <a:gd name="connsiteX151" fmla="*/ 250736 w 2005245"/>
              <a:gd name="connsiteY151" fmla="*/ 512479 h 1971095"/>
              <a:gd name="connsiteX152" fmla="*/ 173589 w 2005245"/>
              <a:gd name="connsiteY152" fmla="*/ 429818 h 1971095"/>
              <a:gd name="connsiteX153" fmla="*/ 250736 w 2005245"/>
              <a:gd name="connsiteY153" fmla="*/ 347156 h 1971095"/>
              <a:gd name="connsiteX154" fmla="*/ 304738 w 2005245"/>
              <a:gd name="connsiteY154" fmla="*/ 429818 h 1971095"/>
              <a:gd name="connsiteX155" fmla="*/ 302378 w 2005245"/>
              <a:gd name="connsiteY155" fmla="*/ 451317 h 1971095"/>
              <a:gd name="connsiteX156" fmla="*/ 321920 w 2005245"/>
              <a:gd name="connsiteY156" fmla="*/ 451317 h 1971095"/>
              <a:gd name="connsiteX157" fmla="*/ 500831 w 2005245"/>
              <a:gd name="connsiteY157" fmla="*/ 637755 h 1971095"/>
              <a:gd name="connsiteX158" fmla="*/ 508292 w 2005245"/>
              <a:gd name="connsiteY158" fmla="*/ 645530 h 1971095"/>
              <a:gd name="connsiteX159" fmla="*/ 571811 w 2005245"/>
              <a:gd name="connsiteY159" fmla="*/ 568878 h 1971095"/>
              <a:gd name="connsiteX160" fmla="*/ 667939 w 2005245"/>
              <a:gd name="connsiteY160" fmla="*/ 490510 h 1971095"/>
              <a:gd name="connsiteX161" fmla="*/ 675804 w 2005245"/>
              <a:gd name="connsiteY161" fmla="*/ 486322 h 1971095"/>
              <a:gd name="connsiteX162" fmla="*/ 660146 w 2005245"/>
              <a:gd name="connsiteY162" fmla="*/ 457359 h 1971095"/>
              <a:gd name="connsiteX163" fmla="*/ 625268 w 2005245"/>
              <a:gd name="connsiteY163" fmla="*/ 392845 h 1971095"/>
              <a:gd name="connsiteX164" fmla="*/ 624904 w 2005245"/>
              <a:gd name="connsiteY164" fmla="*/ 392171 h 1971095"/>
              <a:gd name="connsiteX165" fmla="*/ 601746 w 2005245"/>
              <a:gd name="connsiteY165" fmla="*/ 386836 h 1971095"/>
              <a:gd name="connsiteX166" fmla="*/ 545046 w 2005245"/>
              <a:gd name="connsiteY166" fmla="*/ 282688 h 1971095"/>
              <a:gd name="connsiteX167" fmla="*/ 650345 w 2005245"/>
              <a:gd name="connsiteY167" fmla="*/ 208296 h 1971095"/>
              <a:gd name="connsiteX168" fmla="*/ 731345 w 2005245"/>
              <a:gd name="connsiteY168" fmla="*/ 334762 h 1971095"/>
              <a:gd name="connsiteX169" fmla="*/ 713505 w 2005245"/>
              <a:gd name="connsiteY169" fmla="*/ 359821 h 1971095"/>
              <a:gd name="connsiteX170" fmla="*/ 735967 w 2005245"/>
              <a:gd name="connsiteY170" fmla="*/ 402273 h 1971095"/>
              <a:gd name="connsiteX171" fmla="*/ 757436 w 2005245"/>
              <a:gd name="connsiteY171" fmla="*/ 442848 h 1971095"/>
              <a:gd name="connsiteX172" fmla="*/ 778384 w 2005245"/>
              <a:gd name="connsiteY172" fmla="*/ 431693 h 1971095"/>
              <a:gd name="connsiteX173" fmla="*/ 900578 w 2005245"/>
              <a:gd name="connsiteY173" fmla="*/ 394719 h 1971095"/>
              <a:gd name="connsiteX174" fmla="*/ 1029550 w 2005245"/>
              <a:gd name="connsiteY174" fmla="*/ 382120 h 1971095"/>
              <a:gd name="connsiteX175" fmla="*/ 1027434 w 2005245"/>
              <a:gd name="connsiteY175" fmla="*/ 355364 h 1971095"/>
              <a:gd name="connsiteX176" fmla="*/ 1013546 w 2005245"/>
              <a:gd name="connsiteY176" fmla="*/ 179689 h 1971095"/>
              <a:gd name="connsiteX177" fmla="*/ 1012105 w 2005245"/>
              <a:gd name="connsiteY177" fmla="*/ 161463 h 1971095"/>
              <a:gd name="connsiteX178" fmla="*/ 1004586 w 2005245"/>
              <a:gd name="connsiteY178" fmla="*/ 159381 h 1971095"/>
              <a:gd name="connsiteX179" fmla="*/ 972040 w 2005245"/>
              <a:gd name="connsiteY179" fmla="*/ 82661 h 1971095"/>
              <a:gd name="connsiteX180" fmla="*/ 1026043 w 2005245"/>
              <a:gd name="connsiteY180" fmla="*/ 0 h 197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5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5"/>
                  <a:pt x="1095021" y="332126"/>
                  <a:pt x="1098372" y="374521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1" y="431693"/>
                </a:cubicBezTo>
                <a:lnTo>
                  <a:pt x="1281982" y="437256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5" y="391805"/>
                  <a:pt x="1389246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2" y="539752"/>
                  <a:pt x="1471529" y="568878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80" y="410560"/>
                  <a:pt x="1737792" y="390219"/>
                </a:cubicBezTo>
                <a:lnTo>
                  <a:pt x="1739287" y="388661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50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8" y="655739"/>
                  <a:pt x="1609718" y="655739"/>
                  <a:pt x="1609718" y="655739"/>
                </a:cubicBezTo>
                <a:cubicBezTo>
                  <a:pt x="1597384" y="671169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3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4" y="901961"/>
                </a:lnTo>
                <a:cubicBezTo>
                  <a:pt x="1751208" y="894545"/>
                  <a:pt x="1773978" y="891579"/>
                  <a:pt x="1783086" y="890392"/>
                </a:cubicBezTo>
                <a:lnTo>
                  <a:pt x="1788149" y="889733"/>
                </a:lnTo>
                <a:lnTo>
                  <a:pt x="1788836" y="888043"/>
                </a:lnTo>
                <a:cubicBezTo>
                  <a:pt x="1801373" y="866655"/>
                  <a:pt x="1820660" y="848058"/>
                  <a:pt x="1847661" y="833179"/>
                </a:cubicBezTo>
                <a:cubicBezTo>
                  <a:pt x="1893949" y="833179"/>
                  <a:pt x="1947951" y="862936"/>
                  <a:pt x="1971095" y="907571"/>
                </a:cubicBezTo>
                <a:cubicBezTo>
                  <a:pt x="1971095" y="959645"/>
                  <a:pt x="1947951" y="1011719"/>
                  <a:pt x="1893949" y="1034036"/>
                </a:cubicBezTo>
                <a:cubicBezTo>
                  <a:pt x="1859233" y="1034036"/>
                  <a:pt x="1820177" y="1021483"/>
                  <a:pt x="1793055" y="993237"/>
                </a:cubicBezTo>
                <a:lnTo>
                  <a:pt x="1776303" y="968271"/>
                </a:lnTo>
                <a:lnTo>
                  <a:pt x="1739966" y="974651"/>
                </a:lnTo>
                <a:cubicBezTo>
                  <a:pt x="1718752" y="978375"/>
                  <a:pt x="1698865" y="981867"/>
                  <a:pt x="1680221" y="985140"/>
                </a:cubicBezTo>
                <a:lnTo>
                  <a:pt x="1654373" y="989678"/>
                </a:lnTo>
                <a:lnTo>
                  <a:pt x="1658521" y="1031953"/>
                </a:lnTo>
                <a:cubicBezTo>
                  <a:pt x="1658521" y="1074051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6" y="1221134"/>
                </a:lnTo>
                <a:cubicBezTo>
                  <a:pt x="1767823" y="1259698"/>
                  <a:pt x="1834829" y="1280265"/>
                  <a:pt x="1870566" y="1291234"/>
                </a:cubicBezTo>
                <a:lnTo>
                  <a:pt x="1884150" y="1295404"/>
                </a:lnTo>
                <a:lnTo>
                  <a:pt x="1885659" y="1293921"/>
                </a:lnTo>
                <a:cubicBezTo>
                  <a:pt x="1895733" y="1288109"/>
                  <a:pt x="1908130" y="1284493"/>
                  <a:pt x="1922594" y="1284493"/>
                </a:cubicBezTo>
                <a:cubicBezTo>
                  <a:pt x="1947389" y="1284493"/>
                  <a:pt x="2005245" y="1309289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7" y="1441530"/>
                  <a:pt x="1882302" y="1429132"/>
                  <a:pt x="1870679" y="1400463"/>
                </a:cubicBezTo>
                <a:lnTo>
                  <a:pt x="1866338" y="1376115"/>
                </a:lnTo>
                <a:lnTo>
                  <a:pt x="1773582" y="1340175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3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6"/>
                </a:lnTo>
                <a:lnTo>
                  <a:pt x="1757623" y="1612165"/>
                </a:lnTo>
                <a:cubicBezTo>
                  <a:pt x="1790578" y="1611390"/>
                  <a:pt x="1805224" y="1636189"/>
                  <a:pt x="1805224" y="1679586"/>
                </a:cubicBezTo>
                <a:cubicBezTo>
                  <a:pt x="1831263" y="1704384"/>
                  <a:pt x="1805224" y="1762247"/>
                  <a:pt x="1753148" y="1762247"/>
                </a:cubicBezTo>
                <a:cubicBezTo>
                  <a:pt x="1718430" y="1762247"/>
                  <a:pt x="1666353" y="1729183"/>
                  <a:pt x="1666353" y="1704384"/>
                </a:cubicBezTo>
                <a:lnTo>
                  <a:pt x="1670393" y="1670689"/>
                </a:lnTo>
                <a:lnTo>
                  <a:pt x="1670010" y="1669522"/>
                </a:lnTo>
                <a:cubicBezTo>
                  <a:pt x="1586764" y="1580760"/>
                  <a:pt x="1534735" y="1525284"/>
                  <a:pt x="1502217" y="1490612"/>
                </a:cubicBezTo>
                <a:lnTo>
                  <a:pt x="1477538" y="1464299"/>
                </a:lnTo>
                <a:lnTo>
                  <a:pt x="1471529" y="1471532"/>
                </a:lnTo>
                <a:cubicBezTo>
                  <a:pt x="1442892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6"/>
                  <a:pt x="1335180" y="1740584"/>
                </a:cubicBezTo>
                <a:lnTo>
                  <a:pt x="1338221" y="1754770"/>
                </a:lnTo>
                <a:lnTo>
                  <a:pt x="1365705" y="1768576"/>
                </a:lnTo>
                <a:cubicBezTo>
                  <a:pt x="1380583" y="1784005"/>
                  <a:pt x="1386162" y="1809078"/>
                  <a:pt x="1386162" y="1836079"/>
                </a:cubicBezTo>
                <a:cubicBezTo>
                  <a:pt x="1415919" y="1890082"/>
                  <a:pt x="1363845" y="1936370"/>
                  <a:pt x="1311771" y="1936370"/>
                </a:cubicBezTo>
                <a:cubicBezTo>
                  <a:pt x="1267136" y="1936370"/>
                  <a:pt x="1215062" y="1913226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50" y="1799263"/>
                </a:lnTo>
                <a:lnTo>
                  <a:pt x="1214282" y="1751844"/>
                </a:lnTo>
                <a:cubicBezTo>
                  <a:pt x="1205701" y="1711819"/>
                  <a:pt x="1198192" y="1676797"/>
                  <a:pt x="1191622" y="1646153"/>
                </a:cubicBezTo>
                <a:lnTo>
                  <a:pt x="1189147" y="1634612"/>
                </a:lnTo>
                <a:lnTo>
                  <a:pt x="1155566" y="1645415"/>
                </a:lnTo>
                <a:cubicBezTo>
                  <a:pt x="1115411" y="1653996"/>
                  <a:pt x="1074047" y="1658524"/>
                  <a:pt x="1031949" y="1658524"/>
                </a:cubicBezTo>
                <a:cubicBezTo>
                  <a:pt x="986915" y="1658524"/>
                  <a:pt x="942981" y="1653996"/>
                  <a:pt x="900578" y="1645415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5" y="1743691"/>
                  <a:pt x="810172" y="1795741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5"/>
                  <a:pt x="736756" y="1971095"/>
                </a:cubicBezTo>
                <a:cubicBezTo>
                  <a:pt x="690468" y="1971095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4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7" y="1716163"/>
                  <a:pt x="779955" y="1675121"/>
                  <a:pt x="789403" y="1644340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30"/>
                </a:cubicBezTo>
                <a:lnTo>
                  <a:pt x="234220" y="1526725"/>
                </a:lnTo>
                <a:lnTo>
                  <a:pt x="235306" y="1535208"/>
                </a:lnTo>
                <a:cubicBezTo>
                  <a:pt x="235306" y="1558352"/>
                  <a:pt x="212162" y="1589211"/>
                  <a:pt x="158160" y="1589211"/>
                </a:cubicBezTo>
                <a:cubicBezTo>
                  <a:pt x="135016" y="1589211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0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39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4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4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8" y="1068033"/>
                  <a:pt x="175476" y="1066501"/>
                  <a:pt x="169755" y="1063821"/>
                </a:cubicBezTo>
                <a:lnTo>
                  <a:pt x="163374" y="1059290"/>
                </a:lnTo>
                <a:lnTo>
                  <a:pt x="163312" y="1059529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10"/>
                  <a:pt x="0" y="1029075"/>
                  <a:pt x="0" y="977001"/>
                </a:cubicBezTo>
                <a:cubicBezTo>
                  <a:pt x="16738" y="943525"/>
                  <a:pt x="50214" y="918417"/>
                  <a:pt x="87875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5"/>
                  <a:pt x="176680" y="961193"/>
                </a:cubicBezTo>
                <a:lnTo>
                  <a:pt x="177142" y="963463"/>
                </a:lnTo>
                <a:lnTo>
                  <a:pt x="187681" y="961843"/>
                </a:lnTo>
                <a:cubicBezTo>
                  <a:pt x="263962" y="957248"/>
                  <a:pt x="325941" y="953515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3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3" y="527369"/>
                  <a:pt x="256335" y="521203"/>
                  <a:pt x="253376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1"/>
                  <a:pt x="173589" y="429818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8"/>
                </a:cubicBezTo>
                <a:lnTo>
                  <a:pt x="302378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1" y="637755"/>
                </a:cubicBezTo>
                <a:lnTo>
                  <a:pt x="508292" y="645530"/>
                </a:lnTo>
                <a:lnTo>
                  <a:pt x="571811" y="568878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2"/>
                </a:lnTo>
                <a:lnTo>
                  <a:pt x="660146" y="457359"/>
                </a:lnTo>
                <a:cubicBezTo>
                  <a:pt x="632718" y="406624"/>
                  <a:pt x="626622" y="395350"/>
                  <a:pt x="625268" y="392845"/>
                </a:cubicBezTo>
                <a:lnTo>
                  <a:pt x="624904" y="392171"/>
                </a:lnTo>
                <a:lnTo>
                  <a:pt x="601746" y="386836"/>
                </a:lnTo>
                <a:cubicBezTo>
                  <a:pt x="545046" y="386836"/>
                  <a:pt x="520746" y="334762"/>
                  <a:pt x="545046" y="282688"/>
                </a:cubicBezTo>
                <a:cubicBezTo>
                  <a:pt x="545046" y="238052"/>
                  <a:pt x="601746" y="208296"/>
                  <a:pt x="650345" y="208296"/>
                </a:cubicBezTo>
                <a:cubicBezTo>
                  <a:pt x="707045" y="238052"/>
                  <a:pt x="755645" y="282688"/>
                  <a:pt x="731345" y="334762"/>
                </a:cubicBezTo>
                <a:lnTo>
                  <a:pt x="713505" y="359821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4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1"/>
                </a:lnTo>
                <a:cubicBezTo>
                  <a:pt x="985058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27A153B9-683D-7647-8B69-7D1BF7DD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62" y="1019611"/>
            <a:ext cx="904106" cy="888708"/>
          </a:xfrm>
          <a:custGeom>
            <a:avLst/>
            <a:gdLst>
              <a:gd name="connsiteX0" fmla="*/ 462612 w 904106"/>
              <a:gd name="connsiteY0" fmla="*/ 0 h 888708"/>
              <a:gd name="connsiteX1" fmla="*/ 497395 w 904106"/>
              <a:gd name="connsiteY1" fmla="*/ 37269 h 888708"/>
              <a:gd name="connsiteX2" fmla="*/ 487830 w 904106"/>
              <a:gd name="connsiteY2" fmla="*/ 64290 h 888708"/>
              <a:gd name="connsiteX3" fmla="*/ 486984 w 904106"/>
              <a:gd name="connsiteY3" fmla="*/ 64634 h 888708"/>
              <a:gd name="connsiteX4" fmla="*/ 489355 w 904106"/>
              <a:gd name="connsiteY4" fmla="*/ 94626 h 888708"/>
              <a:gd name="connsiteX5" fmla="*/ 494204 w 904106"/>
              <a:gd name="connsiteY5" fmla="*/ 155960 h 888708"/>
              <a:gd name="connsiteX6" fmla="*/ 495737 w 904106"/>
              <a:gd name="connsiteY6" fmla="*/ 175343 h 888708"/>
              <a:gd name="connsiteX7" fmla="*/ 521010 w 904106"/>
              <a:gd name="connsiteY7" fmla="*/ 177967 h 888708"/>
              <a:gd name="connsiteX8" fmla="*/ 573476 w 904106"/>
              <a:gd name="connsiteY8" fmla="*/ 194637 h 888708"/>
              <a:gd name="connsiteX9" fmla="*/ 578008 w 904106"/>
              <a:gd name="connsiteY9" fmla="*/ 197145 h 888708"/>
              <a:gd name="connsiteX10" fmla="*/ 583328 w 904106"/>
              <a:gd name="connsiteY10" fmla="*/ 176362 h 888708"/>
              <a:gd name="connsiteX11" fmla="*/ 594792 w 904106"/>
              <a:gd name="connsiteY11" fmla="*/ 131582 h 888708"/>
              <a:gd name="connsiteX12" fmla="*/ 606531 w 904106"/>
              <a:gd name="connsiteY12" fmla="*/ 116449 h 888708"/>
              <a:gd name="connsiteX13" fmla="*/ 612118 w 904106"/>
              <a:gd name="connsiteY13" fmla="*/ 114687 h 888708"/>
              <a:gd name="connsiteX14" fmla="*/ 610444 w 904106"/>
              <a:gd name="connsiteY14" fmla="*/ 107828 h 888708"/>
              <a:gd name="connsiteX15" fmla="*/ 643051 w 904106"/>
              <a:gd name="connsiteY15" fmla="*/ 62610 h 888708"/>
              <a:gd name="connsiteX16" fmla="*/ 685440 w 904106"/>
              <a:gd name="connsiteY16" fmla="*/ 107828 h 888708"/>
              <a:gd name="connsiteX17" fmla="*/ 643051 w 904106"/>
              <a:gd name="connsiteY17" fmla="*/ 153046 h 888708"/>
              <a:gd name="connsiteX18" fmla="*/ 634155 w 904106"/>
              <a:gd name="connsiteY18" fmla="*/ 150846 h 888708"/>
              <a:gd name="connsiteX19" fmla="*/ 624003 w 904106"/>
              <a:gd name="connsiteY19" fmla="*/ 196969 h 888708"/>
              <a:gd name="connsiteX20" fmla="*/ 618973 w 904106"/>
              <a:gd name="connsiteY20" fmla="*/ 219818 h 888708"/>
              <a:gd name="connsiteX21" fmla="*/ 621390 w 904106"/>
              <a:gd name="connsiteY21" fmla="*/ 221156 h 888708"/>
              <a:gd name="connsiteX22" fmla="*/ 663469 w 904106"/>
              <a:gd name="connsiteY22" fmla="*/ 256489 h 888708"/>
              <a:gd name="connsiteX23" fmla="*/ 688701 w 904106"/>
              <a:gd name="connsiteY23" fmla="*/ 287605 h 888708"/>
              <a:gd name="connsiteX24" fmla="*/ 688701 w 904106"/>
              <a:gd name="connsiteY24" fmla="*/ 274785 h 888708"/>
              <a:gd name="connsiteX25" fmla="*/ 776285 w 904106"/>
              <a:gd name="connsiteY25" fmla="*/ 183480 h 888708"/>
              <a:gd name="connsiteX26" fmla="*/ 786336 w 904106"/>
              <a:gd name="connsiteY26" fmla="*/ 173002 h 888708"/>
              <a:gd name="connsiteX27" fmla="*/ 802181 w 904106"/>
              <a:gd name="connsiteY27" fmla="*/ 151124 h 888708"/>
              <a:gd name="connsiteX28" fmla="*/ 815633 w 904106"/>
              <a:gd name="connsiteY28" fmla="*/ 147747 h 888708"/>
              <a:gd name="connsiteX29" fmla="*/ 833487 w 904106"/>
              <a:gd name="connsiteY29" fmla="*/ 152055 h 888708"/>
              <a:gd name="connsiteX30" fmla="*/ 856967 w 904106"/>
              <a:gd name="connsiteY30" fmla="*/ 189320 h 888708"/>
              <a:gd name="connsiteX31" fmla="*/ 817834 w 904106"/>
              <a:gd name="connsiteY31" fmla="*/ 215406 h 888708"/>
              <a:gd name="connsiteX32" fmla="*/ 805908 w 904106"/>
              <a:gd name="connsiteY32" fmla="*/ 212116 h 888708"/>
              <a:gd name="connsiteX33" fmla="*/ 792830 w 904106"/>
              <a:gd name="connsiteY33" fmla="*/ 225749 h 888708"/>
              <a:gd name="connsiteX34" fmla="*/ 725774 w 904106"/>
              <a:gd name="connsiteY34" fmla="*/ 295655 h 888708"/>
              <a:gd name="connsiteX35" fmla="*/ 708628 w 904106"/>
              <a:gd name="connsiteY35" fmla="*/ 307829 h 888708"/>
              <a:gd name="connsiteX36" fmla="*/ 703070 w 904106"/>
              <a:gd name="connsiteY36" fmla="*/ 308314 h 888708"/>
              <a:gd name="connsiteX37" fmla="*/ 724990 w 904106"/>
              <a:gd name="connsiteY37" fmla="*/ 349461 h 888708"/>
              <a:gd name="connsiteX38" fmla="*/ 741867 w 904106"/>
              <a:gd name="connsiteY38" fmla="*/ 405031 h 888708"/>
              <a:gd name="connsiteX39" fmla="*/ 742304 w 904106"/>
              <a:gd name="connsiteY39" fmla="*/ 409480 h 888708"/>
              <a:gd name="connsiteX40" fmla="*/ 763903 w 904106"/>
              <a:gd name="connsiteY40" fmla="*/ 406666 h 888708"/>
              <a:gd name="connsiteX41" fmla="*/ 803941 w 904106"/>
              <a:gd name="connsiteY41" fmla="*/ 401451 h 888708"/>
              <a:gd name="connsiteX42" fmla="*/ 806342 w 904106"/>
              <a:gd name="connsiteY42" fmla="*/ 401138 h 888708"/>
              <a:gd name="connsiteX43" fmla="*/ 806533 w 904106"/>
              <a:gd name="connsiteY43" fmla="*/ 400392 h 888708"/>
              <a:gd name="connsiteX44" fmla="*/ 833055 w 904106"/>
              <a:gd name="connsiteY44" fmla="*/ 375656 h 888708"/>
              <a:gd name="connsiteX45" fmla="*/ 888708 w 904106"/>
              <a:gd name="connsiteY45" fmla="*/ 409197 h 888708"/>
              <a:gd name="connsiteX46" fmla="*/ 853925 w 904106"/>
              <a:gd name="connsiteY46" fmla="*/ 466216 h 888708"/>
              <a:gd name="connsiteX47" fmla="*/ 822186 w 904106"/>
              <a:gd name="connsiteY47" fmla="*/ 458250 h 888708"/>
              <a:gd name="connsiteX48" fmla="*/ 801764 w 904106"/>
              <a:gd name="connsiteY48" fmla="*/ 436409 h 888708"/>
              <a:gd name="connsiteX49" fmla="*/ 755888 w 904106"/>
              <a:gd name="connsiteY49" fmla="*/ 444463 h 888708"/>
              <a:gd name="connsiteX50" fmla="*/ 745908 w 904106"/>
              <a:gd name="connsiteY50" fmla="*/ 446216 h 888708"/>
              <a:gd name="connsiteX51" fmla="*/ 747778 w 904106"/>
              <a:gd name="connsiteY51" fmla="*/ 465276 h 888708"/>
              <a:gd name="connsiteX52" fmla="*/ 741867 w 904106"/>
              <a:gd name="connsiteY52" fmla="*/ 521011 h 888708"/>
              <a:gd name="connsiteX53" fmla="*/ 733082 w 904106"/>
              <a:gd name="connsiteY53" fmla="*/ 548322 h 888708"/>
              <a:gd name="connsiteX54" fmla="*/ 763107 w 904106"/>
              <a:gd name="connsiteY54" fmla="*/ 557538 h 888708"/>
              <a:gd name="connsiteX55" fmla="*/ 843382 w 904106"/>
              <a:gd name="connsiteY55" fmla="*/ 582179 h 888708"/>
              <a:gd name="connsiteX56" fmla="*/ 849509 w 904106"/>
              <a:gd name="connsiteY56" fmla="*/ 584059 h 888708"/>
              <a:gd name="connsiteX57" fmla="*/ 850188 w 904106"/>
              <a:gd name="connsiteY57" fmla="*/ 583391 h 888708"/>
              <a:gd name="connsiteX58" fmla="*/ 866841 w 904106"/>
              <a:gd name="connsiteY58" fmla="*/ 579140 h 888708"/>
              <a:gd name="connsiteX59" fmla="*/ 904106 w 904106"/>
              <a:gd name="connsiteY59" fmla="*/ 605225 h 888708"/>
              <a:gd name="connsiteX60" fmla="*/ 878020 w 904106"/>
              <a:gd name="connsiteY60" fmla="*/ 638764 h 888708"/>
              <a:gd name="connsiteX61" fmla="*/ 851004 w 904106"/>
              <a:gd name="connsiteY61" fmla="*/ 641559 h 888708"/>
              <a:gd name="connsiteX62" fmla="*/ 842577 w 904106"/>
              <a:gd name="connsiteY62" fmla="*/ 620875 h 888708"/>
              <a:gd name="connsiteX63" fmla="*/ 799655 w 904106"/>
              <a:gd name="connsiteY63" fmla="*/ 604244 h 888708"/>
              <a:gd name="connsiteX64" fmla="*/ 744027 w 904106"/>
              <a:gd name="connsiteY64" fmla="*/ 582690 h 888708"/>
              <a:gd name="connsiteX65" fmla="*/ 724152 w 904106"/>
              <a:gd name="connsiteY65" fmla="*/ 574989 h 888708"/>
              <a:gd name="connsiteX66" fmla="*/ 698430 w 904106"/>
              <a:gd name="connsiteY66" fmla="*/ 621391 h 888708"/>
              <a:gd name="connsiteX67" fmla="*/ 689338 w 904106"/>
              <a:gd name="connsiteY67" fmla="*/ 632333 h 888708"/>
              <a:gd name="connsiteX68" fmla="*/ 711855 w 904106"/>
              <a:gd name="connsiteY68" fmla="*/ 656342 h 888708"/>
              <a:gd name="connsiteX69" fmla="*/ 778907 w 904106"/>
              <a:gd name="connsiteY69" fmla="*/ 727836 h 888708"/>
              <a:gd name="connsiteX70" fmla="*/ 778907 w 904106"/>
              <a:gd name="connsiteY70" fmla="*/ 730183 h 888708"/>
              <a:gd name="connsiteX71" fmla="*/ 792460 w 904106"/>
              <a:gd name="connsiteY71" fmla="*/ 726878 h 888708"/>
              <a:gd name="connsiteX72" fmla="*/ 813922 w 904106"/>
              <a:gd name="connsiteY72" fmla="*/ 757276 h 888708"/>
              <a:gd name="connsiteX73" fmla="*/ 790442 w 904106"/>
              <a:gd name="connsiteY73" fmla="*/ 794545 h 888708"/>
              <a:gd name="connsiteX74" fmla="*/ 751309 w 904106"/>
              <a:gd name="connsiteY74" fmla="*/ 768456 h 888708"/>
              <a:gd name="connsiteX75" fmla="*/ 754843 w 904106"/>
              <a:gd name="connsiteY75" fmla="*/ 754772 h 888708"/>
              <a:gd name="connsiteX76" fmla="*/ 752958 w 904106"/>
              <a:gd name="connsiteY76" fmla="*/ 752738 h 888708"/>
              <a:gd name="connsiteX77" fmla="*/ 677305 w 904106"/>
              <a:gd name="connsiteY77" fmla="*/ 672072 h 888708"/>
              <a:gd name="connsiteX78" fmla="*/ 666178 w 904106"/>
              <a:gd name="connsiteY78" fmla="*/ 660208 h 888708"/>
              <a:gd name="connsiteX79" fmla="*/ 663469 w 904106"/>
              <a:gd name="connsiteY79" fmla="*/ 663469 h 888708"/>
              <a:gd name="connsiteX80" fmla="*/ 621390 w 904106"/>
              <a:gd name="connsiteY80" fmla="*/ 698431 h 888708"/>
              <a:gd name="connsiteX81" fmla="*/ 587506 w 904106"/>
              <a:gd name="connsiteY81" fmla="*/ 717214 h 888708"/>
              <a:gd name="connsiteX82" fmla="*/ 590840 w 904106"/>
              <a:gd name="connsiteY82" fmla="*/ 732762 h 888708"/>
              <a:gd name="connsiteX83" fmla="*/ 601992 w 904106"/>
              <a:gd name="connsiteY83" fmla="*/ 784777 h 888708"/>
              <a:gd name="connsiteX84" fmla="*/ 603363 w 904106"/>
              <a:gd name="connsiteY84" fmla="*/ 791173 h 888708"/>
              <a:gd name="connsiteX85" fmla="*/ 615755 w 904106"/>
              <a:gd name="connsiteY85" fmla="*/ 797398 h 888708"/>
              <a:gd name="connsiteX86" fmla="*/ 624979 w 904106"/>
              <a:gd name="connsiteY86" fmla="*/ 827833 h 888708"/>
              <a:gd name="connsiteX87" fmla="*/ 591438 w 904106"/>
              <a:gd name="connsiteY87" fmla="*/ 873051 h 888708"/>
              <a:gd name="connsiteX88" fmla="*/ 547835 w 904106"/>
              <a:gd name="connsiteY88" fmla="*/ 838268 h 888708"/>
              <a:gd name="connsiteX89" fmla="*/ 549774 w 904106"/>
              <a:gd name="connsiteY89" fmla="*/ 816528 h 888708"/>
              <a:gd name="connsiteX90" fmla="*/ 552067 w 904106"/>
              <a:gd name="connsiteY90" fmla="*/ 811235 h 888708"/>
              <a:gd name="connsiteX91" fmla="*/ 541696 w 904106"/>
              <a:gd name="connsiteY91" fmla="*/ 762862 h 888708"/>
              <a:gd name="connsiteX92" fmla="*/ 536150 w 904106"/>
              <a:gd name="connsiteY92" fmla="*/ 736998 h 888708"/>
              <a:gd name="connsiteX93" fmla="*/ 521010 w 904106"/>
              <a:gd name="connsiteY93" fmla="*/ 741868 h 888708"/>
              <a:gd name="connsiteX94" fmla="*/ 465275 w 904106"/>
              <a:gd name="connsiteY94" fmla="*/ 747779 h 888708"/>
              <a:gd name="connsiteX95" fmla="*/ 406044 w 904106"/>
              <a:gd name="connsiteY95" fmla="*/ 741868 h 888708"/>
              <a:gd name="connsiteX96" fmla="*/ 393972 w 904106"/>
              <a:gd name="connsiteY96" fmla="*/ 738170 h 888708"/>
              <a:gd name="connsiteX97" fmla="*/ 383962 w 904106"/>
              <a:gd name="connsiteY97" fmla="*/ 763107 h 888708"/>
              <a:gd name="connsiteX98" fmla="*/ 351741 w 904106"/>
              <a:gd name="connsiteY98" fmla="*/ 843382 h 888708"/>
              <a:gd name="connsiteX99" fmla="*/ 351640 w 904106"/>
              <a:gd name="connsiteY99" fmla="*/ 843632 h 888708"/>
              <a:gd name="connsiteX100" fmla="*/ 356529 w 904106"/>
              <a:gd name="connsiteY100" fmla="*/ 853924 h 888708"/>
              <a:gd name="connsiteX101" fmla="*/ 332181 w 904106"/>
              <a:gd name="connsiteY101" fmla="*/ 888708 h 888708"/>
              <a:gd name="connsiteX102" fmla="*/ 297398 w 904106"/>
              <a:gd name="connsiteY102" fmla="*/ 853924 h 888708"/>
              <a:gd name="connsiteX103" fmla="*/ 306963 w 904106"/>
              <a:gd name="connsiteY103" fmla="*/ 836533 h 888708"/>
              <a:gd name="connsiteX104" fmla="*/ 328540 w 904106"/>
              <a:gd name="connsiteY104" fmla="*/ 830581 h 888708"/>
              <a:gd name="connsiteX105" fmla="*/ 338405 w 904106"/>
              <a:gd name="connsiteY105" fmla="*/ 798439 h 888708"/>
              <a:gd name="connsiteX106" fmla="*/ 355918 w 904106"/>
              <a:gd name="connsiteY106" fmla="*/ 741384 h 888708"/>
              <a:gd name="connsiteX107" fmla="*/ 360090 w 904106"/>
              <a:gd name="connsiteY107" fmla="*/ 727791 h 888708"/>
              <a:gd name="connsiteX108" fmla="*/ 350950 w 904106"/>
              <a:gd name="connsiteY108" fmla="*/ 724991 h 888708"/>
              <a:gd name="connsiteX109" fmla="*/ 257812 w 904106"/>
              <a:gd name="connsiteY109" fmla="*/ 663469 h 888708"/>
              <a:gd name="connsiteX110" fmla="*/ 222383 w 904106"/>
              <a:gd name="connsiteY110" fmla="*/ 621741 h 888708"/>
              <a:gd name="connsiteX111" fmla="*/ 172636 w 904106"/>
              <a:gd name="connsiteY111" fmla="*/ 650118 h 888708"/>
              <a:gd name="connsiteX112" fmla="*/ 105392 w 904106"/>
              <a:gd name="connsiteY112" fmla="*/ 688476 h 888708"/>
              <a:gd name="connsiteX113" fmla="*/ 105007 w 904106"/>
              <a:gd name="connsiteY113" fmla="*/ 688695 h 888708"/>
              <a:gd name="connsiteX114" fmla="*/ 106092 w 904106"/>
              <a:gd name="connsiteY114" fmla="*/ 692179 h 888708"/>
              <a:gd name="connsiteX115" fmla="*/ 71309 w 904106"/>
              <a:gd name="connsiteY115" fmla="*/ 716528 h 888708"/>
              <a:gd name="connsiteX116" fmla="*/ 46961 w 904106"/>
              <a:gd name="connsiteY116" fmla="*/ 692179 h 888708"/>
              <a:gd name="connsiteX117" fmla="*/ 71309 w 904106"/>
              <a:gd name="connsiteY117" fmla="*/ 657396 h 888708"/>
              <a:gd name="connsiteX118" fmla="*/ 89952 w 904106"/>
              <a:gd name="connsiteY118" fmla="*/ 663203 h 888708"/>
              <a:gd name="connsiteX119" fmla="*/ 129281 w 904106"/>
              <a:gd name="connsiteY119" fmla="*/ 635887 h 888708"/>
              <a:gd name="connsiteX120" fmla="*/ 200768 w 904106"/>
              <a:gd name="connsiteY120" fmla="*/ 586233 h 888708"/>
              <a:gd name="connsiteX121" fmla="*/ 201876 w 904106"/>
              <a:gd name="connsiteY121" fmla="*/ 585464 h 888708"/>
              <a:gd name="connsiteX122" fmla="*/ 195132 w 904106"/>
              <a:gd name="connsiteY122" fmla="*/ 573477 h 888708"/>
              <a:gd name="connsiteX123" fmla="*/ 178110 w 904106"/>
              <a:gd name="connsiteY123" fmla="*/ 521011 h 888708"/>
              <a:gd name="connsiteX124" fmla="*/ 173341 w 904106"/>
              <a:gd name="connsiteY124" fmla="*/ 476200 h 888708"/>
              <a:gd name="connsiteX125" fmla="*/ 162003 w 904106"/>
              <a:gd name="connsiteY125" fmla="*/ 476883 h 888708"/>
              <a:gd name="connsiteX126" fmla="*/ 84619 w 904106"/>
              <a:gd name="connsiteY126" fmla="*/ 481544 h 888708"/>
              <a:gd name="connsiteX127" fmla="*/ 71061 w 904106"/>
              <a:gd name="connsiteY127" fmla="*/ 475357 h 888708"/>
              <a:gd name="connsiteX128" fmla="*/ 64146 w 904106"/>
              <a:gd name="connsiteY128" fmla="*/ 488295 h 888708"/>
              <a:gd name="connsiteX129" fmla="*/ 33540 w 904106"/>
              <a:gd name="connsiteY129" fmla="*/ 497519 h 888708"/>
              <a:gd name="connsiteX130" fmla="*/ 0 w 904106"/>
              <a:gd name="connsiteY130" fmla="*/ 440500 h 888708"/>
              <a:gd name="connsiteX131" fmla="*/ 39620 w 904106"/>
              <a:gd name="connsiteY131" fmla="*/ 415030 h 888708"/>
              <a:gd name="connsiteX132" fmla="*/ 57019 w 904106"/>
              <a:gd name="connsiteY132" fmla="*/ 420375 h 888708"/>
              <a:gd name="connsiteX133" fmla="*/ 79659 w 904106"/>
              <a:gd name="connsiteY133" fmla="*/ 433372 h 888708"/>
              <a:gd name="connsiteX134" fmla="*/ 79868 w 904106"/>
              <a:gd name="connsiteY134" fmla="*/ 434397 h 888708"/>
              <a:gd name="connsiteX135" fmla="*/ 84619 w 904106"/>
              <a:gd name="connsiteY135" fmla="*/ 433666 h 888708"/>
              <a:gd name="connsiteX136" fmla="*/ 145165 w 904106"/>
              <a:gd name="connsiteY136" fmla="*/ 430019 h 888708"/>
              <a:gd name="connsiteX137" fmla="*/ 175832 w 904106"/>
              <a:gd name="connsiteY137" fmla="*/ 428172 h 888708"/>
              <a:gd name="connsiteX138" fmla="*/ 178110 w 904106"/>
              <a:gd name="connsiteY138" fmla="*/ 405031 h 888708"/>
              <a:gd name="connsiteX139" fmla="*/ 195132 w 904106"/>
              <a:gd name="connsiteY139" fmla="*/ 349461 h 888708"/>
              <a:gd name="connsiteX140" fmla="*/ 209004 w 904106"/>
              <a:gd name="connsiteY140" fmla="*/ 323801 h 888708"/>
              <a:gd name="connsiteX141" fmla="*/ 191737 w 904106"/>
              <a:gd name="connsiteY141" fmla="*/ 307607 h 888708"/>
              <a:gd name="connsiteX142" fmla="*/ 120243 w 904106"/>
              <a:gd name="connsiteY142" fmla="*/ 240555 h 888708"/>
              <a:gd name="connsiteX143" fmla="*/ 115281 w 904106"/>
              <a:gd name="connsiteY143" fmla="*/ 229926 h 888708"/>
              <a:gd name="connsiteX144" fmla="*/ 113049 w 904106"/>
              <a:gd name="connsiteY144" fmla="*/ 231062 h 888708"/>
              <a:gd name="connsiteX145" fmla="*/ 78266 w 904106"/>
              <a:gd name="connsiteY145" fmla="*/ 193793 h 888708"/>
              <a:gd name="connsiteX146" fmla="*/ 113049 w 904106"/>
              <a:gd name="connsiteY146" fmla="*/ 156523 h 888708"/>
              <a:gd name="connsiteX147" fmla="*/ 137397 w 904106"/>
              <a:gd name="connsiteY147" fmla="*/ 193793 h 888708"/>
              <a:gd name="connsiteX148" fmla="*/ 135025 w 904106"/>
              <a:gd name="connsiteY148" fmla="*/ 203485 h 888708"/>
              <a:gd name="connsiteX149" fmla="*/ 145144 w 904106"/>
              <a:gd name="connsiteY149" fmla="*/ 203485 h 888708"/>
              <a:gd name="connsiteX150" fmla="*/ 225810 w 904106"/>
              <a:gd name="connsiteY150" fmla="*/ 287544 h 888708"/>
              <a:gd name="connsiteX151" fmla="*/ 229173 w 904106"/>
              <a:gd name="connsiteY151" fmla="*/ 291050 h 888708"/>
              <a:gd name="connsiteX152" fmla="*/ 257812 w 904106"/>
              <a:gd name="connsiteY152" fmla="*/ 256489 h 888708"/>
              <a:gd name="connsiteX153" fmla="*/ 301153 w 904106"/>
              <a:gd name="connsiteY153" fmla="*/ 221156 h 888708"/>
              <a:gd name="connsiteX154" fmla="*/ 304699 w 904106"/>
              <a:gd name="connsiteY154" fmla="*/ 219268 h 888708"/>
              <a:gd name="connsiteX155" fmla="*/ 303550 w 904106"/>
              <a:gd name="connsiteY155" fmla="*/ 217143 h 888708"/>
              <a:gd name="connsiteX156" fmla="*/ 281740 w 904106"/>
              <a:gd name="connsiteY156" fmla="*/ 176799 h 888708"/>
              <a:gd name="connsiteX157" fmla="*/ 281881 w 904106"/>
              <a:gd name="connsiteY157" fmla="*/ 174678 h 888708"/>
              <a:gd name="connsiteX158" fmla="*/ 271309 w 904106"/>
              <a:gd name="connsiteY158" fmla="*/ 174412 h 888708"/>
              <a:gd name="connsiteX159" fmla="*/ 245745 w 904106"/>
              <a:gd name="connsiteY159" fmla="*/ 127455 h 888708"/>
              <a:gd name="connsiteX160" fmla="*/ 293221 w 904106"/>
              <a:gd name="connsiteY160" fmla="*/ 93914 h 888708"/>
              <a:gd name="connsiteX161" fmla="*/ 329742 w 904106"/>
              <a:gd name="connsiteY161" fmla="*/ 150933 h 888708"/>
              <a:gd name="connsiteX162" fmla="*/ 320470 w 904106"/>
              <a:gd name="connsiteY162" fmla="*/ 159913 h 888708"/>
              <a:gd name="connsiteX163" fmla="*/ 341505 w 904106"/>
              <a:gd name="connsiteY163" fmla="*/ 199667 h 888708"/>
              <a:gd name="connsiteX164" fmla="*/ 350950 w 904106"/>
              <a:gd name="connsiteY164" fmla="*/ 194637 h 888708"/>
              <a:gd name="connsiteX165" fmla="*/ 406044 w 904106"/>
              <a:gd name="connsiteY165" fmla="*/ 177967 h 888708"/>
              <a:gd name="connsiteX166" fmla="*/ 464193 w 904106"/>
              <a:gd name="connsiteY166" fmla="*/ 172286 h 888708"/>
              <a:gd name="connsiteX167" fmla="*/ 463240 w 904106"/>
              <a:gd name="connsiteY167" fmla="*/ 160223 h 888708"/>
              <a:gd name="connsiteX168" fmla="*/ 456978 w 904106"/>
              <a:gd name="connsiteY168" fmla="*/ 81017 h 888708"/>
              <a:gd name="connsiteX169" fmla="*/ 456165 w 904106"/>
              <a:gd name="connsiteY169" fmla="*/ 70740 h 888708"/>
              <a:gd name="connsiteX170" fmla="*/ 445220 w 904106"/>
              <a:gd name="connsiteY170" fmla="*/ 64290 h 888708"/>
              <a:gd name="connsiteX171" fmla="*/ 438264 w 904106"/>
              <a:gd name="connsiteY171" fmla="*/ 37269 h 888708"/>
              <a:gd name="connsiteX172" fmla="*/ 462612 w 904106"/>
              <a:gd name="connsiteY172" fmla="*/ 0 h 8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904106" h="888708">
                <a:moveTo>
                  <a:pt x="462612" y="0"/>
                </a:moveTo>
                <a:cubicBezTo>
                  <a:pt x="483482" y="0"/>
                  <a:pt x="497395" y="22362"/>
                  <a:pt x="497395" y="37269"/>
                </a:cubicBezTo>
                <a:cubicBezTo>
                  <a:pt x="497395" y="48450"/>
                  <a:pt x="493917" y="57768"/>
                  <a:pt x="487830" y="64290"/>
                </a:cubicBezTo>
                <a:lnTo>
                  <a:pt x="486984" y="64634"/>
                </a:lnTo>
                <a:lnTo>
                  <a:pt x="489355" y="94626"/>
                </a:lnTo>
                <a:cubicBezTo>
                  <a:pt x="491452" y="121149"/>
                  <a:pt x="493024" y="141041"/>
                  <a:pt x="494204" y="155960"/>
                </a:cubicBezTo>
                <a:lnTo>
                  <a:pt x="495737" y="175343"/>
                </a:lnTo>
                <a:lnTo>
                  <a:pt x="521010" y="177967"/>
                </a:lnTo>
                <a:cubicBezTo>
                  <a:pt x="539115" y="181767"/>
                  <a:pt x="556675" y="187381"/>
                  <a:pt x="573476" y="194637"/>
                </a:cubicBezTo>
                <a:lnTo>
                  <a:pt x="578008" y="197145"/>
                </a:lnTo>
                <a:lnTo>
                  <a:pt x="583328" y="176362"/>
                </a:lnTo>
                <a:cubicBezTo>
                  <a:pt x="594792" y="131582"/>
                  <a:pt x="594792" y="131582"/>
                  <a:pt x="594792" y="131582"/>
                </a:cubicBezTo>
                <a:cubicBezTo>
                  <a:pt x="594792" y="126079"/>
                  <a:pt x="599823" y="120576"/>
                  <a:pt x="606531" y="116449"/>
                </a:cubicBezTo>
                <a:lnTo>
                  <a:pt x="612118" y="114687"/>
                </a:lnTo>
                <a:lnTo>
                  <a:pt x="610444" y="107828"/>
                </a:lnTo>
                <a:cubicBezTo>
                  <a:pt x="610444" y="83480"/>
                  <a:pt x="620226" y="62610"/>
                  <a:pt x="643051" y="62610"/>
                </a:cubicBezTo>
                <a:cubicBezTo>
                  <a:pt x="662615" y="62610"/>
                  <a:pt x="685440" y="83480"/>
                  <a:pt x="685440" y="107828"/>
                </a:cubicBezTo>
                <a:cubicBezTo>
                  <a:pt x="685440" y="132176"/>
                  <a:pt x="662615" y="153046"/>
                  <a:pt x="643051" y="153046"/>
                </a:cubicBezTo>
                <a:lnTo>
                  <a:pt x="634155" y="150846"/>
                </a:lnTo>
                <a:lnTo>
                  <a:pt x="624003" y="196969"/>
                </a:lnTo>
                <a:lnTo>
                  <a:pt x="618973" y="219818"/>
                </a:lnTo>
                <a:lnTo>
                  <a:pt x="621390" y="221156"/>
                </a:lnTo>
                <a:cubicBezTo>
                  <a:pt x="636460" y="231522"/>
                  <a:pt x="650558" y="243357"/>
                  <a:pt x="663469" y="256489"/>
                </a:cubicBezTo>
                <a:lnTo>
                  <a:pt x="688701" y="287605"/>
                </a:lnTo>
                <a:lnTo>
                  <a:pt x="688701" y="274785"/>
                </a:lnTo>
                <a:cubicBezTo>
                  <a:pt x="738749" y="222611"/>
                  <a:pt x="763773" y="196523"/>
                  <a:pt x="776285" y="183480"/>
                </a:cubicBezTo>
                <a:lnTo>
                  <a:pt x="786336" y="173002"/>
                </a:lnTo>
                <a:lnTo>
                  <a:pt x="802181" y="151124"/>
                </a:lnTo>
                <a:cubicBezTo>
                  <a:pt x="806094" y="148795"/>
                  <a:pt x="810497" y="147630"/>
                  <a:pt x="815633" y="147747"/>
                </a:cubicBezTo>
                <a:cubicBezTo>
                  <a:pt x="820769" y="147863"/>
                  <a:pt x="826639" y="149261"/>
                  <a:pt x="833487" y="152055"/>
                </a:cubicBezTo>
                <a:cubicBezTo>
                  <a:pt x="845227" y="152055"/>
                  <a:pt x="856967" y="163235"/>
                  <a:pt x="856967" y="189320"/>
                </a:cubicBezTo>
                <a:cubicBezTo>
                  <a:pt x="845227" y="200500"/>
                  <a:pt x="833487" y="215406"/>
                  <a:pt x="817834" y="215406"/>
                </a:cubicBezTo>
                <a:lnTo>
                  <a:pt x="805908" y="212116"/>
                </a:lnTo>
                <a:lnTo>
                  <a:pt x="792830" y="225749"/>
                </a:lnTo>
                <a:cubicBezTo>
                  <a:pt x="725774" y="295655"/>
                  <a:pt x="725774" y="295655"/>
                  <a:pt x="725774" y="295655"/>
                </a:cubicBezTo>
                <a:cubicBezTo>
                  <a:pt x="720213" y="302611"/>
                  <a:pt x="714652" y="306090"/>
                  <a:pt x="708628" y="307829"/>
                </a:cubicBezTo>
                <a:lnTo>
                  <a:pt x="703070" y="308314"/>
                </a:lnTo>
                <a:lnTo>
                  <a:pt x="724990" y="349461"/>
                </a:lnTo>
                <a:cubicBezTo>
                  <a:pt x="732301" y="367090"/>
                  <a:pt x="737998" y="385671"/>
                  <a:pt x="741867" y="405031"/>
                </a:cubicBezTo>
                <a:lnTo>
                  <a:pt x="742304" y="409480"/>
                </a:lnTo>
                <a:lnTo>
                  <a:pt x="763903" y="406666"/>
                </a:lnTo>
                <a:cubicBezTo>
                  <a:pt x="789568" y="403323"/>
                  <a:pt x="799834" y="401986"/>
                  <a:pt x="803941" y="401451"/>
                </a:cubicBezTo>
                <a:lnTo>
                  <a:pt x="806342" y="401138"/>
                </a:lnTo>
                <a:lnTo>
                  <a:pt x="806533" y="400392"/>
                </a:lnTo>
                <a:cubicBezTo>
                  <a:pt x="812186" y="390749"/>
                  <a:pt x="820881" y="382364"/>
                  <a:pt x="833055" y="375656"/>
                </a:cubicBezTo>
                <a:cubicBezTo>
                  <a:pt x="853925" y="375656"/>
                  <a:pt x="878273" y="389072"/>
                  <a:pt x="888708" y="409197"/>
                </a:cubicBezTo>
                <a:cubicBezTo>
                  <a:pt x="888708" y="432675"/>
                  <a:pt x="878273" y="456154"/>
                  <a:pt x="853925" y="466216"/>
                </a:cubicBezTo>
                <a:cubicBezTo>
                  <a:pt x="843490" y="466216"/>
                  <a:pt x="832186" y="463700"/>
                  <a:pt x="822186" y="458250"/>
                </a:cubicBezTo>
                <a:lnTo>
                  <a:pt x="801764" y="436409"/>
                </a:lnTo>
                <a:lnTo>
                  <a:pt x="755888" y="444463"/>
                </a:lnTo>
                <a:lnTo>
                  <a:pt x="745908" y="446216"/>
                </a:lnTo>
                <a:lnTo>
                  <a:pt x="747778" y="465276"/>
                </a:lnTo>
                <a:cubicBezTo>
                  <a:pt x="747778" y="484257"/>
                  <a:pt x="745737" y="502907"/>
                  <a:pt x="741867" y="521011"/>
                </a:cubicBezTo>
                <a:lnTo>
                  <a:pt x="733082" y="548322"/>
                </a:lnTo>
                <a:lnTo>
                  <a:pt x="763107" y="557538"/>
                </a:lnTo>
                <a:cubicBezTo>
                  <a:pt x="805403" y="570521"/>
                  <a:pt x="829571" y="577939"/>
                  <a:pt x="843382" y="582179"/>
                </a:cubicBezTo>
                <a:lnTo>
                  <a:pt x="849509" y="584059"/>
                </a:lnTo>
                <a:lnTo>
                  <a:pt x="850188" y="583391"/>
                </a:lnTo>
                <a:cubicBezTo>
                  <a:pt x="854730" y="580770"/>
                  <a:pt x="860320" y="579140"/>
                  <a:pt x="866841" y="579140"/>
                </a:cubicBezTo>
                <a:cubicBezTo>
                  <a:pt x="878020" y="579140"/>
                  <a:pt x="904106" y="590319"/>
                  <a:pt x="904106" y="605225"/>
                </a:cubicBezTo>
                <a:cubicBezTo>
                  <a:pt x="904106" y="627584"/>
                  <a:pt x="892926" y="638764"/>
                  <a:pt x="878020" y="638764"/>
                </a:cubicBezTo>
                <a:cubicBezTo>
                  <a:pt x="866841" y="646217"/>
                  <a:pt x="857525" y="646217"/>
                  <a:pt x="851004" y="641559"/>
                </a:cubicBezTo>
                <a:lnTo>
                  <a:pt x="842577" y="620875"/>
                </a:lnTo>
                <a:lnTo>
                  <a:pt x="799655" y="604244"/>
                </a:lnTo>
                <a:cubicBezTo>
                  <a:pt x="775600" y="594923"/>
                  <a:pt x="757558" y="587933"/>
                  <a:pt x="744027" y="582690"/>
                </a:cubicBezTo>
                <a:lnTo>
                  <a:pt x="724152" y="574989"/>
                </a:lnTo>
                <a:lnTo>
                  <a:pt x="698430" y="621391"/>
                </a:lnTo>
                <a:lnTo>
                  <a:pt x="689338" y="632333"/>
                </a:lnTo>
                <a:lnTo>
                  <a:pt x="711855" y="656342"/>
                </a:lnTo>
                <a:cubicBezTo>
                  <a:pt x="778907" y="727836"/>
                  <a:pt x="778907" y="727836"/>
                  <a:pt x="778907" y="727836"/>
                </a:cubicBezTo>
                <a:lnTo>
                  <a:pt x="778907" y="730183"/>
                </a:lnTo>
                <a:lnTo>
                  <a:pt x="792460" y="726878"/>
                </a:lnTo>
                <a:cubicBezTo>
                  <a:pt x="807319" y="726528"/>
                  <a:pt x="813922" y="737709"/>
                  <a:pt x="813922" y="757276"/>
                </a:cubicBezTo>
                <a:cubicBezTo>
                  <a:pt x="825662" y="768456"/>
                  <a:pt x="813922" y="794545"/>
                  <a:pt x="790442" y="794545"/>
                </a:cubicBezTo>
                <a:cubicBezTo>
                  <a:pt x="774789" y="794545"/>
                  <a:pt x="751309" y="779637"/>
                  <a:pt x="751309" y="768456"/>
                </a:cubicBezTo>
                <a:lnTo>
                  <a:pt x="754843" y="754772"/>
                </a:lnTo>
                <a:lnTo>
                  <a:pt x="752958" y="752738"/>
                </a:lnTo>
                <a:cubicBezTo>
                  <a:pt x="715425" y="712718"/>
                  <a:pt x="691967" y="687705"/>
                  <a:pt x="677305" y="672072"/>
                </a:cubicBezTo>
                <a:lnTo>
                  <a:pt x="666178" y="660208"/>
                </a:lnTo>
                <a:lnTo>
                  <a:pt x="663469" y="663469"/>
                </a:lnTo>
                <a:cubicBezTo>
                  <a:pt x="650558" y="676381"/>
                  <a:pt x="636460" y="688106"/>
                  <a:pt x="621390" y="698431"/>
                </a:cubicBezTo>
                <a:lnTo>
                  <a:pt x="587506" y="717214"/>
                </a:lnTo>
                <a:lnTo>
                  <a:pt x="590840" y="732762"/>
                </a:lnTo>
                <a:cubicBezTo>
                  <a:pt x="596122" y="757401"/>
                  <a:pt x="599644" y="773826"/>
                  <a:pt x="601992" y="784777"/>
                </a:cubicBezTo>
                <a:lnTo>
                  <a:pt x="603363" y="791173"/>
                </a:lnTo>
                <a:lnTo>
                  <a:pt x="615755" y="797398"/>
                </a:lnTo>
                <a:cubicBezTo>
                  <a:pt x="622463" y="804354"/>
                  <a:pt x="624979" y="815659"/>
                  <a:pt x="624979" y="827833"/>
                </a:cubicBezTo>
                <a:cubicBezTo>
                  <a:pt x="638395" y="852181"/>
                  <a:pt x="614917" y="873051"/>
                  <a:pt x="591438" y="873051"/>
                </a:cubicBezTo>
                <a:cubicBezTo>
                  <a:pt x="571314" y="873051"/>
                  <a:pt x="547835" y="862616"/>
                  <a:pt x="547835" y="838268"/>
                </a:cubicBezTo>
                <a:cubicBezTo>
                  <a:pt x="547835" y="829572"/>
                  <a:pt x="548464" y="822398"/>
                  <a:pt x="549774" y="816528"/>
                </a:cubicBezTo>
                <a:lnTo>
                  <a:pt x="552067" y="811235"/>
                </a:lnTo>
                <a:lnTo>
                  <a:pt x="541696" y="762862"/>
                </a:lnTo>
                <a:lnTo>
                  <a:pt x="536150" y="736998"/>
                </a:lnTo>
                <a:lnTo>
                  <a:pt x="521010" y="741868"/>
                </a:lnTo>
                <a:cubicBezTo>
                  <a:pt x="502905" y="745737"/>
                  <a:pt x="484256" y="747779"/>
                  <a:pt x="465275" y="747779"/>
                </a:cubicBezTo>
                <a:cubicBezTo>
                  <a:pt x="444970" y="747779"/>
                  <a:pt x="425162" y="745737"/>
                  <a:pt x="406044" y="741868"/>
                </a:cubicBezTo>
                <a:lnTo>
                  <a:pt x="393972" y="738170"/>
                </a:lnTo>
                <a:lnTo>
                  <a:pt x="383962" y="763107"/>
                </a:lnTo>
                <a:cubicBezTo>
                  <a:pt x="366985" y="805402"/>
                  <a:pt x="357284" y="829571"/>
                  <a:pt x="351741" y="843382"/>
                </a:cubicBezTo>
                <a:lnTo>
                  <a:pt x="351640" y="843632"/>
                </a:lnTo>
                <a:lnTo>
                  <a:pt x="356529" y="853924"/>
                </a:lnTo>
                <a:cubicBezTo>
                  <a:pt x="356529" y="874794"/>
                  <a:pt x="342616" y="888708"/>
                  <a:pt x="332181" y="888708"/>
                </a:cubicBezTo>
                <a:cubicBezTo>
                  <a:pt x="311311" y="888708"/>
                  <a:pt x="297398" y="874794"/>
                  <a:pt x="297398" y="853924"/>
                </a:cubicBezTo>
                <a:cubicBezTo>
                  <a:pt x="297398" y="846968"/>
                  <a:pt x="300876" y="840881"/>
                  <a:pt x="306963" y="836533"/>
                </a:cubicBezTo>
                <a:lnTo>
                  <a:pt x="328540" y="830581"/>
                </a:lnTo>
                <a:lnTo>
                  <a:pt x="338405" y="798439"/>
                </a:lnTo>
                <a:cubicBezTo>
                  <a:pt x="345978" y="773767"/>
                  <a:pt x="351658" y="755263"/>
                  <a:pt x="355918" y="741384"/>
                </a:cubicBezTo>
                <a:lnTo>
                  <a:pt x="360090" y="727791"/>
                </a:lnTo>
                <a:lnTo>
                  <a:pt x="350950" y="724991"/>
                </a:lnTo>
                <a:cubicBezTo>
                  <a:pt x="315858" y="710369"/>
                  <a:pt x="284297" y="689292"/>
                  <a:pt x="257812" y="663469"/>
                </a:cubicBezTo>
                <a:lnTo>
                  <a:pt x="222383" y="621741"/>
                </a:lnTo>
                <a:lnTo>
                  <a:pt x="172636" y="650118"/>
                </a:lnTo>
                <a:cubicBezTo>
                  <a:pt x="124685" y="677470"/>
                  <a:pt x="109932" y="685886"/>
                  <a:pt x="105392" y="688476"/>
                </a:cubicBezTo>
                <a:lnTo>
                  <a:pt x="105007" y="688695"/>
                </a:lnTo>
                <a:lnTo>
                  <a:pt x="106092" y="692179"/>
                </a:lnTo>
                <a:cubicBezTo>
                  <a:pt x="106092" y="702614"/>
                  <a:pt x="95657" y="716528"/>
                  <a:pt x="71309" y="716528"/>
                </a:cubicBezTo>
                <a:cubicBezTo>
                  <a:pt x="60874" y="716528"/>
                  <a:pt x="46961" y="702614"/>
                  <a:pt x="46961" y="692179"/>
                </a:cubicBezTo>
                <a:cubicBezTo>
                  <a:pt x="46961" y="667831"/>
                  <a:pt x="60874" y="657396"/>
                  <a:pt x="71309" y="657396"/>
                </a:cubicBezTo>
                <a:lnTo>
                  <a:pt x="89952" y="663203"/>
                </a:lnTo>
                <a:lnTo>
                  <a:pt x="129281" y="635887"/>
                </a:lnTo>
                <a:cubicBezTo>
                  <a:pt x="170131" y="607513"/>
                  <a:pt x="190556" y="593327"/>
                  <a:pt x="200768" y="586233"/>
                </a:cubicBezTo>
                <a:lnTo>
                  <a:pt x="201876" y="585464"/>
                </a:lnTo>
                <a:lnTo>
                  <a:pt x="195132" y="573477"/>
                </a:lnTo>
                <a:cubicBezTo>
                  <a:pt x="187738" y="556676"/>
                  <a:pt x="182000" y="539116"/>
                  <a:pt x="178110" y="521011"/>
                </a:cubicBezTo>
                <a:lnTo>
                  <a:pt x="173341" y="476200"/>
                </a:lnTo>
                <a:lnTo>
                  <a:pt x="162003" y="476883"/>
                </a:lnTo>
                <a:cubicBezTo>
                  <a:pt x="84619" y="481544"/>
                  <a:pt x="84619" y="481544"/>
                  <a:pt x="84619" y="481544"/>
                </a:cubicBezTo>
                <a:lnTo>
                  <a:pt x="71061" y="475357"/>
                </a:lnTo>
                <a:lnTo>
                  <a:pt x="64146" y="488295"/>
                </a:lnTo>
                <a:cubicBezTo>
                  <a:pt x="56180" y="494165"/>
                  <a:pt x="45280" y="497519"/>
                  <a:pt x="33540" y="497519"/>
                </a:cubicBezTo>
                <a:cubicBezTo>
                  <a:pt x="10062" y="484103"/>
                  <a:pt x="0" y="463978"/>
                  <a:pt x="0" y="440500"/>
                </a:cubicBezTo>
                <a:cubicBezTo>
                  <a:pt x="7546" y="425406"/>
                  <a:pt x="22640" y="414086"/>
                  <a:pt x="39620" y="415030"/>
                </a:cubicBezTo>
                <a:cubicBezTo>
                  <a:pt x="45280" y="415344"/>
                  <a:pt x="51149" y="417021"/>
                  <a:pt x="57019" y="420375"/>
                </a:cubicBezTo>
                <a:cubicBezTo>
                  <a:pt x="67081" y="420375"/>
                  <a:pt x="75466" y="425406"/>
                  <a:pt x="79659" y="433372"/>
                </a:cubicBezTo>
                <a:lnTo>
                  <a:pt x="79868" y="434397"/>
                </a:lnTo>
                <a:lnTo>
                  <a:pt x="84619" y="433666"/>
                </a:lnTo>
                <a:cubicBezTo>
                  <a:pt x="107548" y="432285"/>
                  <a:pt x="127610" y="431076"/>
                  <a:pt x="145165" y="430019"/>
                </a:cubicBezTo>
                <a:lnTo>
                  <a:pt x="175832" y="428172"/>
                </a:lnTo>
                <a:lnTo>
                  <a:pt x="178110" y="405031"/>
                </a:lnTo>
                <a:cubicBezTo>
                  <a:pt x="182000" y="385671"/>
                  <a:pt x="187738" y="367090"/>
                  <a:pt x="195132" y="349461"/>
                </a:cubicBezTo>
                <a:lnTo>
                  <a:pt x="209004" y="323801"/>
                </a:lnTo>
                <a:lnTo>
                  <a:pt x="191737" y="307607"/>
                </a:lnTo>
                <a:cubicBezTo>
                  <a:pt x="120243" y="240555"/>
                  <a:pt x="120243" y="240555"/>
                  <a:pt x="120243" y="240555"/>
                </a:cubicBezTo>
                <a:lnTo>
                  <a:pt x="115281" y="229926"/>
                </a:lnTo>
                <a:lnTo>
                  <a:pt x="113049" y="231062"/>
                </a:lnTo>
                <a:cubicBezTo>
                  <a:pt x="92179" y="231062"/>
                  <a:pt x="78266" y="219881"/>
                  <a:pt x="78266" y="193793"/>
                </a:cubicBezTo>
                <a:cubicBezTo>
                  <a:pt x="78266" y="182612"/>
                  <a:pt x="92179" y="156523"/>
                  <a:pt x="113049" y="156523"/>
                </a:cubicBezTo>
                <a:cubicBezTo>
                  <a:pt x="126962" y="156523"/>
                  <a:pt x="137397" y="182612"/>
                  <a:pt x="137397" y="193793"/>
                </a:cubicBezTo>
                <a:lnTo>
                  <a:pt x="135025" y="203485"/>
                </a:lnTo>
                <a:lnTo>
                  <a:pt x="145144" y="203485"/>
                </a:lnTo>
                <a:cubicBezTo>
                  <a:pt x="185164" y="245189"/>
                  <a:pt x="210177" y="271254"/>
                  <a:pt x="225810" y="287544"/>
                </a:cubicBezTo>
                <a:lnTo>
                  <a:pt x="229173" y="291050"/>
                </a:lnTo>
                <a:lnTo>
                  <a:pt x="257812" y="256489"/>
                </a:lnTo>
                <a:cubicBezTo>
                  <a:pt x="271055" y="243357"/>
                  <a:pt x="285566" y="231522"/>
                  <a:pt x="301153" y="221156"/>
                </a:cubicBezTo>
                <a:lnTo>
                  <a:pt x="304699" y="219268"/>
                </a:lnTo>
                <a:lnTo>
                  <a:pt x="303550" y="217143"/>
                </a:lnTo>
                <a:cubicBezTo>
                  <a:pt x="281740" y="176799"/>
                  <a:pt x="281740" y="176799"/>
                  <a:pt x="281740" y="176799"/>
                </a:cubicBezTo>
                <a:lnTo>
                  <a:pt x="281881" y="174678"/>
                </a:lnTo>
                <a:lnTo>
                  <a:pt x="271309" y="174412"/>
                </a:lnTo>
                <a:cubicBezTo>
                  <a:pt x="245745" y="174412"/>
                  <a:pt x="234789" y="150933"/>
                  <a:pt x="245745" y="127455"/>
                </a:cubicBezTo>
                <a:cubicBezTo>
                  <a:pt x="245745" y="107330"/>
                  <a:pt x="271309" y="93914"/>
                  <a:pt x="293221" y="93914"/>
                </a:cubicBezTo>
                <a:cubicBezTo>
                  <a:pt x="318786" y="107330"/>
                  <a:pt x="340698" y="127455"/>
                  <a:pt x="329742" y="150933"/>
                </a:cubicBezTo>
                <a:lnTo>
                  <a:pt x="320470" y="159913"/>
                </a:lnTo>
                <a:lnTo>
                  <a:pt x="341505" y="199667"/>
                </a:lnTo>
                <a:lnTo>
                  <a:pt x="350950" y="194637"/>
                </a:lnTo>
                <a:cubicBezTo>
                  <a:pt x="368496" y="187381"/>
                  <a:pt x="386925" y="181767"/>
                  <a:pt x="406044" y="177967"/>
                </a:cubicBezTo>
                <a:lnTo>
                  <a:pt x="464193" y="172286"/>
                </a:lnTo>
                <a:lnTo>
                  <a:pt x="463240" y="160223"/>
                </a:lnTo>
                <a:cubicBezTo>
                  <a:pt x="460348" y="123643"/>
                  <a:pt x="458353" y="98415"/>
                  <a:pt x="456978" y="81017"/>
                </a:cubicBezTo>
                <a:lnTo>
                  <a:pt x="456165" y="70740"/>
                </a:lnTo>
                <a:lnTo>
                  <a:pt x="445220" y="64290"/>
                </a:lnTo>
                <a:cubicBezTo>
                  <a:pt x="440873" y="57768"/>
                  <a:pt x="438264" y="48450"/>
                  <a:pt x="438264" y="37269"/>
                </a:cubicBezTo>
                <a:cubicBezTo>
                  <a:pt x="438264" y="22362"/>
                  <a:pt x="448699" y="0"/>
                  <a:pt x="462612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2264B4DA-5991-654D-A90C-EA79C079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3969" y="10407781"/>
            <a:ext cx="1602872" cy="1571780"/>
          </a:xfrm>
          <a:custGeom>
            <a:avLst/>
            <a:gdLst>
              <a:gd name="connsiteX0" fmla="*/ 823000 w 1602872"/>
              <a:gd name="connsiteY0" fmla="*/ 0 h 1571780"/>
              <a:gd name="connsiteX1" fmla="*/ 885390 w 1602872"/>
              <a:gd name="connsiteY1" fmla="*/ 62390 h 1571780"/>
              <a:gd name="connsiteX2" fmla="*/ 863828 w 1602872"/>
              <a:gd name="connsiteY2" fmla="*/ 105512 h 1571780"/>
              <a:gd name="connsiteX3" fmla="*/ 856344 w 1602872"/>
              <a:gd name="connsiteY3" fmla="*/ 109794 h 1571780"/>
              <a:gd name="connsiteX4" fmla="*/ 859682 w 1602872"/>
              <a:gd name="connsiteY4" fmla="*/ 165957 h 1571780"/>
              <a:gd name="connsiteX5" fmla="*/ 868460 w 1602872"/>
              <a:gd name="connsiteY5" fmla="*/ 313647 h 1571780"/>
              <a:gd name="connsiteX6" fmla="*/ 868660 w 1602872"/>
              <a:gd name="connsiteY6" fmla="*/ 317019 h 1571780"/>
              <a:gd name="connsiteX7" fmla="*/ 925482 w 1602872"/>
              <a:gd name="connsiteY7" fmla="*/ 322686 h 1571780"/>
              <a:gd name="connsiteX8" fmla="*/ 1023942 w 1602872"/>
              <a:gd name="connsiteY8" fmla="*/ 353251 h 1571780"/>
              <a:gd name="connsiteX9" fmla="*/ 1031120 w 1602872"/>
              <a:gd name="connsiteY9" fmla="*/ 326027 h 1571780"/>
              <a:gd name="connsiteX10" fmla="*/ 1061144 w 1602872"/>
              <a:gd name="connsiteY10" fmla="*/ 212153 h 1571780"/>
              <a:gd name="connsiteX11" fmla="*/ 1061452 w 1602872"/>
              <a:gd name="connsiteY11" fmla="*/ 210980 h 1571780"/>
              <a:gd name="connsiteX12" fmla="*/ 1060628 w 1602872"/>
              <a:gd name="connsiteY12" fmla="*/ 206312 h 1571780"/>
              <a:gd name="connsiteX13" fmla="*/ 1131524 w 1602872"/>
              <a:gd name="connsiteY13" fmla="*/ 124780 h 1571780"/>
              <a:gd name="connsiteX14" fmla="*/ 1213056 w 1602872"/>
              <a:gd name="connsiteY14" fmla="*/ 206312 h 1571780"/>
              <a:gd name="connsiteX15" fmla="*/ 1131524 w 1602872"/>
              <a:gd name="connsiteY15" fmla="*/ 277209 h 1571780"/>
              <a:gd name="connsiteX16" fmla="*/ 1123038 w 1602872"/>
              <a:gd name="connsiteY16" fmla="*/ 275515 h 1571780"/>
              <a:gd name="connsiteX17" fmla="*/ 1108000 w 1602872"/>
              <a:gd name="connsiteY17" fmla="*/ 330649 h 1571780"/>
              <a:gd name="connsiteX18" fmla="*/ 1091742 w 1602872"/>
              <a:gd name="connsiteY18" fmla="*/ 390257 h 1571780"/>
              <a:gd name="connsiteX19" fmla="*/ 1112946 w 1602872"/>
              <a:gd name="connsiteY19" fmla="*/ 401867 h 1571780"/>
              <a:gd name="connsiteX20" fmla="*/ 1189266 w 1602872"/>
              <a:gd name="connsiteY20" fmla="*/ 465833 h 1571780"/>
              <a:gd name="connsiteX21" fmla="*/ 1228560 w 1602872"/>
              <a:gd name="connsiteY21" fmla="*/ 514474 h 1571780"/>
              <a:gd name="connsiteX22" fmla="*/ 1230364 w 1602872"/>
              <a:gd name="connsiteY22" fmla="*/ 511343 h 1571780"/>
              <a:gd name="connsiteX23" fmla="*/ 1368850 w 1602872"/>
              <a:gd name="connsiteY23" fmla="*/ 332635 h 1571780"/>
              <a:gd name="connsiteX24" fmla="*/ 1376558 w 1602872"/>
              <a:gd name="connsiteY24" fmla="*/ 322687 h 1571780"/>
              <a:gd name="connsiteX25" fmla="*/ 1376418 w 1602872"/>
              <a:gd name="connsiteY25" fmla="*/ 322434 h 1571780"/>
              <a:gd name="connsiteX26" fmla="*/ 1372576 w 1602872"/>
              <a:gd name="connsiteY26" fmla="*/ 303517 h 1571780"/>
              <a:gd name="connsiteX27" fmla="*/ 1420570 w 1602872"/>
              <a:gd name="connsiteY27" fmla="*/ 257516 h 1571780"/>
              <a:gd name="connsiteX28" fmla="*/ 1445974 w 1602872"/>
              <a:gd name="connsiteY28" fmla="*/ 259676 h 1571780"/>
              <a:gd name="connsiteX29" fmla="*/ 1493684 w 1602872"/>
              <a:gd name="connsiteY29" fmla="*/ 317007 h 1571780"/>
              <a:gd name="connsiteX30" fmla="*/ 1445688 w 1602872"/>
              <a:gd name="connsiteY30" fmla="*/ 363009 h 1571780"/>
              <a:gd name="connsiteX31" fmla="*/ 1422474 w 1602872"/>
              <a:gd name="connsiteY31" fmla="*/ 361034 h 1571780"/>
              <a:gd name="connsiteX32" fmla="*/ 1383426 w 1602872"/>
              <a:gd name="connsiteY32" fmla="*/ 410352 h 1571780"/>
              <a:gd name="connsiteX33" fmla="*/ 1275092 w 1602872"/>
              <a:gd name="connsiteY33" fmla="*/ 547175 h 1571780"/>
              <a:gd name="connsiteX34" fmla="*/ 1257240 w 1602872"/>
              <a:gd name="connsiteY34" fmla="*/ 553611 h 1571780"/>
              <a:gd name="connsiteX35" fmla="*/ 1298378 w 1602872"/>
              <a:gd name="connsiteY35" fmla="*/ 631325 h 1571780"/>
              <a:gd name="connsiteX36" fmla="*/ 1324668 w 1602872"/>
              <a:gd name="connsiteY36" fmla="*/ 718375 h 1571780"/>
              <a:gd name="connsiteX37" fmla="*/ 1349644 w 1602872"/>
              <a:gd name="connsiteY37" fmla="*/ 714516 h 1571780"/>
              <a:gd name="connsiteX38" fmla="*/ 1389526 w 1602872"/>
              <a:gd name="connsiteY38" fmla="*/ 708355 h 1571780"/>
              <a:gd name="connsiteX39" fmla="*/ 1408938 w 1602872"/>
              <a:gd name="connsiteY39" fmla="*/ 705356 h 1571780"/>
              <a:gd name="connsiteX40" fmla="*/ 1430154 w 1602872"/>
              <a:gd name="connsiteY40" fmla="*/ 681069 h 1571780"/>
              <a:gd name="connsiteX41" fmla="*/ 1461578 w 1602872"/>
              <a:gd name="connsiteY41" fmla="*/ 666102 h 1571780"/>
              <a:gd name="connsiteX42" fmla="*/ 1490480 w 1602872"/>
              <a:gd name="connsiteY42" fmla="*/ 663980 h 1571780"/>
              <a:gd name="connsiteX43" fmla="*/ 1560668 w 1602872"/>
              <a:gd name="connsiteY43" fmla="*/ 728492 h 1571780"/>
              <a:gd name="connsiteX44" fmla="*/ 1498278 w 1602872"/>
              <a:gd name="connsiteY44" fmla="*/ 823911 h 1571780"/>
              <a:gd name="connsiteX45" fmla="*/ 1415702 w 1602872"/>
              <a:gd name="connsiteY45" fmla="*/ 796558 h 1571780"/>
              <a:gd name="connsiteX46" fmla="*/ 1414618 w 1602872"/>
              <a:gd name="connsiteY46" fmla="*/ 794498 h 1571780"/>
              <a:gd name="connsiteX47" fmla="*/ 1383246 w 1602872"/>
              <a:gd name="connsiteY47" fmla="*/ 798999 h 1571780"/>
              <a:gd name="connsiteX48" fmla="*/ 1335286 w 1602872"/>
              <a:gd name="connsiteY48" fmla="*/ 805879 h 1571780"/>
              <a:gd name="connsiteX49" fmla="*/ 1337844 w 1602872"/>
              <a:gd name="connsiteY49" fmla="*/ 831971 h 1571780"/>
              <a:gd name="connsiteX50" fmla="*/ 1327688 w 1602872"/>
              <a:gd name="connsiteY50" fmla="*/ 934961 h 1571780"/>
              <a:gd name="connsiteX51" fmla="*/ 1318756 w 1602872"/>
              <a:gd name="connsiteY51" fmla="*/ 964047 h 1571780"/>
              <a:gd name="connsiteX52" fmla="*/ 1350160 w 1602872"/>
              <a:gd name="connsiteY52" fmla="*/ 974513 h 1571780"/>
              <a:gd name="connsiteX53" fmla="*/ 1487460 w 1602872"/>
              <a:gd name="connsiteY53" fmla="*/ 1020266 h 1571780"/>
              <a:gd name="connsiteX54" fmla="*/ 1499980 w 1602872"/>
              <a:gd name="connsiteY54" fmla="*/ 1024438 h 1571780"/>
              <a:gd name="connsiteX55" fmla="*/ 1511180 w 1602872"/>
              <a:gd name="connsiteY55" fmla="*/ 1013991 h 1571780"/>
              <a:gd name="connsiteX56" fmla="*/ 1529472 w 1602872"/>
              <a:gd name="connsiteY56" fmla="*/ 1008353 h 1571780"/>
              <a:gd name="connsiteX57" fmla="*/ 1602872 w 1602872"/>
              <a:gd name="connsiteY57" fmla="*/ 1052194 h 1571780"/>
              <a:gd name="connsiteX58" fmla="*/ 1555162 w 1602872"/>
              <a:gd name="connsiteY58" fmla="*/ 1109525 h 1571780"/>
              <a:gd name="connsiteX59" fmla="*/ 1508828 w 1602872"/>
              <a:gd name="connsiteY59" fmla="*/ 1104045 h 1571780"/>
              <a:gd name="connsiteX60" fmla="*/ 1500268 w 1602872"/>
              <a:gd name="connsiteY60" fmla="*/ 1095619 h 1571780"/>
              <a:gd name="connsiteX61" fmla="*/ 1493760 w 1602872"/>
              <a:gd name="connsiteY61" fmla="*/ 1092821 h 1571780"/>
              <a:gd name="connsiteX62" fmla="*/ 1311474 w 1602872"/>
              <a:gd name="connsiteY62" fmla="*/ 1029356 h 1571780"/>
              <a:gd name="connsiteX63" fmla="*/ 1299934 w 1602872"/>
              <a:gd name="connsiteY63" fmla="*/ 1025338 h 1571780"/>
              <a:gd name="connsiteX64" fmla="*/ 1298378 w 1602872"/>
              <a:gd name="connsiteY64" fmla="*/ 1030406 h 1571780"/>
              <a:gd name="connsiteX65" fmla="*/ 1251656 w 1602872"/>
              <a:gd name="connsiteY65" fmla="*/ 1116399 h 1571780"/>
              <a:gd name="connsiteX66" fmla="*/ 1236490 w 1602872"/>
              <a:gd name="connsiteY66" fmla="*/ 1134543 h 1571780"/>
              <a:gd name="connsiteX67" fmla="*/ 1260308 w 1602872"/>
              <a:gd name="connsiteY67" fmla="*/ 1163563 h 1571780"/>
              <a:gd name="connsiteX68" fmla="*/ 1347028 w 1602872"/>
              <a:gd name="connsiteY68" fmla="*/ 1269227 h 1571780"/>
              <a:gd name="connsiteX69" fmla="*/ 1352492 w 1602872"/>
              <a:gd name="connsiteY69" fmla="*/ 1275885 h 1571780"/>
              <a:gd name="connsiteX70" fmla="*/ 1357896 w 1602872"/>
              <a:gd name="connsiteY70" fmla="*/ 1273514 h 1571780"/>
              <a:gd name="connsiteX71" fmla="*/ 1431296 w 1602872"/>
              <a:gd name="connsiteY71" fmla="*/ 1317355 h 1571780"/>
              <a:gd name="connsiteX72" fmla="*/ 1383586 w 1602872"/>
              <a:gd name="connsiteY72" fmla="*/ 1374686 h 1571780"/>
              <a:gd name="connsiteX73" fmla="*/ 1310186 w 1602872"/>
              <a:gd name="connsiteY73" fmla="*/ 1340962 h 1571780"/>
              <a:gd name="connsiteX74" fmla="*/ 1315754 w 1602872"/>
              <a:gd name="connsiteY74" fmla="*/ 1317469 h 1571780"/>
              <a:gd name="connsiteX75" fmla="*/ 1310646 w 1602872"/>
              <a:gd name="connsiteY75" fmla="*/ 1313831 h 1571780"/>
              <a:gd name="connsiteX76" fmla="*/ 1219150 w 1602872"/>
              <a:gd name="connsiteY76" fmla="*/ 1208319 h 1571780"/>
              <a:gd name="connsiteX77" fmla="*/ 1196576 w 1602872"/>
              <a:gd name="connsiteY77" fmla="*/ 1182288 h 1571780"/>
              <a:gd name="connsiteX78" fmla="*/ 1189266 w 1602872"/>
              <a:gd name="connsiteY78" fmla="*/ 1191033 h 1571780"/>
              <a:gd name="connsiteX79" fmla="*/ 1112946 w 1602872"/>
              <a:gd name="connsiteY79" fmla="*/ 1252402 h 1571780"/>
              <a:gd name="connsiteX80" fmla="*/ 1041214 w 1602872"/>
              <a:gd name="connsiteY80" fmla="*/ 1289841 h 1571780"/>
              <a:gd name="connsiteX81" fmla="*/ 1042774 w 1602872"/>
              <a:gd name="connsiteY81" fmla="*/ 1296892 h 1571780"/>
              <a:gd name="connsiteX82" fmla="*/ 1063822 w 1602872"/>
              <a:gd name="connsiteY82" fmla="*/ 1391939 h 1571780"/>
              <a:gd name="connsiteX83" fmla="*/ 1067076 w 1602872"/>
              <a:gd name="connsiteY83" fmla="*/ 1406634 h 1571780"/>
              <a:gd name="connsiteX84" fmla="*/ 1081466 w 1602872"/>
              <a:gd name="connsiteY84" fmla="*/ 1414091 h 1571780"/>
              <a:gd name="connsiteX85" fmla="*/ 1105146 w 1602872"/>
              <a:gd name="connsiteY85" fmla="*/ 1473960 h 1571780"/>
              <a:gd name="connsiteX86" fmla="*/ 1033660 w 1602872"/>
              <a:gd name="connsiteY86" fmla="*/ 1556170 h 1571780"/>
              <a:gd name="connsiteX87" fmla="*/ 951450 w 1602872"/>
              <a:gd name="connsiteY87" fmla="*/ 1484683 h 1571780"/>
              <a:gd name="connsiteX88" fmla="*/ 973790 w 1602872"/>
              <a:gd name="connsiteY88" fmla="*/ 1426154 h 1571780"/>
              <a:gd name="connsiteX89" fmla="*/ 985532 w 1602872"/>
              <a:gd name="connsiteY89" fmla="*/ 1417248 h 1571780"/>
              <a:gd name="connsiteX90" fmla="*/ 978672 w 1602872"/>
              <a:gd name="connsiteY90" fmla="*/ 1386275 h 1571780"/>
              <a:gd name="connsiteX91" fmla="*/ 963244 w 1602872"/>
              <a:gd name="connsiteY91" fmla="*/ 1316602 h 1571780"/>
              <a:gd name="connsiteX92" fmla="*/ 925482 w 1602872"/>
              <a:gd name="connsiteY92" fmla="*/ 1327713 h 1571780"/>
              <a:gd name="connsiteX93" fmla="*/ 817822 w 1602872"/>
              <a:gd name="connsiteY93" fmla="*/ 1337842 h 1571780"/>
              <a:gd name="connsiteX94" fmla="*/ 715848 w 1602872"/>
              <a:gd name="connsiteY94" fmla="*/ 1327713 h 1571780"/>
              <a:gd name="connsiteX95" fmla="*/ 684424 w 1602872"/>
              <a:gd name="connsiteY95" fmla="*/ 1318079 h 1571780"/>
              <a:gd name="connsiteX96" fmla="*/ 675848 w 1602872"/>
              <a:gd name="connsiteY96" fmla="*/ 1340245 h 1571780"/>
              <a:gd name="connsiteX97" fmla="*/ 629368 w 1602872"/>
              <a:gd name="connsiteY97" fmla="*/ 1460400 h 1571780"/>
              <a:gd name="connsiteX98" fmla="*/ 622692 w 1602872"/>
              <a:gd name="connsiteY98" fmla="*/ 1477657 h 1571780"/>
              <a:gd name="connsiteX99" fmla="*/ 629754 w 1602872"/>
              <a:gd name="connsiteY99" fmla="*/ 1486663 h 1571780"/>
              <a:gd name="connsiteX100" fmla="*/ 635832 w 1602872"/>
              <a:gd name="connsiteY100" fmla="*/ 1511173 h 1571780"/>
              <a:gd name="connsiteX101" fmla="*/ 577112 w 1602872"/>
              <a:gd name="connsiteY101" fmla="*/ 1571780 h 1571780"/>
              <a:gd name="connsiteX102" fmla="*/ 514722 w 1602872"/>
              <a:gd name="connsiteY102" fmla="*/ 1511173 h 1571780"/>
              <a:gd name="connsiteX103" fmla="*/ 551880 w 1602872"/>
              <a:gd name="connsiteY103" fmla="*/ 1455022 h 1571780"/>
              <a:gd name="connsiteX104" fmla="*/ 562294 w 1602872"/>
              <a:gd name="connsiteY104" fmla="*/ 1453183 h 1571780"/>
              <a:gd name="connsiteX105" fmla="*/ 577770 w 1602872"/>
              <a:gd name="connsiteY105" fmla="*/ 1414655 h 1571780"/>
              <a:gd name="connsiteX106" fmla="*/ 615146 w 1602872"/>
              <a:gd name="connsiteY106" fmla="*/ 1321612 h 1571780"/>
              <a:gd name="connsiteX107" fmla="*/ 624008 w 1602872"/>
              <a:gd name="connsiteY107" fmla="*/ 1299556 h 1571780"/>
              <a:gd name="connsiteX108" fmla="*/ 620878 w 1602872"/>
              <a:gd name="connsiteY108" fmla="*/ 1298597 h 1571780"/>
              <a:gd name="connsiteX109" fmla="*/ 398324 w 1602872"/>
              <a:gd name="connsiteY109" fmla="*/ 1116399 h 1571780"/>
              <a:gd name="connsiteX110" fmla="*/ 390714 w 1602872"/>
              <a:gd name="connsiteY110" fmla="*/ 1102368 h 1571780"/>
              <a:gd name="connsiteX111" fmla="*/ 343294 w 1602872"/>
              <a:gd name="connsiteY111" fmla="*/ 1130450 h 1571780"/>
              <a:gd name="connsiteX112" fmla="*/ 180882 w 1602872"/>
              <a:gd name="connsiteY112" fmla="*/ 1226625 h 1571780"/>
              <a:gd name="connsiteX113" fmla="*/ 179552 w 1602872"/>
              <a:gd name="connsiteY113" fmla="*/ 1227414 h 1571780"/>
              <a:gd name="connsiteX114" fmla="*/ 179246 w 1602872"/>
              <a:gd name="connsiteY114" fmla="*/ 1228671 h 1571780"/>
              <a:gd name="connsiteX115" fmla="*/ 123776 w 1602872"/>
              <a:gd name="connsiteY115" fmla="*/ 1259875 h 1571780"/>
              <a:gd name="connsiteX116" fmla="*/ 77992 w 1602872"/>
              <a:gd name="connsiteY116" fmla="*/ 1210565 h 1571780"/>
              <a:gd name="connsiteX117" fmla="*/ 123776 w 1602872"/>
              <a:gd name="connsiteY117" fmla="*/ 1154210 h 1571780"/>
              <a:gd name="connsiteX118" fmla="*/ 147990 w 1602872"/>
              <a:gd name="connsiteY118" fmla="*/ 1158062 h 1571780"/>
              <a:gd name="connsiteX119" fmla="*/ 153924 w 1602872"/>
              <a:gd name="connsiteY119" fmla="*/ 1161547 h 1571780"/>
              <a:gd name="connsiteX120" fmla="*/ 207248 w 1602872"/>
              <a:gd name="connsiteY120" fmla="*/ 1130823 h 1571780"/>
              <a:gd name="connsiteX121" fmla="*/ 356144 w 1602872"/>
              <a:gd name="connsiteY121" fmla="*/ 1045033 h 1571780"/>
              <a:gd name="connsiteX122" fmla="*/ 359738 w 1602872"/>
              <a:gd name="connsiteY122" fmla="*/ 1045242 h 1571780"/>
              <a:gd name="connsiteX123" fmla="*/ 351692 w 1602872"/>
              <a:gd name="connsiteY123" fmla="*/ 1030406 h 1571780"/>
              <a:gd name="connsiteX124" fmla="*/ 311950 w 1602872"/>
              <a:gd name="connsiteY124" fmla="*/ 831971 h 1571780"/>
              <a:gd name="connsiteX125" fmla="*/ 312322 w 1602872"/>
              <a:gd name="connsiteY125" fmla="*/ 828221 h 1571780"/>
              <a:gd name="connsiteX126" fmla="*/ 292514 w 1602872"/>
              <a:gd name="connsiteY126" fmla="*/ 829462 h 1571780"/>
              <a:gd name="connsiteX127" fmla="*/ 161056 w 1602872"/>
              <a:gd name="connsiteY127" fmla="*/ 837699 h 1571780"/>
              <a:gd name="connsiteX128" fmla="*/ 152620 w 1602872"/>
              <a:gd name="connsiteY128" fmla="*/ 838228 h 1571780"/>
              <a:gd name="connsiteX129" fmla="*/ 144142 w 1602872"/>
              <a:gd name="connsiteY129" fmla="*/ 858948 h 1571780"/>
              <a:gd name="connsiteX130" fmla="*/ 58410 w 1602872"/>
              <a:gd name="connsiteY130" fmla="*/ 886301 h 1571780"/>
              <a:gd name="connsiteX131" fmla="*/ 0 w 1602872"/>
              <a:gd name="connsiteY131" fmla="*/ 790882 h 1571780"/>
              <a:gd name="connsiteX132" fmla="*/ 72384 w 1602872"/>
              <a:gd name="connsiteY132" fmla="*/ 726370 h 1571780"/>
              <a:gd name="connsiteX133" fmla="*/ 109518 w 1602872"/>
              <a:gd name="connsiteY133" fmla="*/ 728492 h 1571780"/>
              <a:gd name="connsiteX134" fmla="*/ 133874 w 1602872"/>
              <a:gd name="connsiteY134" fmla="*/ 743459 h 1571780"/>
              <a:gd name="connsiteX135" fmla="*/ 144600 w 1602872"/>
              <a:gd name="connsiteY135" fmla="*/ 759041 h 1571780"/>
              <a:gd name="connsiteX136" fmla="*/ 248396 w 1602872"/>
              <a:gd name="connsiteY136" fmla="*/ 755643 h 1571780"/>
              <a:gd name="connsiteX137" fmla="*/ 318634 w 1602872"/>
              <a:gd name="connsiteY137" fmla="*/ 753344 h 1571780"/>
              <a:gd name="connsiteX138" fmla="*/ 319752 w 1602872"/>
              <a:gd name="connsiteY138" fmla="*/ 753307 h 1571780"/>
              <a:gd name="connsiteX139" fmla="*/ 322224 w 1602872"/>
              <a:gd name="connsiteY139" fmla="*/ 728373 h 1571780"/>
              <a:gd name="connsiteX140" fmla="*/ 351692 w 1602872"/>
              <a:gd name="connsiteY140" fmla="*/ 631325 h 1571780"/>
              <a:gd name="connsiteX141" fmla="*/ 388552 w 1602872"/>
              <a:gd name="connsiteY141" fmla="*/ 561561 h 1571780"/>
              <a:gd name="connsiteX142" fmla="*/ 344326 w 1602872"/>
              <a:gd name="connsiteY142" fmla="*/ 520633 h 1571780"/>
              <a:gd name="connsiteX143" fmla="*/ 217106 w 1602872"/>
              <a:gd name="connsiteY143" fmla="*/ 402898 h 1571780"/>
              <a:gd name="connsiteX144" fmla="*/ 215416 w 1602872"/>
              <a:gd name="connsiteY144" fmla="*/ 399307 h 1571780"/>
              <a:gd name="connsiteX145" fmla="*/ 199102 w 1602872"/>
              <a:gd name="connsiteY145" fmla="*/ 402011 h 1571780"/>
              <a:gd name="connsiteX146" fmla="*/ 140384 w 1602872"/>
              <a:gd name="connsiteY146" fmla="*/ 356227 h 1571780"/>
              <a:gd name="connsiteX147" fmla="*/ 199102 w 1602872"/>
              <a:gd name="connsiteY147" fmla="*/ 296356 h 1571780"/>
              <a:gd name="connsiteX148" fmla="*/ 261492 w 1602872"/>
              <a:gd name="connsiteY148" fmla="*/ 356227 h 1571780"/>
              <a:gd name="connsiteX149" fmla="*/ 259484 w 1602872"/>
              <a:gd name="connsiteY149" fmla="*/ 363263 h 1571780"/>
              <a:gd name="connsiteX150" fmla="*/ 315620 w 1602872"/>
              <a:gd name="connsiteY150" fmla="*/ 415214 h 1571780"/>
              <a:gd name="connsiteX151" fmla="*/ 411782 w 1602872"/>
              <a:gd name="connsiteY151" fmla="*/ 504205 h 1571780"/>
              <a:gd name="connsiteX152" fmla="*/ 421906 w 1602872"/>
              <a:gd name="connsiteY152" fmla="*/ 513575 h 1571780"/>
              <a:gd name="connsiteX153" fmla="*/ 460086 w 1602872"/>
              <a:gd name="connsiteY153" fmla="*/ 465833 h 1571780"/>
              <a:gd name="connsiteX154" fmla="*/ 534948 w 1602872"/>
              <a:gd name="connsiteY154" fmla="*/ 401867 h 1571780"/>
              <a:gd name="connsiteX155" fmla="*/ 550088 w 1602872"/>
              <a:gd name="connsiteY155" fmla="*/ 393328 h 1571780"/>
              <a:gd name="connsiteX156" fmla="*/ 521828 w 1602872"/>
              <a:gd name="connsiteY156" fmla="*/ 344864 h 1571780"/>
              <a:gd name="connsiteX157" fmla="*/ 506112 w 1602872"/>
              <a:gd name="connsiteY157" fmla="*/ 317912 h 1571780"/>
              <a:gd name="connsiteX158" fmla="*/ 502486 w 1602872"/>
              <a:gd name="connsiteY158" fmla="*/ 311691 h 1571780"/>
              <a:gd name="connsiteX159" fmla="*/ 483526 w 1602872"/>
              <a:gd name="connsiteY159" fmla="*/ 309679 h 1571780"/>
              <a:gd name="connsiteX160" fmla="*/ 435816 w 1602872"/>
              <a:gd name="connsiteY160" fmla="*/ 216742 h 1571780"/>
              <a:gd name="connsiteX161" fmla="*/ 497748 w 1602872"/>
              <a:gd name="connsiteY161" fmla="*/ 166475 h 1571780"/>
              <a:gd name="connsiteX162" fmla="*/ 531236 w 1602872"/>
              <a:gd name="connsiteY162" fmla="*/ 170273 h 1571780"/>
              <a:gd name="connsiteX163" fmla="*/ 593626 w 1602872"/>
              <a:gd name="connsiteY163" fmla="*/ 263211 h 1571780"/>
              <a:gd name="connsiteX164" fmla="*/ 578488 w 1602872"/>
              <a:gd name="connsiteY164" fmla="*/ 287562 h 1571780"/>
              <a:gd name="connsiteX165" fmla="*/ 578280 w 1602872"/>
              <a:gd name="connsiteY165" fmla="*/ 287702 h 1571780"/>
              <a:gd name="connsiteX166" fmla="*/ 615688 w 1602872"/>
              <a:gd name="connsiteY166" fmla="*/ 356332 h 1571780"/>
              <a:gd name="connsiteX167" fmla="*/ 620878 w 1602872"/>
              <a:gd name="connsiteY167" fmla="*/ 353405 h 1571780"/>
              <a:gd name="connsiteX168" fmla="*/ 715848 w 1602872"/>
              <a:gd name="connsiteY168" fmla="*/ 322686 h 1571780"/>
              <a:gd name="connsiteX169" fmla="*/ 802882 w 1602872"/>
              <a:gd name="connsiteY169" fmla="*/ 313522 h 1571780"/>
              <a:gd name="connsiteX170" fmla="*/ 797426 w 1602872"/>
              <a:gd name="connsiteY170" fmla="*/ 258815 h 1571780"/>
              <a:gd name="connsiteX171" fmla="*/ 783148 w 1602872"/>
              <a:gd name="connsiteY171" fmla="*/ 115636 h 1571780"/>
              <a:gd name="connsiteX172" fmla="*/ 782288 w 1602872"/>
              <a:gd name="connsiteY172" fmla="*/ 107024 h 1571780"/>
              <a:gd name="connsiteX173" fmla="*/ 779878 w 1602872"/>
              <a:gd name="connsiteY173" fmla="*/ 105512 h 1571780"/>
              <a:gd name="connsiteX174" fmla="*/ 764280 w 1602872"/>
              <a:gd name="connsiteY174" fmla="*/ 62390 h 1571780"/>
              <a:gd name="connsiteX175" fmla="*/ 823000 w 1602872"/>
              <a:gd name="connsiteY175" fmla="*/ 0 h 157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602872" h="1571780">
                <a:moveTo>
                  <a:pt x="823000" y="0"/>
                </a:moveTo>
                <a:cubicBezTo>
                  <a:pt x="848690" y="0"/>
                  <a:pt x="885390" y="25690"/>
                  <a:pt x="885390" y="62390"/>
                </a:cubicBezTo>
                <a:cubicBezTo>
                  <a:pt x="885390" y="80740"/>
                  <a:pt x="876214" y="95419"/>
                  <a:pt x="863828" y="105512"/>
                </a:cubicBezTo>
                <a:lnTo>
                  <a:pt x="856344" y="109794"/>
                </a:lnTo>
                <a:lnTo>
                  <a:pt x="859682" y="165957"/>
                </a:lnTo>
                <a:cubicBezTo>
                  <a:pt x="864698" y="250352"/>
                  <a:pt x="867206" y="292549"/>
                  <a:pt x="868460" y="313647"/>
                </a:cubicBezTo>
                <a:lnTo>
                  <a:pt x="868660" y="317019"/>
                </a:lnTo>
                <a:lnTo>
                  <a:pt x="925482" y="322686"/>
                </a:lnTo>
                <a:lnTo>
                  <a:pt x="1023942" y="353251"/>
                </a:lnTo>
                <a:lnTo>
                  <a:pt x="1031120" y="326027"/>
                </a:lnTo>
                <a:cubicBezTo>
                  <a:pt x="1051560" y="248499"/>
                  <a:pt x="1058670" y="221532"/>
                  <a:pt x="1061144" y="212153"/>
                </a:cubicBezTo>
                <a:lnTo>
                  <a:pt x="1061452" y="210980"/>
                </a:lnTo>
                <a:lnTo>
                  <a:pt x="1060628" y="206312"/>
                </a:lnTo>
                <a:cubicBezTo>
                  <a:pt x="1060628" y="160229"/>
                  <a:pt x="1085442" y="124780"/>
                  <a:pt x="1131524" y="124780"/>
                </a:cubicBezTo>
                <a:cubicBezTo>
                  <a:pt x="1177608" y="124780"/>
                  <a:pt x="1213056" y="160229"/>
                  <a:pt x="1213056" y="206312"/>
                </a:cubicBezTo>
                <a:cubicBezTo>
                  <a:pt x="1213056" y="241760"/>
                  <a:pt x="1177608" y="277209"/>
                  <a:pt x="1131524" y="277209"/>
                </a:cubicBezTo>
                <a:lnTo>
                  <a:pt x="1123038" y="275515"/>
                </a:lnTo>
                <a:lnTo>
                  <a:pt x="1108000" y="330649"/>
                </a:lnTo>
                <a:lnTo>
                  <a:pt x="1091742" y="390257"/>
                </a:lnTo>
                <a:lnTo>
                  <a:pt x="1112946" y="401867"/>
                </a:lnTo>
                <a:cubicBezTo>
                  <a:pt x="1140514" y="420729"/>
                  <a:pt x="1166050" y="442176"/>
                  <a:pt x="1189266" y="465833"/>
                </a:cubicBezTo>
                <a:lnTo>
                  <a:pt x="1228560" y="514474"/>
                </a:lnTo>
                <a:lnTo>
                  <a:pt x="1230364" y="511343"/>
                </a:lnTo>
                <a:cubicBezTo>
                  <a:pt x="1309500" y="409224"/>
                  <a:pt x="1349066" y="358165"/>
                  <a:pt x="1368850" y="332635"/>
                </a:cubicBezTo>
                <a:lnTo>
                  <a:pt x="1376558" y="322687"/>
                </a:lnTo>
                <a:lnTo>
                  <a:pt x="1376418" y="322434"/>
                </a:lnTo>
                <a:cubicBezTo>
                  <a:pt x="1373952" y="315953"/>
                  <a:pt x="1372576" y="309419"/>
                  <a:pt x="1372576" y="303517"/>
                </a:cubicBezTo>
                <a:cubicBezTo>
                  <a:pt x="1380832" y="278224"/>
                  <a:pt x="1397346" y="260519"/>
                  <a:pt x="1420570" y="257516"/>
                </a:cubicBezTo>
                <a:cubicBezTo>
                  <a:pt x="1428312" y="256514"/>
                  <a:pt x="1436800" y="257147"/>
                  <a:pt x="1445974" y="259676"/>
                </a:cubicBezTo>
                <a:cubicBezTo>
                  <a:pt x="1482674" y="259676"/>
                  <a:pt x="1493684" y="293400"/>
                  <a:pt x="1493684" y="317007"/>
                </a:cubicBezTo>
                <a:cubicBezTo>
                  <a:pt x="1485426" y="342300"/>
                  <a:pt x="1468912" y="360005"/>
                  <a:pt x="1445688" y="363009"/>
                </a:cubicBezTo>
                <a:lnTo>
                  <a:pt x="1422474" y="361034"/>
                </a:lnTo>
                <a:lnTo>
                  <a:pt x="1383426" y="410352"/>
                </a:lnTo>
                <a:cubicBezTo>
                  <a:pt x="1275092" y="547175"/>
                  <a:pt x="1275092" y="547175"/>
                  <a:pt x="1275092" y="547175"/>
                </a:cubicBezTo>
                <a:lnTo>
                  <a:pt x="1257240" y="553611"/>
                </a:lnTo>
                <a:lnTo>
                  <a:pt x="1298378" y="631325"/>
                </a:lnTo>
                <a:lnTo>
                  <a:pt x="1324668" y="718375"/>
                </a:lnTo>
                <a:lnTo>
                  <a:pt x="1349644" y="714516"/>
                </a:lnTo>
                <a:cubicBezTo>
                  <a:pt x="1365988" y="711991"/>
                  <a:pt x="1379064" y="709971"/>
                  <a:pt x="1389526" y="708355"/>
                </a:cubicBezTo>
                <a:lnTo>
                  <a:pt x="1408938" y="705356"/>
                </a:lnTo>
                <a:lnTo>
                  <a:pt x="1430154" y="681069"/>
                </a:lnTo>
                <a:cubicBezTo>
                  <a:pt x="1439100" y="674130"/>
                  <a:pt x="1449650" y="668855"/>
                  <a:pt x="1461578" y="666102"/>
                </a:cubicBezTo>
                <a:cubicBezTo>
                  <a:pt x="1470752" y="663350"/>
                  <a:pt x="1480616" y="662661"/>
                  <a:pt x="1490480" y="663980"/>
                </a:cubicBezTo>
                <a:cubicBezTo>
                  <a:pt x="1520068" y="667937"/>
                  <a:pt x="1549658" y="689957"/>
                  <a:pt x="1560668" y="728492"/>
                </a:cubicBezTo>
                <a:cubicBezTo>
                  <a:pt x="1571678" y="765191"/>
                  <a:pt x="1545988" y="812901"/>
                  <a:pt x="1498278" y="823911"/>
                </a:cubicBezTo>
                <a:cubicBezTo>
                  <a:pt x="1470752" y="834921"/>
                  <a:pt x="1437034" y="823223"/>
                  <a:pt x="1415702" y="796558"/>
                </a:cubicBezTo>
                <a:lnTo>
                  <a:pt x="1414618" y="794498"/>
                </a:lnTo>
                <a:lnTo>
                  <a:pt x="1383246" y="798999"/>
                </a:lnTo>
                <a:lnTo>
                  <a:pt x="1335286" y="805879"/>
                </a:lnTo>
                <a:lnTo>
                  <a:pt x="1337844" y="831971"/>
                </a:lnTo>
                <a:cubicBezTo>
                  <a:pt x="1337844" y="867347"/>
                  <a:pt x="1334362" y="901783"/>
                  <a:pt x="1327688" y="934961"/>
                </a:cubicBezTo>
                <a:lnTo>
                  <a:pt x="1318756" y="964047"/>
                </a:lnTo>
                <a:lnTo>
                  <a:pt x="1350160" y="974513"/>
                </a:lnTo>
                <a:cubicBezTo>
                  <a:pt x="1422502" y="998619"/>
                  <a:pt x="1463840" y="1012394"/>
                  <a:pt x="1487460" y="1020266"/>
                </a:cubicBezTo>
                <a:lnTo>
                  <a:pt x="1499980" y="1024438"/>
                </a:lnTo>
                <a:lnTo>
                  <a:pt x="1511180" y="1013991"/>
                </a:lnTo>
                <a:cubicBezTo>
                  <a:pt x="1516856" y="1010461"/>
                  <a:pt x="1523050" y="1008353"/>
                  <a:pt x="1529472" y="1008353"/>
                </a:cubicBezTo>
                <a:cubicBezTo>
                  <a:pt x="1566172" y="998236"/>
                  <a:pt x="1602872" y="1018470"/>
                  <a:pt x="1602872" y="1052194"/>
                </a:cubicBezTo>
                <a:cubicBezTo>
                  <a:pt x="1602872" y="1075801"/>
                  <a:pt x="1591862" y="1109525"/>
                  <a:pt x="1555162" y="1109525"/>
                </a:cubicBezTo>
                <a:cubicBezTo>
                  <a:pt x="1536812" y="1114584"/>
                  <a:pt x="1521214" y="1112055"/>
                  <a:pt x="1508828" y="1104045"/>
                </a:cubicBezTo>
                <a:lnTo>
                  <a:pt x="1500268" y="1095619"/>
                </a:lnTo>
                <a:lnTo>
                  <a:pt x="1493760" y="1092821"/>
                </a:lnTo>
                <a:cubicBezTo>
                  <a:pt x="1403324" y="1061334"/>
                  <a:pt x="1346800" y="1041655"/>
                  <a:pt x="1311474" y="1029356"/>
                </a:cubicBezTo>
                <a:lnTo>
                  <a:pt x="1299934" y="1025338"/>
                </a:lnTo>
                <a:lnTo>
                  <a:pt x="1298378" y="1030406"/>
                </a:lnTo>
                <a:cubicBezTo>
                  <a:pt x="1285610" y="1060752"/>
                  <a:pt x="1269940" y="1089522"/>
                  <a:pt x="1251656" y="1116399"/>
                </a:cubicBezTo>
                <a:lnTo>
                  <a:pt x="1236490" y="1134543"/>
                </a:lnTo>
                <a:lnTo>
                  <a:pt x="1260308" y="1163563"/>
                </a:lnTo>
                <a:cubicBezTo>
                  <a:pt x="1313122" y="1227915"/>
                  <a:pt x="1336596" y="1256515"/>
                  <a:pt x="1347028" y="1269227"/>
                </a:cubicBezTo>
                <a:lnTo>
                  <a:pt x="1352492" y="1275885"/>
                </a:lnTo>
                <a:lnTo>
                  <a:pt x="1357896" y="1273514"/>
                </a:lnTo>
                <a:cubicBezTo>
                  <a:pt x="1394596" y="1263397"/>
                  <a:pt x="1420286" y="1283631"/>
                  <a:pt x="1431296" y="1317355"/>
                </a:cubicBezTo>
                <a:cubicBezTo>
                  <a:pt x="1431296" y="1340962"/>
                  <a:pt x="1420286" y="1374686"/>
                  <a:pt x="1383586" y="1374686"/>
                </a:cubicBezTo>
                <a:cubicBezTo>
                  <a:pt x="1357896" y="1384804"/>
                  <a:pt x="1321196" y="1364569"/>
                  <a:pt x="1310186" y="1340962"/>
                </a:cubicBezTo>
                <a:lnTo>
                  <a:pt x="1315754" y="1317469"/>
                </a:lnTo>
                <a:lnTo>
                  <a:pt x="1310646" y="1313831"/>
                </a:lnTo>
                <a:cubicBezTo>
                  <a:pt x="1271080" y="1268204"/>
                  <a:pt x="1241406" y="1233984"/>
                  <a:pt x="1219150" y="1208319"/>
                </a:cubicBezTo>
                <a:lnTo>
                  <a:pt x="1196576" y="1182288"/>
                </a:lnTo>
                <a:lnTo>
                  <a:pt x="1189266" y="1191033"/>
                </a:lnTo>
                <a:cubicBezTo>
                  <a:pt x="1166050" y="1213806"/>
                  <a:pt x="1140514" y="1234368"/>
                  <a:pt x="1112946" y="1252402"/>
                </a:cubicBezTo>
                <a:lnTo>
                  <a:pt x="1041214" y="1289841"/>
                </a:lnTo>
                <a:lnTo>
                  <a:pt x="1042774" y="1296892"/>
                </a:lnTo>
                <a:cubicBezTo>
                  <a:pt x="1052744" y="1341915"/>
                  <a:pt x="1059392" y="1371929"/>
                  <a:pt x="1063822" y="1391939"/>
                </a:cubicBezTo>
                <a:lnTo>
                  <a:pt x="1067076" y="1406634"/>
                </a:lnTo>
                <a:lnTo>
                  <a:pt x="1081466" y="1414091"/>
                </a:lnTo>
                <a:cubicBezTo>
                  <a:pt x="1096210" y="1427494"/>
                  <a:pt x="1105146" y="1448940"/>
                  <a:pt x="1105146" y="1473960"/>
                </a:cubicBezTo>
                <a:cubicBezTo>
                  <a:pt x="1119442" y="1520427"/>
                  <a:pt x="1083700" y="1556170"/>
                  <a:pt x="1033660" y="1556170"/>
                </a:cubicBezTo>
                <a:cubicBezTo>
                  <a:pt x="997916" y="1556170"/>
                  <a:pt x="951450" y="1520427"/>
                  <a:pt x="951450" y="1484683"/>
                </a:cubicBezTo>
                <a:cubicBezTo>
                  <a:pt x="951450" y="1461450"/>
                  <a:pt x="960386" y="1440898"/>
                  <a:pt x="973790" y="1426154"/>
                </a:cubicBezTo>
                <a:lnTo>
                  <a:pt x="985532" y="1417248"/>
                </a:lnTo>
                <a:lnTo>
                  <a:pt x="978672" y="1386275"/>
                </a:lnTo>
                <a:lnTo>
                  <a:pt x="963244" y="1316602"/>
                </a:lnTo>
                <a:lnTo>
                  <a:pt x="925482" y="1327713"/>
                </a:lnTo>
                <a:cubicBezTo>
                  <a:pt x="890950" y="1334360"/>
                  <a:pt x="854966" y="1337842"/>
                  <a:pt x="817822" y="1337842"/>
                </a:cubicBezTo>
                <a:cubicBezTo>
                  <a:pt x="782888" y="1337842"/>
                  <a:pt x="748784" y="1334360"/>
                  <a:pt x="715848" y="1327713"/>
                </a:cubicBezTo>
                <a:lnTo>
                  <a:pt x="684424" y="1318079"/>
                </a:lnTo>
                <a:lnTo>
                  <a:pt x="675848" y="1340245"/>
                </a:lnTo>
                <a:cubicBezTo>
                  <a:pt x="654382" y="1395737"/>
                  <a:pt x="639578" y="1434007"/>
                  <a:pt x="629368" y="1460400"/>
                </a:cubicBezTo>
                <a:lnTo>
                  <a:pt x="622692" y="1477657"/>
                </a:lnTo>
                <a:lnTo>
                  <a:pt x="629754" y="1486663"/>
                </a:lnTo>
                <a:cubicBezTo>
                  <a:pt x="633538" y="1494016"/>
                  <a:pt x="635832" y="1502260"/>
                  <a:pt x="635832" y="1511173"/>
                </a:cubicBezTo>
                <a:cubicBezTo>
                  <a:pt x="635832" y="1546824"/>
                  <a:pt x="599132" y="1571780"/>
                  <a:pt x="577112" y="1571780"/>
                </a:cubicBezTo>
                <a:cubicBezTo>
                  <a:pt x="540412" y="1571780"/>
                  <a:pt x="514722" y="1546824"/>
                  <a:pt x="514722" y="1511173"/>
                </a:cubicBezTo>
                <a:cubicBezTo>
                  <a:pt x="514722" y="1484435"/>
                  <a:pt x="529172" y="1463712"/>
                  <a:pt x="551880" y="1455022"/>
                </a:cubicBezTo>
                <a:lnTo>
                  <a:pt x="562294" y="1453183"/>
                </a:lnTo>
                <a:lnTo>
                  <a:pt x="577770" y="1414655"/>
                </a:lnTo>
                <a:cubicBezTo>
                  <a:pt x="593934" y="1374420"/>
                  <a:pt x="606056" y="1344244"/>
                  <a:pt x="615146" y="1321612"/>
                </a:cubicBezTo>
                <a:lnTo>
                  <a:pt x="624008" y="1299556"/>
                </a:lnTo>
                <a:lnTo>
                  <a:pt x="620878" y="1298597"/>
                </a:lnTo>
                <a:cubicBezTo>
                  <a:pt x="530090" y="1260624"/>
                  <a:pt x="452858" y="1197031"/>
                  <a:pt x="398324" y="1116399"/>
                </a:cubicBezTo>
                <a:lnTo>
                  <a:pt x="390714" y="1102368"/>
                </a:lnTo>
                <a:lnTo>
                  <a:pt x="343294" y="1130450"/>
                </a:lnTo>
                <a:cubicBezTo>
                  <a:pt x="239996" y="1191621"/>
                  <a:pt x="197976" y="1216503"/>
                  <a:pt x="180882" y="1226625"/>
                </a:cubicBezTo>
                <a:lnTo>
                  <a:pt x="179552" y="1227414"/>
                </a:lnTo>
                <a:lnTo>
                  <a:pt x="179246" y="1228671"/>
                </a:lnTo>
                <a:cubicBezTo>
                  <a:pt x="170662" y="1246007"/>
                  <a:pt x="150192" y="1259875"/>
                  <a:pt x="123776" y="1259875"/>
                </a:cubicBezTo>
                <a:cubicBezTo>
                  <a:pt x="102646" y="1259875"/>
                  <a:pt x="77992" y="1235220"/>
                  <a:pt x="77992" y="1210565"/>
                </a:cubicBezTo>
                <a:cubicBezTo>
                  <a:pt x="77992" y="1175343"/>
                  <a:pt x="102646" y="1154210"/>
                  <a:pt x="123776" y="1154210"/>
                </a:cubicBezTo>
                <a:cubicBezTo>
                  <a:pt x="132582" y="1154210"/>
                  <a:pt x="140726" y="1155531"/>
                  <a:pt x="147990" y="1158062"/>
                </a:cubicBezTo>
                <a:lnTo>
                  <a:pt x="153924" y="1161547"/>
                </a:lnTo>
                <a:lnTo>
                  <a:pt x="207248" y="1130823"/>
                </a:lnTo>
                <a:cubicBezTo>
                  <a:pt x="356144" y="1045033"/>
                  <a:pt x="356144" y="1045033"/>
                  <a:pt x="356144" y="1045033"/>
                </a:cubicBezTo>
                <a:lnTo>
                  <a:pt x="359738" y="1045242"/>
                </a:lnTo>
                <a:lnTo>
                  <a:pt x="351692" y="1030406"/>
                </a:lnTo>
                <a:cubicBezTo>
                  <a:pt x="326100" y="969715"/>
                  <a:pt x="311950" y="902722"/>
                  <a:pt x="311950" y="831971"/>
                </a:cubicBezTo>
                <a:lnTo>
                  <a:pt x="312322" y="828221"/>
                </a:lnTo>
                <a:lnTo>
                  <a:pt x="292514" y="829462"/>
                </a:lnTo>
                <a:cubicBezTo>
                  <a:pt x="216514" y="834224"/>
                  <a:pt x="179288" y="836556"/>
                  <a:pt x="161056" y="837699"/>
                </a:cubicBezTo>
                <a:lnTo>
                  <a:pt x="152620" y="838228"/>
                </a:lnTo>
                <a:lnTo>
                  <a:pt x="144142" y="858948"/>
                </a:lnTo>
                <a:cubicBezTo>
                  <a:pt x="126858" y="885613"/>
                  <a:pt x="96742" y="897311"/>
                  <a:pt x="58410" y="886301"/>
                </a:cubicBezTo>
                <a:cubicBezTo>
                  <a:pt x="21904" y="875291"/>
                  <a:pt x="0" y="838591"/>
                  <a:pt x="0" y="790882"/>
                </a:cubicBezTo>
                <a:cubicBezTo>
                  <a:pt x="8214" y="752347"/>
                  <a:pt x="36962" y="730327"/>
                  <a:pt x="72384" y="726370"/>
                </a:cubicBezTo>
                <a:cubicBezTo>
                  <a:pt x="84192" y="725051"/>
                  <a:pt x="96742" y="725740"/>
                  <a:pt x="109518" y="728492"/>
                </a:cubicBezTo>
                <a:cubicBezTo>
                  <a:pt x="118644" y="731245"/>
                  <a:pt x="126858" y="736520"/>
                  <a:pt x="133874" y="743459"/>
                </a:cubicBezTo>
                <a:lnTo>
                  <a:pt x="144600" y="759041"/>
                </a:lnTo>
                <a:lnTo>
                  <a:pt x="248396" y="755643"/>
                </a:lnTo>
                <a:cubicBezTo>
                  <a:pt x="274996" y="754772"/>
                  <a:pt x="298270" y="754010"/>
                  <a:pt x="318634" y="753344"/>
                </a:cubicBezTo>
                <a:lnTo>
                  <a:pt x="319752" y="753307"/>
                </a:lnTo>
                <a:lnTo>
                  <a:pt x="322224" y="728373"/>
                </a:lnTo>
                <a:cubicBezTo>
                  <a:pt x="328960" y="694808"/>
                  <a:pt x="338896" y="662334"/>
                  <a:pt x="351692" y="631325"/>
                </a:cubicBezTo>
                <a:lnTo>
                  <a:pt x="388552" y="561561"/>
                </a:lnTo>
                <a:lnTo>
                  <a:pt x="344326" y="520633"/>
                </a:lnTo>
                <a:cubicBezTo>
                  <a:pt x="217106" y="402898"/>
                  <a:pt x="217106" y="402898"/>
                  <a:pt x="217106" y="402898"/>
                </a:cubicBezTo>
                <a:lnTo>
                  <a:pt x="215416" y="399307"/>
                </a:lnTo>
                <a:lnTo>
                  <a:pt x="199102" y="402011"/>
                </a:lnTo>
                <a:cubicBezTo>
                  <a:pt x="162402" y="402011"/>
                  <a:pt x="140384" y="377358"/>
                  <a:pt x="140384" y="356227"/>
                </a:cubicBezTo>
                <a:cubicBezTo>
                  <a:pt x="140384" y="321009"/>
                  <a:pt x="162402" y="296356"/>
                  <a:pt x="199102" y="296356"/>
                </a:cubicBezTo>
                <a:cubicBezTo>
                  <a:pt x="235802" y="296356"/>
                  <a:pt x="261492" y="321009"/>
                  <a:pt x="261492" y="356227"/>
                </a:cubicBezTo>
                <a:lnTo>
                  <a:pt x="259484" y="363263"/>
                </a:lnTo>
                <a:lnTo>
                  <a:pt x="315620" y="415214"/>
                </a:lnTo>
                <a:cubicBezTo>
                  <a:pt x="363328" y="459365"/>
                  <a:pt x="393146" y="486959"/>
                  <a:pt x="411782" y="504205"/>
                </a:cubicBezTo>
                <a:lnTo>
                  <a:pt x="421906" y="513575"/>
                </a:lnTo>
                <a:lnTo>
                  <a:pt x="460086" y="465833"/>
                </a:lnTo>
                <a:cubicBezTo>
                  <a:pt x="482970" y="442176"/>
                  <a:pt x="508036" y="420729"/>
                  <a:pt x="534948" y="401867"/>
                </a:cubicBezTo>
                <a:lnTo>
                  <a:pt x="550088" y="393328"/>
                </a:lnTo>
                <a:lnTo>
                  <a:pt x="521828" y="344864"/>
                </a:lnTo>
                <a:cubicBezTo>
                  <a:pt x="514698" y="332636"/>
                  <a:pt x="509666" y="324005"/>
                  <a:pt x="506112" y="317912"/>
                </a:cubicBezTo>
                <a:lnTo>
                  <a:pt x="502486" y="311691"/>
                </a:lnTo>
                <a:lnTo>
                  <a:pt x="483526" y="309679"/>
                </a:lnTo>
                <a:cubicBezTo>
                  <a:pt x="446826" y="298956"/>
                  <a:pt x="421136" y="263211"/>
                  <a:pt x="435816" y="216742"/>
                </a:cubicBezTo>
                <a:cubicBezTo>
                  <a:pt x="444074" y="189933"/>
                  <a:pt x="466782" y="169156"/>
                  <a:pt x="497748" y="166475"/>
                </a:cubicBezTo>
                <a:cubicBezTo>
                  <a:pt x="508070" y="165582"/>
                  <a:pt x="519308" y="166699"/>
                  <a:pt x="531236" y="170273"/>
                </a:cubicBezTo>
                <a:cubicBezTo>
                  <a:pt x="582616" y="180997"/>
                  <a:pt x="604636" y="216742"/>
                  <a:pt x="593626" y="263211"/>
                </a:cubicBezTo>
                <a:cubicBezTo>
                  <a:pt x="590874" y="272147"/>
                  <a:pt x="585598" y="280413"/>
                  <a:pt x="578488" y="287562"/>
                </a:cubicBezTo>
                <a:lnTo>
                  <a:pt x="578280" y="287702"/>
                </a:lnTo>
                <a:lnTo>
                  <a:pt x="615688" y="356332"/>
                </a:lnTo>
                <a:lnTo>
                  <a:pt x="620878" y="353405"/>
                </a:lnTo>
                <a:cubicBezTo>
                  <a:pt x="651142" y="340084"/>
                  <a:pt x="682910" y="329720"/>
                  <a:pt x="715848" y="322686"/>
                </a:cubicBezTo>
                <a:lnTo>
                  <a:pt x="802882" y="313522"/>
                </a:lnTo>
                <a:lnTo>
                  <a:pt x="797426" y="258815"/>
                </a:lnTo>
                <a:cubicBezTo>
                  <a:pt x="789904" y="183377"/>
                  <a:pt x="785606" y="140269"/>
                  <a:pt x="783148" y="115636"/>
                </a:cubicBezTo>
                <a:lnTo>
                  <a:pt x="782288" y="107024"/>
                </a:lnTo>
                <a:lnTo>
                  <a:pt x="779878" y="105512"/>
                </a:lnTo>
                <a:cubicBezTo>
                  <a:pt x="769786" y="95419"/>
                  <a:pt x="764280" y="80740"/>
                  <a:pt x="764280" y="62390"/>
                </a:cubicBezTo>
                <a:cubicBezTo>
                  <a:pt x="764280" y="25690"/>
                  <a:pt x="786300" y="0"/>
                  <a:pt x="823000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A22D5F41-EF04-714E-9DC9-08A6E685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13" y="1236598"/>
            <a:ext cx="2005245" cy="1971094"/>
          </a:xfrm>
          <a:custGeom>
            <a:avLst/>
            <a:gdLst>
              <a:gd name="connsiteX0" fmla="*/ 1026043 w 2005245"/>
              <a:gd name="connsiteY0" fmla="*/ 0 h 1971094"/>
              <a:gd name="connsiteX1" fmla="*/ 1103189 w 2005245"/>
              <a:gd name="connsiteY1" fmla="*/ 82661 h 1971094"/>
              <a:gd name="connsiteX2" fmla="*/ 1081974 w 2005245"/>
              <a:gd name="connsiteY2" fmla="*/ 142591 h 1971094"/>
              <a:gd name="connsiteX3" fmla="*/ 1080136 w 2005245"/>
              <a:gd name="connsiteY3" fmla="*/ 143858 h 1971094"/>
              <a:gd name="connsiteX4" fmla="*/ 1081077 w 2005245"/>
              <a:gd name="connsiteY4" fmla="*/ 155764 h 1971094"/>
              <a:gd name="connsiteX5" fmla="*/ 1098373 w 2005245"/>
              <a:gd name="connsiteY5" fmla="*/ 374520 h 1971094"/>
              <a:gd name="connsiteX6" fmla="*/ 1099509 w 2005245"/>
              <a:gd name="connsiteY6" fmla="*/ 388899 h 1971094"/>
              <a:gd name="connsiteX7" fmla="*/ 1155566 w 2005245"/>
              <a:gd name="connsiteY7" fmla="*/ 394719 h 1971094"/>
              <a:gd name="connsiteX8" fmla="*/ 1271932 w 2005245"/>
              <a:gd name="connsiteY8" fmla="*/ 431693 h 1971094"/>
              <a:gd name="connsiteX9" fmla="*/ 1281982 w 2005245"/>
              <a:gd name="connsiteY9" fmla="*/ 437255 h 1971094"/>
              <a:gd name="connsiteX10" fmla="*/ 1293783 w 2005245"/>
              <a:gd name="connsiteY10" fmla="*/ 391160 h 1971094"/>
              <a:gd name="connsiteX11" fmla="*/ 1319210 w 2005245"/>
              <a:gd name="connsiteY11" fmla="*/ 291839 h 1971094"/>
              <a:gd name="connsiteX12" fmla="*/ 1345247 w 2005245"/>
              <a:gd name="connsiteY12" fmla="*/ 258277 h 1971094"/>
              <a:gd name="connsiteX13" fmla="*/ 1355493 w 2005245"/>
              <a:gd name="connsiteY13" fmla="*/ 253590 h 1971094"/>
              <a:gd name="connsiteX14" fmla="*/ 1353923 w 2005245"/>
              <a:gd name="connsiteY14" fmla="*/ 239155 h 1971094"/>
              <a:gd name="connsiteX15" fmla="*/ 1426243 w 2005245"/>
              <a:gd name="connsiteY15" fmla="*/ 138864 h 1971094"/>
              <a:gd name="connsiteX16" fmla="*/ 1520258 w 2005245"/>
              <a:gd name="connsiteY16" fmla="*/ 239155 h 1971094"/>
              <a:gd name="connsiteX17" fmla="*/ 1426243 w 2005245"/>
              <a:gd name="connsiteY17" fmla="*/ 339445 h 1971094"/>
              <a:gd name="connsiteX18" fmla="*/ 1406514 w 2005245"/>
              <a:gd name="connsiteY18" fmla="*/ 334566 h 1971094"/>
              <a:gd name="connsiteX19" fmla="*/ 1398896 w 2005245"/>
              <a:gd name="connsiteY19" fmla="*/ 369178 h 1971094"/>
              <a:gd name="connsiteX20" fmla="*/ 1384869 w 2005245"/>
              <a:gd name="connsiteY20" fmla="*/ 432903 h 1971094"/>
              <a:gd name="connsiteX21" fmla="*/ 1372842 w 2005245"/>
              <a:gd name="connsiteY21" fmla="*/ 487544 h 1971094"/>
              <a:gd name="connsiteX22" fmla="*/ 1378201 w 2005245"/>
              <a:gd name="connsiteY22" fmla="*/ 490510 h 1971094"/>
              <a:gd name="connsiteX23" fmla="*/ 1471529 w 2005245"/>
              <a:gd name="connsiteY23" fmla="*/ 568877 h 1971094"/>
              <a:gd name="connsiteX24" fmla="*/ 1527493 w 2005245"/>
              <a:gd name="connsiteY24" fmla="*/ 637892 h 1971094"/>
              <a:gd name="connsiteX25" fmla="*/ 1527493 w 2005245"/>
              <a:gd name="connsiteY25" fmla="*/ 609452 h 1971094"/>
              <a:gd name="connsiteX26" fmla="*/ 1737792 w 2005245"/>
              <a:gd name="connsiteY26" fmla="*/ 390219 h 1971094"/>
              <a:gd name="connsiteX27" fmla="*/ 1739287 w 2005245"/>
              <a:gd name="connsiteY27" fmla="*/ 388661 h 1971094"/>
              <a:gd name="connsiteX28" fmla="*/ 1755856 w 2005245"/>
              <a:gd name="connsiteY28" fmla="*/ 358169 h 1971094"/>
              <a:gd name="connsiteX29" fmla="*/ 1809018 w 2005245"/>
              <a:gd name="connsiteY29" fmla="*/ 327692 h 1971094"/>
              <a:gd name="connsiteX30" fmla="*/ 1848618 w 2005245"/>
              <a:gd name="connsiteY30" fmla="*/ 337248 h 1971094"/>
              <a:gd name="connsiteX31" fmla="*/ 1900695 w 2005245"/>
              <a:gd name="connsiteY31" fmla="*/ 419899 h 1971094"/>
              <a:gd name="connsiteX32" fmla="*/ 1813900 w 2005245"/>
              <a:gd name="connsiteY32" fmla="*/ 477755 h 1971094"/>
              <a:gd name="connsiteX33" fmla="*/ 1787448 w 2005245"/>
              <a:gd name="connsiteY33" fmla="*/ 470458 h 1971094"/>
              <a:gd name="connsiteX34" fmla="*/ 1758444 w 2005245"/>
              <a:gd name="connsiteY34" fmla="*/ 500694 h 1971094"/>
              <a:gd name="connsiteX35" fmla="*/ 1609717 w 2005245"/>
              <a:gd name="connsiteY35" fmla="*/ 655739 h 1971094"/>
              <a:gd name="connsiteX36" fmla="*/ 1571689 w 2005245"/>
              <a:gd name="connsiteY36" fmla="*/ 682740 h 1971094"/>
              <a:gd name="connsiteX37" fmla="*/ 1559360 w 2005245"/>
              <a:gd name="connsiteY37" fmla="*/ 683816 h 1971094"/>
              <a:gd name="connsiteX38" fmla="*/ 1607979 w 2005245"/>
              <a:gd name="connsiteY38" fmla="*/ 775083 h 1971094"/>
              <a:gd name="connsiteX39" fmla="*/ 1645411 w 2005245"/>
              <a:gd name="connsiteY39" fmla="*/ 898332 h 1971094"/>
              <a:gd name="connsiteX40" fmla="*/ 1646380 w 2005245"/>
              <a:gd name="connsiteY40" fmla="*/ 908201 h 1971094"/>
              <a:gd name="connsiteX41" fmla="*/ 1694283 w 2005245"/>
              <a:gd name="connsiteY41" fmla="*/ 901960 h 1971094"/>
              <a:gd name="connsiteX42" fmla="*/ 1783085 w 2005245"/>
              <a:gd name="connsiteY42" fmla="*/ 890392 h 1971094"/>
              <a:gd name="connsiteX43" fmla="*/ 1788149 w 2005245"/>
              <a:gd name="connsiteY43" fmla="*/ 889732 h 1971094"/>
              <a:gd name="connsiteX44" fmla="*/ 1788836 w 2005245"/>
              <a:gd name="connsiteY44" fmla="*/ 888043 h 1971094"/>
              <a:gd name="connsiteX45" fmla="*/ 1847661 w 2005245"/>
              <a:gd name="connsiteY45" fmla="*/ 833179 h 1971094"/>
              <a:gd name="connsiteX46" fmla="*/ 1971095 w 2005245"/>
              <a:gd name="connsiteY46" fmla="*/ 907571 h 1971094"/>
              <a:gd name="connsiteX47" fmla="*/ 1893949 w 2005245"/>
              <a:gd name="connsiteY47" fmla="*/ 1034036 h 1971094"/>
              <a:gd name="connsiteX48" fmla="*/ 1793055 w 2005245"/>
              <a:gd name="connsiteY48" fmla="*/ 993237 h 1971094"/>
              <a:gd name="connsiteX49" fmla="*/ 1776303 w 2005245"/>
              <a:gd name="connsiteY49" fmla="*/ 968271 h 1971094"/>
              <a:gd name="connsiteX50" fmla="*/ 1739966 w 2005245"/>
              <a:gd name="connsiteY50" fmla="*/ 974651 h 1971094"/>
              <a:gd name="connsiteX51" fmla="*/ 1680221 w 2005245"/>
              <a:gd name="connsiteY51" fmla="*/ 985140 h 1971094"/>
              <a:gd name="connsiteX52" fmla="*/ 1654373 w 2005245"/>
              <a:gd name="connsiteY52" fmla="*/ 989678 h 1971094"/>
              <a:gd name="connsiteX53" fmla="*/ 1658521 w 2005245"/>
              <a:gd name="connsiteY53" fmla="*/ 1031953 h 1971094"/>
              <a:gd name="connsiteX54" fmla="*/ 1645411 w 2005245"/>
              <a:gd name="connsiteY54" fmla="*/ 1155569 h 1971094"/>
              <a:gd name="connsiteX55" fmla="*/ 1625926 w 2005245"/>
              <a:gd name="connsiteY55" fmla="*/ 1216143 h 1971094"/>
              <a:gd name="connsiteX56" fmla="*/ 1642185 w 2005245"/>
              <a:gd name="connsiteY56" fmla="*/ 1221134 h 1971094"/>
              <a:gd name="connsiteX57" fmla="*/ 1870565 w 2005245"/>
              <a:gd name="connsiteY57" fmla="*/ 1291235 h 1971094"/>
              <a:gd name="connsiteX58" fmla="*/ 1884150 w 2005245"/>
              <a:gd name="connsiteY58" fmla="*/ 1295404 h 1971094"/>
              <a:gd name="connsiteX59" fmla="*/ 1885659 w 2005245"/>
              <a:gd name="connsiteY59" fmla="*/ 1293921 h 1971094"/>
              <a:gd name="connsiteX60" fmla="*/ 1922594 w 2005245"/>
              <a:gd name="connsiteY60" fmla="*/ 1284493 h 1971094"/>
              <a:gd name="connsiteX61" fmla="*/ 2005245 w 2005245"/>
              <a:gd name="connsiteY61" fmla="*/ 1342349 h 1971094"/>
              <a:gd name="connsiteX62" fmla="*/ 1947389 w 2005245"/>
              <a:gd name="connsiteY62" fmla="*/ 1416735 h 1971094"/>
              <a:gd name="connsiteX63" fmla="*/ 1870679 w 2005245"/>
              <a:gd name="connsiteY63" fmla="*/ 1400463 h 1971094"/>
              <a:gd name="connsiteX64" fmla="*/ 1866337 w 2005245"/>
              <a:gd name="connsiteY64" fmla="*/ 1376114 h 1971094"/>
              <a:gd name="connsiteX65" fmla="*/ 1773582 w 2005245"/>
              <a:gd name="connsiteY65" fmla="*/ 1340174 h 1971094"/>
              <a:gd name="connsiteX66" fmla="*/ 1612270 w 2005245"/>
              <a:gd name="connsiteY66" fmla="*/ 1277671 h 1971094"/>
              <a:gd name="connsiteX67" fmla="*/ 1606120 w 2005245"/>
              <a:gd name="connsiteY67" fmla="*/ 1275288 h 1971094"/>
              <a:gd name="connsiteX68" fmla="*/ 1549070 w 2005245"/>
              <a:gd name="connsiteY68" fmla="*/ 1378204 h 1971094"/>
              <a:gd name="connsiteX69" fmla="*/ 1528906 w 2005245"/>
              <a:gd name="connsiteY69" fmla="*/ 1402473 h 1971094"/>
              <a:gd name="connsiteX70" fmla="*/ 1578847 w 2005245"/>
              <a:gd name="connsiteY70" fmla="*/ 1455723 h 1971094"/>
              <a:gd name="connsiteX71" fmla="*/ 1727563 w 2005245"/>
              <a:gd name="connsiteY71" fmla="*/ 1614292 h 1971094"/>
              <a:gd name="connsiteX72" fmla="*/ 1727563 w 2005245"/>
              <a:gd name="connsiteY72" fmla="*/ 1619495 h 1971094"/>
              <a:gd name="connsiteX73" fmla="*/ 1757623 w 2005245"/>
              <a:gd name="connsiteY73" fmla="*/ 1612165 h 1971094"/>
              <a:gd name="connsiteX74" fmla="*/ 1805224 w 2005245"/>
              <a:gd name="connsiteY74" fmla="*/ 1679586 h 1971094"/>
              <a:gd name="connsiteX75" fmla="*/ 1753147 w 2005245"/>
              <a:gd name="connsiteY75" fmla="*/ 1762247 h 1971094"/>
              <a:gd name="connsiteX76" fmla="*/ 1666353 w 2005245"/>
              <a:gd name="connsiteY76" fmla="*/ 1704384 h 1971094"/>
              <a:gd name="connsiteX77" fmla="*/ 1670393 w 2005245"/>
              <a:gd name="connsiteY77" fmla="*/ 1670689 h 1971094"/>
              <a:gd name="connsiteX78" fmla="*/ 1670010 w 2005245"/>
              <a:gd name="connsiteY78" fmla="*/ 1669522 h 1971094"/>
              <a:gd name="connsiteX79" fmla="*/ 1502217 w 2005245"/>
              <a:gd name="connsiteY79" fmla="*/ 1490612 h 1971094"/>
              <a:gd name="connsiteX80" fmla="*/ 1477539 w 2005245"/>
              <a:gd name="connsiteY80" fmla="*/ 1464298 h 1971094"/>
              <a:gd name="connsiteX81" fmla="*/ 1471529 w 2005245"/>
              <a:gd name="connsiteY81" fmla="*/ 1471532 h 1971094"/>
              <a:gd name="connsiteX82" fmla="*/ 1378201 w 2005245"/>
              <a:gd name="connsiteY82" fmla="*/ 1549073 h 1971094"/>
              <a:gd name="connsiteX83" fmla="*/ 1303050 w 2005245"/>
              <a:gd name="connsiteY83" fmla="*/ 1590732 h 1971094"/>
              <a:gd name="connsiteX84" fmla="*/ 1310444 w 2005245"/>
              <a:gd name="connsiteY84" fmla="*/ 1625218 h 1971094"/>
              <a:gd name="connsiteX85" fmla="*/ 1335179 w 2005245"/>
              <a:gd name="connsiteY85" fmla="*/ 1740584 h 1971094"/>
              <a:gd name="connsiteX86" fmla="*/ 1338221 w 2005245"/>
              <a:gd name="connsiteY86" fmla="*/ 1754770 h 1971094"/>
              <a:gd name="connsiteX87" fmla="*/ 1365704 w 2005245"/>
              <a:gd name="connsiteY87" fmla="*/ 1768575 h 1971094"/>
              <a:gd name="connsiteX88" fmla="*/ 1386162 w 2005245"/>
              <a:gd name="connsiteY88" fmla="*/ 1836079 h 1971094"/>
              <a:gd name="connsiteX89" fmla="*/ 1311771 w 2005245"/>
              <a:gd name="connsiteY89" fmla="*/ 1936369 h 1971094"/>
              <a:gd name="connsiteX90" fmla="*/ 1215062 w 2005245"/>
              <a:gd name="connsiteY90" fmla="*/ 1859223 h 1971094"/>
              <a:gd name="connsiteX91" fmla="*/ 1219363 w 2005245"/>
              <a:gd name="connsiteY91" fmla="*/ 1811006 h 1971094"/>
              <a:gd name="connsiteX92" fmla="*/ 1224449 w 2005245"/>
              <a:gd name="connsiteY92" fmla="*/ 1799264 h 1971094"/>
              <a:gd name="connsiteX93" fmla="*/ 1214282 w 2005245"/>
              <a:gd name="connsiteY93" fmla="*/ 1751843 h 1971094"/>
              <a:gd name="connsiteX94" fmla="*/ 1191621 w 2005245"/>
              <a:gd name="connsiteY94" fmla="*/ 1646153 h 1971094"/>
              <a:gd name="connsiteX95" fmla="*/ 1189147 w 2005245"/>
              <a:gd name="connsiteY95" fmla="*/ 1634612 h 1971094"/>
              <a:gd name="connsiteX96" fmla="*/ 1155566 w 2005245"/>
              <a:gd name="connsiteY96" fmla="*/ 1645414 h 1971094"/>
              <a:gd name="connsiteX97" fmla="*/ 1031950 w 2005245"/>
              <a:gd name="connsiteY97" fmla="*/ 1658524 h 1971094"/>
              <a:gd name="connsiteX98" fmla="*/ 900578 w 2005245"/>
              <a:gd name="connsiteY98" fmla="*/ 1645414 h 1971094"/>
              <a:gd name="connsiteX99" fmla="*/ 873804 w 2005245"/>
              <a:gd name="connsiteY99" fmla="*/ 1637213 h 1971094"/>
              <a:gd name="connsiteX100" fmla="*/ 861358 w 2005245"/>
              <a:gd name="connsiteY100" fmla="*/ 1668219 h 1971094"/>
              <a:gd name="connsiteX101" fmla="*/ 795764 w 2005245"/>
              <a:gd name="connsiteY101" fmla="*/ 1831637 h 1971094"/>
              <a:gd name="connsiteX102" fmla="*/ 781497 w 2005245"/>
              <a:gd name="connsiteY102" fmla="*/ 1867179 h 1971094"/>
              <a:gd name="connsiteX103" fmla="*/ 785575 w 2005245"/>
              <a:gd name="connsiteY103" fmla="*/ 1872491 h 1971094"/>
              <a:gd name="connsiteX104" fmla="*/ 790758 w 2005245"/>
              <a:gd name="connsiteY104" fmla="*/ 1893948 h 1971094"/>
              <a:gd name="connsiteX105" fmla="*/ 736756 w 2005245"/>
              <a:gd name="connsiteY105" fmla="*/ 1971094 h 1971094"/>
              <a:gd name="connsiteX106" fmla="*/ 659609 w 2005245"/>
              <a:gd name="connsiteY106" fmla="*/ 1893948 h 1971094"/>
              <a:gd name="connsiteX107" fmla="*/ 705174 w 2005245"/>
              <a:gd name="connsiteY107" fmla="*/ 1844044 h 1971094"/>
              <a:gd name="connsiteX108" fmla="*/ 729056 w 2005245"/>
              <a:gd name="connsiteY108" fmla="*/ 1840944 h 1971094"/>
              <a:gd name="connsiteX109" fmla="*/ 750561 w 2005245"/>
              <a:gd name="connsiteY109" fmla="*/ 1770885 h 1971094"/>
              <a:gd name="connsiteX110" fmla="*/ 789404 w 2005245"/>
              <a:gd name="connsiteY110" fmla="*/ 1644341 h 1971094"/>
              <a:gd name="connsiteX111" fmla="*/ 798657 w 2005245"/>
              <a:gd name="connsiteY111" fmla="*/ 1614193 h 1971094"/>
              <a:gd name="connsiteX112" fmla="*/ 778384 w 2005245"/>
              <a:gd name="connsiteY112" fmla="*/ 1607982 h 1971094"/>
              <a:gd name="connsiteX113" fmla="*/ 571811 w 2005245"/>
              <a:gd name="connsiteY113" fmla="*/ 1471532 h 1971094"/>
              <a:gd name="connsiteX114" fmla="*/ 493231 w 2005245"/>
              <a:gd name="connsiteY114" fmla="*/ 1378980 h 1971094"/>
              <a:gd name="connsiteX115" fmla="*/ 453658 w 2005245"/>
              <a:gd name="connsiteY115" fmla="*/ 1401553 h 1971094"/>
              <a:gd name="connsiteX116" fmla="*/ 244380 w 2005245"/>
              <a:gd name="connsiteY116" fmla="*/ 1520930 h 1971094"/>
              <a:gd name="connsiteX117" fmla="*/ 234220 w 2005245"/>
              <a:gd name="connsiteY117" fmla="*/ 1526725 h 1971094"/>
              <a:gd name="connsiteX118" fmla="*/ 235306 w 2005245"/>
              <a:gd name="connsiteY118" fmla="*/ 1535208 h 1971094"/>
              <a:gd name="connsiteX119" fmla="*/ 158160 w 2005245"/>
              <a:gd name="connsiteY119" fmla="*/ 1589210 h 1971094"/>
              <a:gd name="connsiteX120" fmla="*/ 104157 w 2005245"/>
              <a:gd name="connsiteY120" fmla="*/ 1535208 h 1971094"/>
              <a:gd name="connsiteX121" fmla="*/ 158160 w 2005245"/>
              <a:gd name="connsiteY121" fmla="*/ 1458061 h 1971094"/>
              <a:gd name="connsiteX122" fmla="*/ 192996 w 2005245"/>
              <a:gd name="connsiteY122" fmla="*/ 1462521 h 1971094"/>
              <a:gd name="connsiteX123" fmla="*/ 203167 w 2005245"/>
              <a:gd name="connsiteY123" fmla="*/ 1468399 h 1971094"/>
              <a:gd name="connsiteX124" fmla="*/ 286737 w 2005245"/>
              <a:gd name="connsiteY124" fmla="*/ 1410353 h 1971094"/>
              <a:gd name="connsiteX125" fmla="*/ 445291 w 2005245"/>
              <a:gd name="connsiteY125" fmla="*/ 1300226 h 1971094"/>
              <a:gd name="connsiteX126" fmla="*/ 447747 w 2005245"/>
              <a:gd name="connsiteY126" fmla="*/ 1298520 h 1971094"/>
              <a:gd name="connsiteX127" fmla="*/ 432791 w 2005245"/>
              <a:gd name="connsiteY127" fmla="*/ 1271934 h 1971094"/>
              <a:gd name="connsiteX128" fmla="*/ 395038 w 2005245"/>
              <a:gd name="connsiteY128" fmla="*/ 1155569 h 1971094"/>
              <a:gd name="connsiteX129" fmla="*/ 384460 w 2005245"/>
              <a:gd name="connsiteY129" fmla="*/ 1056180 h 1971094"/>
              <a:gd name="connsiteX130" fmla="*/ 359314 w 2005245"/>
              <a:gd name="connsiteY130" fmla="*/ 1057694 h 1971094"/>
              <a:gd name="connsiteX131" fmla="*/ 187681 w 2005245"/>
              <a:gd name="connsiteY131" fmla="*/ 1068033 h 1971094"/>
              <a:gd name="connsiteX132" fmla="*/ 169755 w 2005245"/>
              <a:gd name="connsiteY132" fmla="*/ 1063821 h 1971094"/>
              <a:gd name="connsiteX133" fmla="*/ 163373 w 2005245"/>
              <a:gd name="connsiteY133" fmla="*/ 1059289 h 1971094"/>
              <a:gd name="connsiteX134" fmla="*/ 163312 w 2005245"/>
              <a:gd name="connsiteY134" fmla="*/ 1059529 h 1971094"/>
              <a:gd name="connsiteX135" fmla="*/ 74391 w 2005245"/>
              <a:gd name="connsiteY135" fmla="*/ 1103466 h 1971094"/>
              <a:gd name="connsiteX136" fmla="*/ 0 w 2005245"/>
              <a:gd name="connsiteY136" fmla="*/ 977001 h 1971094"/>
              <a:gd name="connsiteX137" fmla="*/ 87874 w 2005245"/>
              <a:gd name="connsiteY137" fmla="*/ 920510 h 1971094"/>
              <a:gd name="connsiteX138" fmla="*/ 126465 w 2005245"/>
              <a:gd name="connsiteY138" fmla="*/ 932366 h 1971094"/>
              <a:gd name="connsiteX139" fmla="*/ 176680 w 2005245"/>
              <a:gd name="connsiteY139" fmla="*/ 961192 h 1971094"/>
              <a:gd name="connsiteX140" fmla="*/ 177142 w 2005245"/>
              <a:gd name="connsiteY140" fmla="*/ 963463 h 1971094"/>
              <a:gd name="connsiteX141" fmla="*/ 187681 w 2005245"/>
              <a:gd name="connsiteY141" fmla="*/ 961843 h 1971094"/>
              <a:gd name="connsiteX142" fmla="*/ 376298 w 2005245"/>
              <a:gd name="connsiteY142" fmla="*/ 950481 h 1971094"/>
              <a:gd name="connsiteX143" fmla="*/ 389984 w 2005245"/>
              <a:gd name="connsiteY143" fmla="*/ 949657 h 1971094"/>
              <a:gd name="connsiteX144" fmla="*/ 395038 w 2005245"/>
              <a:gd name="connsiteY144" fmla="*/ 898332 h 1971094"/>
              <a:gd name="connsiteX145" fmla="*/ 432791 w 2005245"/>
              <a:gd name="connsiteY145" fmla="*/ 775083 h 1971094"/>
              <a:gd name="connsiteX146" fmla="*/ 463558 w 2005245"/>
              <a:gd name="connsiteY146" fmla="*/ 718170 h 1971094"/>
              <a:gd name="connsiteX147" fmla="*/ 425260 w 2005245"/>
              <a:gd name="connsiteY147" fmla="*/ 682252 h 1971094"/>
              <a:gd name="connsiteX148" fmla="*/ 266691 w 2005245"/>
              <a:gd name="connsiteY148" fmla="*/ 533536 h 1971094"/>
              <a:gd name="connsiteX149" fmla="*/ 253377 w 2005245"/>
              <a:gd name="connsiteY149" fmla="*/ 514908 h 1971094"/>
              <a:gd name="connsiteX150" fmla="*/ 252720 w 2005245"/>
              <a:gd name="connsiteY150" fmla="*/ 512037 h 1971094"/>
              <a:gd name="connsiteX151" fmla="*/ 250736 w 2005245"/>
              <a:gd name="connsiteY151" fmla="*/ 512479 h 1971094"/>
              <a:gd name="connsiteX152" fmla="*/ 173589 w 2005245"/>
              <a:gd name="connsiteY152" fmla="*/ 429817 h 1971094"/>
              <a:gd name="connsiteX153" fmla="*/ 250736 w 2005245"/>
              <a:gd name="connsiteY153" fmla="*/ 347156 h 1971094"/>
              <a:gd name="connsiteX154" fmla="*/ 304738 w 2005245"/>
              <a:gd name="connsiteY154" fmla="*/ 429817 h 1971094"/>
              <a:gd name="connsiteX155" fmla="*/ 302377 w 2005245"/>
              <a:gd name="connsiteY155" fmla="*/ 451317 h 1971094"/>
              <a:gd name="connsiteX156" fmla="*/ 321920 w 2005245"/>
              <a:gd name="connsiteY156" fmla="*/ 451317 h 1971094"/>
              <a:gd name="connsiteX157" fmla="*/ 500830 w 2005245"/>
              <a:gd name="connsiteY157" fmla="*/ 637754 h 1971094"/>
              <a:gd name="connsiteX158" fmla="*/ 508292 w 2005245"/>
              <a:gd name="connsiteY158" fmla="*/ 645530 h 1971094"/>
              <a:gd name="connsiteX159" fmla="*/ 571811 w 2005245"/>
              <a:gd name="connsiteY159" fmla="*/ 568877 h 1971094"/>
              <a:gd name="connsiteX160" fmla="*/ 667939 w 2005245"/>
              <a:gd name="connsiteY160" fmla="*/ 490510 h 1971094"/>
              <a:gd name="connsiteX161" fmla="*/ 675804 w 2005245"/>
              <a:gd name="connsiteY161" fmla="*/ 486322 h 1971094"/>
              <a:gd name="connsiteX162" fmla="*/ 660146 w 2005245"/>
              <a:gd name="connsiteY162" fmla="*/ 457359 h 1971094"/>
              <a:gd name="connsiteX163" fmla="*/ 625268 w 2005245"/>
              <a:gd name="connsiteY163" fmla="*/ 392844 h 1971094"/>
              <a:gd name="connsiteX164" fmla="*/ 624904 w 2005245"/>
              <a:gd name="connsiteY164" fmla="*/ 392171 h 1971094"/>
              <a:gd name="connsiteX165" fmla="*/ 601746 w 2005245"/>
              <a:gd name="connsiteY165" fmla="*/ 386835 h 1971094"/>
              <a:gd name="connsiteX166" fmla="*/ 545046 w 2005245"/>
              <a:gd name="connsiteY166" fmla="*/ 282687 h 1971094"/>
              <a:gd name="connsiteX167" fmla="*/ 650345 w 2005245"/>
              <a:gd name="connsiteY167" fmla="*/ 208296 h 1971094"/>
              <a:gd name="connsiteX168" fmla="*/ 731345 w 2005245"/>
              <a:gd name="connsiteY168" fmla="*/ 334761 h 1971094"/>
              <a:gd name="connsiteX169" fmla="*/ 713505 w 2005245"/>
              <a:gd name="connsiteY169" fmla="*/ 359821 h 1971094"/>
              <a:gd name="connsiteX170" fmla="*/ 735967 w 2005245"/>
              <a:gd name="connsiteY170" fmla="*/ 402273 h 1971094"/>
              <a:gd name="connsiteX171" fmla="*/ 757436 w 2005245"/>
              <a:gd name="connsiteY171" fmla="*/ 442848 h 1971094"/>
              <a:gd name="connsiteX172" fmla="*/ 778384 w 2005245"/>
              <a:gd name="connsiteY172" fmla="*/ 431693 h 1971094"/>
              <a:gd name="connsiteX173" fmla="*/ 900578 w 2005245"/>
              <a:gd name="connsiteY173" fmla="*/ 394719 h 1971094"/>
              <a:gd name="connsiteX174" fmla="*/ 1029550 w 2005245"/>
              <a:gd name="connsiteY174" fmla="*/ 382120 h 1971094"/>
              <a:gd name="connsiteX175" fmla="*/ 1027434 w 2005245"/>
              <a:gd name="connsiteY175" fmla="*/ 355363 h 1971094"/>
              <a:gd name="connsiteX176" fmla="*/ 1013546 w 2005245"/>
              <a:gd name="connsiteY176" fmla="*/ 179689 h 1971094"/>
              <a:gd name="connsiteX177" fmla="*/ 1012105 w 2005245"/>
              <a:gd name="connsiteY177" fmla="*/ 161463 h 1971094"/>
              <a:gd name="connsiteX178" fmla="*/ 1004586 w 2005245"/>
              <a:gd name="connsiteY178" fmla="*/ 159382 h 1971094"/>
              <a:gd name="connsiteX179" fmla="*/ 972040 w 2005245"/>
              <a:gd name="connsiteY179" fmla="*/ 82661 h 1971094"/>
              <a:gd name="connsiteX180" fmla="*/ 1026043 w 2005245"/>
              <a:gd name="connsiteY180" fmla="*/ 0 h 19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4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5"/>
                  <a:pt x="1095021" y="332126"/>
                  <a:pt x="1098373" y="374520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2" y="431693"/>
                </a:cubicBezTo>
                <a:lnTo>
                  <a:pt x="1281982" y="437255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6" y="391805"/>
                  <a:pt x="1389247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2" y="539752"/>
                  <a:pt x="1471529" y="568877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79" y="410560"/>
                  <a:pt x="1737792" y="390219"/>
                </a:cubicBezTo>
                <a:lnTo>
                  <a:pt x="1739287" y="388661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50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7" y="655739"/>
                  <a:pt x="1609717" y="655739"/>
                  <a:pt x="1609717" y="655739"/>
                </a:cubicBezTo>
                <a:cubicBezTo>
                  <a:pt x="1597384" y="671168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2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3" y="901960"/>
                </a:lnTo>
                <a:cubicBezTo>
                  <a:pt x="1751207" y="894545"/>
                  <a:pt x="1773977" y="891579"/>
                  <a:pt x="1783085" y="890392"/>
                </a:cubicBezTo>
                <a:lnTo>
                  <a:pt x="1788149" y="889732"/>
                </a:lnTo>
                <a:lnTo>
                  <a:pt x="1788836" y="888043"/>
                </a:lnTo>
                <a:cubicBezTo>
                  <a:pt x="1801373" y="866655"/>
                  <a:pt x="1820660" y="848057"/>
                  <a:pt x="1847661" y="833179"/>
                </a:cubicBezTo>
                <a:cubicBezTo>
                  <a:pt x="1893949" y="833179"/>
                  <a:pt x="1947951" y="862936"/>
                  <a:pt x="1971095" y="907571"/>
                </a:cubicBezTo>
                <a:cubicBezTo>
                  <a:pt x="1971095" y="959645"/>
                  <a:pt x="1947951" y="1011719"/>
                  <a:pt x="1893949" y="1034036"/>
                </a:cubicBezTo>
                <a:cubicBezTo>
                  <a:pt x="1859233" y="1034036"/>
                  <a:pt x="1820177" y="1021482"/>
                  <a:pt x="1793055" y="993237"/>
                </a:cubicBezTo>
                <a:lnTo>
                  <a:pt x="1776303" y="968271"/>
                </a:lnTo>
                <a:lnTo>
                  <a:pt x="1739966" y="974651"/>
                </a:lnTo>
                <a:cubicBezTo>
                  <a:pt x="1718753" y="978375"/>
                  <a:pt x="1698865" y="981867"/>
                  <a:pt x="1680221" y="985140"/>
                </a:cubicBezTo>
                <a:lnTo>
                  <a:pt x="1654373" y="989678"/>
                </a:lnTo>
                <a:lnTo>
                  <a:pt x="1658521" y="1031953"/>
                </a:lnTo>
                <a:cubicBezTo>
                  <a:pt x="1658521" y="1074050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5" y="1221134"/>
                </a:lnTo>
                <a:cubicBezTo>
                  <a:pt x="1767822" y="1259698"/>
                  <a:pt x="1834828" y="1280265"/>
                  <a:pt x="1870565" y="1291235"/>
                </a:cubicBezTo>
                <a:lnTo>
                  <a:pt x="1884150" y="1295404"/>
                </a:lnTo>
                <a:lnTo>
                  <a:pt x="1885659" y="1293921"/>
                </a:lnTo>
                <a:cubicBezTo>
                  <a:pt x="1895732" y="1288109"/>
                  <a:pt x="1908130" y="1284493"/>
                  <a:pt x="1922594" y="1284493"/>
                </a:cubicBezTo>
                <a:cubicBezTo>
                  <a:pt x="1947389" y="1284493"/>
                  <a:pt x="2005245" y="1309288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6" y="1441530"/>
                  <a:pt x="1882302" y="1429132"/>
                  <a:pt x="1870679" y="1400463"/>
                </a:cubicBezTo>
                <a:lnTo>
                  <a:pt x="1866337" y="1376114"/>
                </a:lnTo>
                <a:lnTo>
                  <a:pt x="1773582" y="1340174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3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5"/>
                </a:lnTo>
                <a:lnTo>
                  <a:pt x="1757623" y="1612165"/>
                </a:lnTo>
                <a:cubicBezTo>
                  <a:pt x="1790578" y="1611390"/>
                  <a:pt x="1805224" y="1636188"/>
                  <a:pt x="1805224" y="1679586"/>
                </a:cubicBezTo>
                <a:cubicBezTo>
                  <a:pt x="1831263" y="1704384"/>
                  <a:pt x="1805224" y="1762247"/>
                  <a:pt x="1753147" y="1762247"/>
                </a:cubicBezTo>
                <a:cubicBezTo>
                  <a:pt x="1718430" y="1762247"/>
                  <a:pt x="1666353" y="1729182"/>
                  <a:pt x="1666353" y="1704384"/>
                </a:cubicBezTo>
                <a:lnTo>
                  <a:pt x="1670393" y="1670689"/>
                </a:lnTo>
                <a:lnTo>
                  <a:pt x="1670010" y="1669522"/>
                </a:lnTo>
                <a:cubicBezTo>
                  <a:pt x="1586764" y="1580760"/>
                  <a:pt x="1534735" y="1525284"/>
                  <a:pt x="1502217" y="1490612"/>
                </a:cubicBezTo>
                <a:lnTo>
                  <a:pt x="1477539" y="1464298"/>
                </a:lnTo>
                <a:lnTo>
                  <a:pt x="1471529" y="1471532"/>
                </a:lnTo>
                <a:cubicBezTo>
                  <a:pt x="1442892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6"/>
                  <a:pt x="1335179" y="1740584"/>
                </a:cubicBezTo>
                <a:lnTo>
                  <a:pt x="1338221" y="1754770"/>
                </a:lnTo>
                <a:lnTo>
                  <a:pt x="1365704" y="1768575"/>
                </a:lnTo>
                <a:cubicBezTo>
                  <a:pt x="1380583" y="1784005"/>
                  <a:pt x="1386162" y="1809077"/>
                  <a:pt x="1386162" y="1836079"/>
                </a:cubicBezTo>
                <a:cubicBezTo>
                  <a:pt x="1415919" y="1890081"/>
                  <a:pt x="1363845" y="1936369"/>
                  <a:pt x="1311771" y="1936369"/>
                </a:cubicBezTo>
                <a:cubicBezTo>
                  <a:pt x="1267136" y="1936369"/>
                  <a:pt x="1215062" y="1913225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49" y="1799264"/>
                </a:lnTo>
                <a:lnTo>
                  <a:pt x="1214282" y="1751843"/>
                </a:lnTo>
                <a:cubicBezTo>
                  <a:pt x="1205701" y="1711818"/>
                  <a:pt x="1198192" y="1676797"/>
                  <a:pt x="1191621" y="1646153"/>
                </a:cubicBezTo>
                <a:lnTo>
                  <a:pt x="1189147" y="1634612"/>
                </a:lnTo>
                <a:lnTo>
                  <a:pt x="1155566" y="1645414"/>
                </a:lnTo>
                <a:cubicBezTo>
                  <a:pt x="1115411" y="1653996"/>
                  <a:pt x="1074048" y="1658524"/>
                  <a:pt x="1031950" y="1658524"/>
                </a:cubicBezTo>
                <a:cubicBezTo>
                  <a:pt x="986915" y="1658524"/>
                  <a:pt x="942982" y="1653996"/>
                  <a:pt x="900578" y="1645414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4" y="1743691"/>
                  <a:pt x="810172" y="1795741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4"/>
                  <a:pt x="736756" y="1971094"/>
                </a:cubicBezTo>
                <a:cubicBezTo>
                  <a:pt x="690468" y="1971094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4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8" y="1716163"/>
                  <a:pt x="779955" y="1675122"/>
                  <a:pt x="789404" y="1644341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30"/>
                </a:cubicBezTo>
                <a:lnTo>
                  <a:pt x="234220" y="1526725"/>
                </a:lnTo>
                <a:lnTo>
                  <a:pt x="235306" y="1535208"/>
                </a:lnTo>
                <a:cubicBezTo>
                  <a:pt x="235306" y="1558352"/>
                  <a:pt x="212162" y="1589210"/>
                  <a:pt x="158160" y="1589210"/>
                </a:cubicBezTo>
                <a:cubicBezTo>
                  <a:pt x="135016" y="1589210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1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40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4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4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9" y="1068033"/>
                  <a:pt x="175476" y="1066501"/>
                  <a:pt x="169755" y="1063821"/>
                </a:cubicBezTo>
                <a:lnTo>
                  <a:pt x="163373" y="1059289"/>
                </a:lnTo>
                <a:lnTo>
                  <a:pt x="163312" y="1059529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09"/>
                  <a:pt x="0" y="1029075"/>
                  <a:pt x="0" y="977001"/>
                </a:cubicBezTo>
                <a:cubicBezTo>
                  <a:pt x="16738" y="943524"/>
                  <a:pt x="50214" y="918417"/>
                  <a:pt x="87874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4"/>
                  <a:pt x="176680" y="961192"/>
                </a:cubicBezTo>
                <a:lnTo>
                  <a:pt x="177142" y="963463"/>
                </a:lnTo>
                <a:lnTo>
                  <a:pt x="187681" y="961843"/>
                </a:lnTo>
                <a:cubicBezTo>
                  <a:pt x="263962" y="957248"/>
                  <a:pt x="325941" y="953515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2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4" y="527369"/>
                  <a:pt x="256335" y="521203"/>
                  <a:pt x="253377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0"/>
                  <a:pt x="173589" y="429817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7"/>
                </a:cubicBezTo>
                <a:lnTo>
                  <a:pt x="302377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0" y="637754"/>
                </a:cubicBezTo>
                <a:lnTo>
                  <a:pt x="508292" y="645530"/>
                </a:lnTo>
                <a:lnTo>
                  <a:pt x="571811" y="568877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2"/>
                </a:lnTo>
                <a:lnTo>
                  <a:pt x="660146" y="457359"/>
                </a:lnTo>
                <a:cubicBezTo>
                  <a:pt x="632718" y="406624"/>
                  <a:pt x="626623" y="395350"/>
                  <a:pt x="625268" y="392844"/>
                </a:cubicBezTo>
                <a:lnTo>
                  <a:pt x="624904" y="392171"/>
                </a:lnTo>
                <a:lnTo>
                  <a:pt x="601746" y="386835"/>
                </a:lnTo>
                <a:cubicBezTo>
                  <a:pt x="545046" y="386835"/>
                  <a:pt x="520746" y="334761"/>
                  <a:pt x="545046" y="282687"/>
                </a:cubicBezTo>
                <a:cubicBezTo>
                  <a:pt x="545046" y="238053"/>
                  <a:pt x="601746" y="208296"/>
                  <a:pt x="650345" y="208296"/>
                </a:cubicBezTo>
                <a:cubicBezTo>
                  <a:pt x="707045" y="238053"/>
                  <a:pt x="755645" y="282687"/>
                  <a:pt x="731345" y="334761"/>
                </a:cubicBezTo>
                <a:lnTo>
                  <a:pt x="713505" y="359821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3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2"/>
                </a:lnTo>
                <a:cubicBezTo>
                  <a:pt x="985059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E05520CD-5659-1343-ADF0-B84B961D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13" y="11167573"/>
            <a:ext cx="2005245" cy="1971094"/>
          </a:xfrm>
          <a:custGeom>
            <a:avLst/>
            <a:gdLst>
              <a:gd name="connsiteX0" fmla="*/ 1026043 w 2005245"/>
              <a:gd name="connsiteY0" fmla="*/ 0 h 1971094"/>
              <a:gd name="connsiteX1" fmla="*/ 1103189 w 2005245"/>
              <a:gd name="connsiteY1" fmla="*/ 82661 h 1971094"/>
              <a:gd name="connsiteX2" fmla="*/ 1081974 w 2005245"/>
              <a:gd name="connsiteY2" fmla="*/ 142591 h 1971094"/>
              <a:gd name="connsiteX3" fmla="*/ 1080136 w 2005245"/>
              <a:gd name="connsiteY3" fmla="*/ 143858 h 1971094"/>
              <a:gd name="connsiteX4" fmla="*/ 1081077 w 2005245"/>
              <a:gd name="connsiteY4" fmla="*/ 155764 h 1971094"/>
              <a:gd name="connsiteX5" fmla="*/ 1098373 w 2005245"/>
              <a:gd name="connsiteY5" fmla="*/ 374520 h 1971094"/>
              <a:gd name="connsiteX6" fmla="*/ 1099509 w 2005245"/>
              <a:gd name="connsiteY6" fmla="*/ 388899 h 1971094"/>
              <a:gd name="connsiteX7" fmla="*/ 1155566 w 2005245"/>
              <a:gd name="connsiteY7" fmla="*/ 394719 h 1971094"/>
              <a:gd name="connsiteX8" fmla="*/ 1271932 w 2005245"/>
              <a:gd name="connsiteY8" fmla="*/ 431693 h 1971094"/>
              <a:gd name="connsiteX9" fmla="*/ 1281982 w 2005245"/>
              <a:gd name="connsiteY9" fmla="*/ 437255 h 1971094"/>
              <a:gd name="connsiteX10" fmla="*/ 1293783 w 2005245"/>
              <a:gd name="connsiteY10" fmla="*/ 391160 h 1971094"/>
              <a:gd name="connsiteX11" fmla="*/ 1319210 w 2005245"/>
              <a:gd name="connsiteY11" fmla="*/ 291839 h 1971094"/>
              <a:gd name="connsiteX12" fmla="*/ 1345247 w 2005245"/>
              <a:gd name="connsiteY12" fmla="*/ 258277 h 1971094"/>
              <a:gd name="connsiteX13" fmla="*/ 1355493 w 2005245"/>
              <a:gd name="connsiteY13" fmla="*/ 253590 h 1971094"/>
              <a:gd name="connsiteX14" fmla="*/ 1353923 w 2005245"/>
              <a:gd name="connsiteY14" fmla="*/ 239155 h 1971094"/>
              <a:gd name="connsiteX15" fmla="*/ 1426243 w 2005245"/>
              <a:gd name="connsiteY15" fmla="*/ 138864 h 1971094"/>
              <a:gd name="connsiteX16" fmla="*/ 1520258 w 2005245"/>
              <a:gd name="connsiteY16" fmla="*/ 239155 h 1971094"/>
              <a:gd name="connsiteX17" fmla="*/ 1426243 w 2005245"/>
              <a:gd name="connsiteY17" fmla="*/ 339445 h 1971094"/>
              <a:gd name="connsiteX18" fmla="*/ 1406514 w 2005245"/>
              <a:gd name="connsiteY18" fmla="*/ 334566 h 1971094"/>
              <a:gd name="connsiteX19" fmla="*/ 1398896 w 2005245"/>
              <a:gd name="connsiteY19" fmla="*/ 369178 h 1971094"/>
              <a:gd name="connsiteX20" fmla="*/ 1384869 w 2005245"/>
              <a:gd name="connsiteY20" fmla="*/ 432903 h 1971094"/>
              <a:gd name="connsiteX21" fmla="*/ 1372842 w 2005245"/>
              <a:gd name="connsiteY21" fmla="*/ 487544 h 1971094"/>
              <a:gd name="connsiteX22" fmla="*/ 1378201 w 2005245"/>
              <a:gd name="connsiteY22" fmla="*/ 490510 h 1971094"/>
              <a:gd name="connsiteX23" fmla="*/ 1471529 w 2005245"/>
              <a:gd name="connsiteY23" fmla="*/ 568877 h 1971094"/>
              <a:gd name="connsiteX24" fmla="*/ 1527493 w 2005245"/>
              <a:gd name="connsiteY24" fmla="*/ 637892 h 1971094"/>
              <a:gd name="connsiteX25" fmla="*/ 1527493 w 2005245"/>
              <a:gd name="connsiteY25" fmla="*/ 609452 h 1971094"/>
              <a:gd name="connsiteX26" fmla="*/ 1737792 w 2005245"/>
              <a:gd name="connsiteY26" fmla="*/ 390219 h 1971094"/>
              <a:gd name="connsiteX27" fmla="*/ 1739287 w 2005245"/>
              <a:gd name="connsiteY27" fmla="*/ 388660 h 1971094"/>
              <a:gd name="connsiteX28" fmla="*/ 1755856 w 2005245"/>
              <a:gd name="connsiteY28" fmla="*/ 358169 h 1971094"/>
              <a:gd name="connsiteX29" fmla="*/ 1809018 w 2005245"/>
              <a:gd name="connsiteY29" fmla="*/ 327692 h 1971094"/>
              <a:gd name="connsiteX30" fmla="*/ 1848618 w 2005245"/>
              <a:gd name="connsiteY30" fmla="*/ 337248 h 1971094"/>
              <a:gd name="connsiteX31" fmla="*/ 1900695 w 2005245"/>
              <a:gd name="connsiteY31" fmla="*/ 419899 h 1971094"/>
              <a:gd name="connsiteX32" fmla="*/ 1813900 w 2005245"/>
              <a:gd name="connsiteY32" fmla="*/ 477755 h 1971094"/>
              <a:gd name="connsiteX33" fmla="*/ 1787448 w 2005245"/>
              <a:gd name="connsiteY33" fmla="*/ 470458 h 1971094"/>
              <a:gd name="connsiteX34" fmla="*/ 1758444 w 2005245"/>
              <a:gd name="connsiteY34" fmla="*/ 500694 h 1971094"/>
              <a:gd name="connsiteX35" fmla="*/ 1609717 w 2005245"/>
              <a:gd name="connsiteY35" fmla="*/ 655739 h 1971094"/>
              <a:gd name="connsiteX36" fmla="*/ 1571689 w 2005245"/>
              <a:gd name="connsiteY36" fmla="*/ 682740 h 1971094"/>
              <a:gd name="connsiteX37" fmla="*/ 1559360 w 2005245"/>
              <a:gd name="connsiteY37" fmla="*/ 683816 h 1971094"/>
              <a:gd name="connsiteX38" fmla="*/ 1607979 w 2005245"/>
              <a:gd name="connsiteY38" fmla="*/ 775083 h 1971094"/>
              <a:gd name="connsiteX39" fmla="*/ 1645411 w 2005245"/>
              <a:gd name="connsiteY39" fmla="*/ 898332 h 1971094"/>
              <a:gd name="connsiteX40" fmla="*/ 1646380 w 2005245"/>
              <a:gd name="connsiteY40" fmla="*/ 908201 h 1971094"/>
              <a:gd name="connsiteX41" fmla="*/ 1694283 w 2005245"/>
              <a:gd name="connsiteY41" fmla="*/ 901960 h 1971094"/>
              <a:gd name="connsiteX42" fmla="*/ 1783085 w 2005245"/>
              <a:gd name="connsiteY42" fmla="*/ 890392 h 1971094"/>
              <a:gd name="connsiteX43" fmla="*/ 1788149 w 2005245"/>
              <a:gd name="connsiteY43" fmla="*/ 889732 h 1971094"/>
              <a:gd name="connsiteX44" fmla="*/ 1788836 w 2005245"/>
              <a:gd name="connsiteY44" fmla="*/ 888043 h 1971094"/>
              <a:gd name="connsiteX45" fmla="*/ 1847661 w 2005245"/>
              <a:gd name="connsiteY45" fmla="*/ 833179 h 1971094"/>
              <a:gd name="connsiteX46" fmla="*/ 1971095 w 2005245"/>
              <a:gd name="connsiteY46" fmla="*/ 907570 h 1971094"/>
              <a:gd name="connsiteX47" fmla="*/ 1893949 w 2005245"/>
              <a:gd name="connsiteY47" fmla="*/ 1034036 h 1971094"/>
              <a:gd name="connsiteX48" fmla="*/ 1793055 w 2005245"/>
              <a:gd name="connsiteY48" fmla="*/ 993236 h 1971094"/>
              <a:gd name="connsiteX49" fmla="*/ 1776303 w 2005245"/>
              <a:gd name="connsiteY49" fmla="*/ 968271 h 1971094"/>
              <a:gd name="connsiteX50" fmla="*/ 1739966 w 2005245"/>
              <a:gd name="connsiteY50" fmla="*/ 974650 h 1971094"/>
              <a:gd name="connsiteX51" fmla="*/ 1680221 w 2005245"/>
              <a:gd name="connsiteY51" fmla="*/ 985139 h 1971094"/>
              <a:gd name="connsiteX52" fmla="*/ 1654373 w 2005245"/>
              <a:gd name="connsiteY52" fmla="*/ 989677 h 1971094"/>
              <a:gd name="connsiteX53" fmla="*/ 1658521 w 2005245"/>
              <a:gd name="connsiteY53" fmla="*/ 1031953 h 1971094"/>
              <a:gd name="connsiteX54" fmla="*/ 1645411 w 2005245"/>
              <a:gd name="connsiteY54" fmla="*/ 1155569 h 1971094"/>
              <a:gd name="connsiteX55" fmla="*/ 1625926 w 2005245"/>
              <a:gd name="connsiteY55" fmla="*/ 1216143 h 1971094"/>
              <a:gd name="connsiteX56" fmla="*/ 1642186 w 2005245"/>
              <a:gd name="connsiteY56" fmla="*/ 1221134 h 1971094"/>
              <a:gd name="connsiteX57" fmla="*/ 1870565 w 2005245"/>
              <a:gd name="connsiteY57" fmla="*/ 1291235 h 1971094"/>
              <a:gd name="connsiteX58" fmla="*/ 1884150 w 2005245"/>
              <a:gd name="connsiteY58" fmla="*/ 1295404 h 1971094"/>
              <a:gd name="connsiteX59" fmla="*/ 1885659 w 2005245"/>
              <a:gd name="connsiteY59" fmla="*/ 1293920 h 1971094"/>
              <a:gd name="connsiteX60" fmla="*/ 1922594 w 2005245"/>
              <a:gd name="connsiteY60" fmla="*/ 1284493 h 1971094"/>
              <a:gd name="connsiteX61" fmla="*/ 2005245 w 2005245"/>
              <a:gd name="connsiteY61" fmla="*/ 1342349 h 1971094"/>
              <a:gd name="connsiteX62" fmla="*/ 1947389 w 2005245"/>
              <a:gd name="connsiteY62" fmla="*/ 1416735 h 1971094"/>
              <a:gd name="connsiteX63" fmla="*/ 1870679 w 2005245"/>
              <a:gd name="connsiteY63" fmla="*/ 1400463 h 1971094"/>
              <a:gd name="connsiteX64" fmla="*/ 1866337 w 2005245"/>
              <a:gd name="connsiteY64" fmla="*/ 1376114 h 1971094"/>
              <a:gd name="connsiteX65" fmla="*/ 1773582 w 2005245"/>
              <a:gd name="connsiteY65" fmla="*/ 1340174 h 1971094"/>
              <a:gd name="connsiteX66" fmla="*/ 1612270 w 2005245"/>
              <a:gd name="connsiteY66" fmla="*/ 1277671 h 1971094"/>
              <a:gd name="connsiteX67" fmla="*/ 1606120 w 2005245"/>
              <a:gd name="connsiteY67" fmla="*/ 1275288 h 1971094"/>
              <a:gd name="connsiteX68" fmla="*/ 1549070 w 2005245"/>
              <a:gd name="connsiteY68" fmla="*/ 1378204 h 1971094"/>
              <a:gd name="connsiteX69" fmla="*/ 1528906 w 2005245"/>
              <a:gd name="connsiteY69" fmla="*/ 1402473 h 1971094"/>
              <a:gd name="connsiteX70" fmla="*/ 1578847 w 2005245"/>
              <a:gd name="connsiteY70" fmla="*/ 1455724 h 1971094"/>
              <a:gd name="connsiteX71" fmla="*/ 1727563 w 2005245"/>
              <a:gd name="connsiteY71" fmla="*/ 1614292 h 1971094"/>
              <a:gd name="connsiteX72" fmla="*/ 1727563 w 2005245"/>
              <a:gd name="connsiteY72" fmla="*/ 1619495 h 1971094"/>
              <a:gd name="connsiteX73" fmla="*/ 1757623 w 2005245"/>
              <a:gd name="connsiteY73" fmla="*/ 1612164 h 1971094"/>
              <a:gd name="connsiteX74" fmla="*/ 1805224 w 2005245"/>
              <a:gd name="connsiteY74" fmla="*/ 1679585 h 1971094"/>
              <a:gd name="connsiteX75" fmla="*/ 1753147 w 2005245"/>
              <a:gd name="connsiteY75" fmla="*/ 1762247 h 1971094"/>
              <a:gd name="connsiteX76" fmla="*/ 1666353 w 2005245"/>
              <a:gd name="connsiteY76" fmla="*/ 1704384 h 1971094"/>
              <a:gd name="connsiteX77" fmla="*/ 1670393 w 2005245"/>
              <a:gd name="connsiteY77" fmla="*/ 1670688 h 1971094"/>
              <a:gd name="connsiteX78" fmla="*/ 1670010 w 2005245"/>
              <a:gd name="connsiteY78" fmla="*/ 1669521 h 1971094"/>
              <a:gd name="connsiteX79" fmla="*/ 1502217 w 2005245"/>
              <a:gd name="connsiteY79" fmla="*/ 1490611 h 1971094"/>
              <a:gd name="connsiteX80" fmla="*/ 1477539 w 2005245"/>
              <a:gd name="connsiteY80" fmla="*/ 1464298 h 1971094"/>
              <a:gd name="connsiteX81" fmla="*/ 1471529 w 2005245"/>
              <a:gd name="connsiteY81" fmla="*/ 1471532 h 1971094"/>
              <a:gd name="connsiteX82" fmla="*/ 1378201 w 2005245"/>
              <a:gd name="connsiteY82" fmla="*/ 1549073 h 1971094"/>
              <a:gd name="connsiteX83" fmla="*/ 1303050 w 2005245"/>
              <a:gd name="connsiteY83" fmla="*/ 1590732 h 1971094"/>
              <a:gd name="connsiteX84" fmla="*/ 1310444 w 2005245"/>
              <a:gd name="connsiteY84" fmla="*/ 1625218 h 1971094"/>
              <a:gd name="connsiteX85" fmla="*/ 1335179 w 2005245"/>
              <a:gd name="connsiteY85" fmla="*/ 1740584 h 1971094"/>
              <a:gd name="connsiteX86" fmla="*/ 1338221 w 2005245"/>
              <a:gd name="connsiteY86" fmla="*/ 1754770 h 1971094"/>
              <a:gd name="connsiteX87" fmla="*/ 1365705 w 2005245"/>
              <a:gd name="connsiteY87" fmla="*/ 1768575 h 1971094"/>
              <a:gd name="connsiteX88" fmla="*/ 1386162 w 2005245"/>
              <a:gd name="connsiteY88" fmla="*/ 1836079 h 1971094"/>
              <a:gd name="connsiteX89" fmla="*/ 1311771 w 2005245"/>
              <a:gd name="connsiteY89" fmla="*/ 1936369 h 1971094"/>
              <a:gd name="connsiteX90" fmla="*/ 1215062 w 2005245"/>
              <a:gd name="connsiteY90" fmla="*/ 1859223 h 1971094"/>
              <a:gd name="connsiteX91" fmla="*/ 1219363 w 2005245"/>
              <a:gd name="connsiteY91" fmla="*/ 1811006 h 1971094"/>
              <a:gd name="connsiteX92" fmla="*/ 1224449 w 2005245"/>
              <a:gd name="connsiteY92" fmla="*/ 1799264 h 1971094"/>
              <a:gd name="connsiteX93" fmla="*/ 1214282 w 2005245"/>
              <a:gd name="connsiteY93" fmla="*/ 1751843 h 1971094"/>
              <a:gd name="connsiteX94" fmla="*/ 1191621 w 2005245"/>
              <a:gd name="connsiteY94" fmla="*/ 1646153 h 1971094"/>
              <a:gd name="connsiteX95" fmla="*/ 1189147 w 2005245"/>
              <a:gd name="connsiteY95" fmla="*/ 1634612 h 1971094"/>
              <a:gd name="connsiteX96" fmla="*/ 1155566 w 2005245"/>
              <a:gd name="connsiteY96" fmla="*/ 1645414 h 1971094"/>
              <a:gd name="connsiteX97" fmla="*/ 1031950 w 2005245"/>
              <a:gd name="connsiteY97" fmla="*/ 1658524 h 1971094"/>
              <a:gd name="connsiteX98" fmla="*/ 900578 w 2005245"/>
              <a:gd name="connsiteY98" fmla="*/ 1645414 h 1971094"/>
              <a:gd name="connsiteX99" fmla="*/ 873804 w 2005245"/>
              <a:gd name="connsiteY99" fmla="*/ 1637213 h 1971094"/>
              <a:gd name="connsiteX100" fmla="*/ 861358 w 2005245"/>
              <a:gd name="connsiteY100" fmla="*/ 1668219 h 1971094"/>
              <a:gd name="connsiteX101" fmla="*/ 795764 w 2005245"/>
              <a:gd name="connsiteY101" fmla="*/ 1831637 h 1971094"/>
              <a:gd name="connsiteX102" fmla="*/ 781497 w 2005245"/>
              <a:gd name="connsiteY102" fmla="*/ 1867179 h 1971094"/>
              <a:gd name="connsiteX103" fmla="*/ 785575 w 2005245"/>
              <a:gd name="connsiteY103" fmla="*/ 1872491 h 1971094"/>
              <a:gd name="connsiteX104" fmla="*/ 790758 w 2005245"/>
              <a:gd name="connsiteY104" fmla="*/ 1893948 h 1971094"/>
              <a:gd name="connsiteX105" fmla="*/ 736756 w 2005245"/>
              <a:gd name="connsiteY105" fmla="*/ 1971094 h 1971094"/>
              <a:gd name="connsiteX106" fmla="*/ 659609 w 2005245"/>
              <a:gd name="connsiteY106" fmla="*/ 1893948 h 1971094"/>
              <a:gd name="connsiteX107" fmla="*/ 705174 w 2005245"/>
              <a:gd name="connsiteY107" fmla="*/ 1844043 h 1971094"/>
              <a:gd name="connsiteX108" fmla="*/ 729056 w 2005245"/>
              <a:gd name="connsiteY108" fmla="*/ 1840944 h 1971094"/>
              <a:gd name="connsiteX109" fmla="*/ 750561 w 2005245"/>
              <a:gd name="connsiteY109" fmla="*/ 1770885 h 1971094"/>
              <a:gd name="connsiteX110" fmla="*/ 789404 w 2005245"/>
              <a:gd name="connsiteY110" fmla="*/ 1644340 h 1971094"/>
              <a:gd name="connsiteX111" fmla="*/ 798657 w 2005245"/>
              <a:gd name="connsiteY111" fmla="*/ 1614193 h 1971094"/>
              <a:gd name="connsiteX112" fmla="*/ 778384 w 2005245"/>
              <a:gd name="connsiteY112" fmla="*/ 1607982 h 1971094"/>
              <a:gd name="connsiteX113" fmla="*/ 571811 w 2005245"/>
              <a:gd name="connsiteY113" fmla="*/ 1471532 h 1971094"/>
              <a:gd name="connsiteX114" fmla="*/ 493231 w 2005245"/>
              <a:gd name="connsiteY114" fmla="*/ 1378980 h 1971094"/>
              <a:gd name="connsiteX115" fmla="*/ 453658 w 2005245"/>
              <a:gd name="connsiteY115" fmla="*/ 1401553 h 1971094"/>
              <a:gd name="connsiteX116" fmla="*/ 244380 w 2005245"/>
              <a:gd name="connsiteY116" fmla="*/ 1520929 h 1971094"/>
              <a:gd name="connsiteX117" fmla="*/ 234220 w 2005245"/>
              <a:gd name="connsiteY117" fmla="*/ 1526724 h 1971094"/>
              <a:gd name="connsiteX118" fmla="*/ 235306 w 2005245"/>
              <a:gd name="connsiteY118" fmla="*/ 1535208 h 1971094"/>
              <a:gd name="connsiteX119" fmla="*/ 158160 w 2005245"/>
              <a:gd name="connsiteY119" fmla="*/ 1589210 h 1971094"/>
              <a:gd name="connsiteX120" fmla="*/ 104157 w 2005245"/>
              <a:gd name="connsiteY120" fmla="*/ 1535208 h 1971094"/>
              <a:gd name="connsiteX121" fmla="*/ 158160 w 2005245"/>
              <a:gd name="connsiteY121" fmla="*/ 1458061 h 1971094"/>
              <a:gd name="connsiteX122" fmla="*/ 192996 w 2005245"/>
              <a:gd name="connsiteY122" fmla="*/ 1462521 h 1971094"/>
              <a:gd name="connsiteX123" fmla="*/ 203167 w 2005245"/>
              <a:gd name="connsiteY123" fmla="*/ 1468399 h 1971094"/>
              <a:gd name="connsiteX124" fmla="*/ 286737 w 2005245"/>
              <a:gd name="connsiteY124" fmla="*/ 1410353 h 1971094"/>
              <a:gd name="connsiteX125" fmla="*/ 445291 w 2005245"/>
              <a:gd name="connsiteY125" fmla="*/ 1300226 h 1971094"/>
              <a:gd name="connsiteX126" fmla="*/ 447747 w 2005245"/>
              <a:gd name="connsiteY126" fmla="*/ 1298520 h 1971094"/>
              <a:gd name="connsiteX127" fmla="*/ 432791 w 2005245"/>
              <a:gd name="connsiteY127" fmla="*/ 1271935 h 1971094"/>
              <a:gd name="connsiteX128" fmla="*/ 395038 w 2005245"/>
              <a:gd name="connsiteY128" fmla="*/ 1155569 h 1971094"/>
              <a:gd name="connsiteX129" fmla="*/ 384460 w 2005245"/>
              <a:gd name="connsiteY129" fmla="*/ 1056180 h 1971094"/>
              <a:gd name="connsiteX130" fmla="*/ 359314 w 2005245"/>
              <a:gd name="connsiteY130" fmla="*/ 1057695 h 1971094"/>
              <a:gd name="connsiteX131" fmla="*/ 187681 w 2005245"/>
              <a:gd name="connsiteY131" fmla="*/ 1068033 h 1971094"/>
              <a:gd name="connsiteX132" fmla="*/ 169755 w 2005245"/>
              <a:gd name="connsiteY132" fmla="*/ 1063821 h 1971094"/>
              <a:gd name="connsiteX133" fmla="*/ 163373 w 2005245"/>
              <a:gd name="connsiteY133" fmla="*/ 1059289 h 1971094"/>
              <a:gd name="connsiteX134" fmla="*/ 163312 w 2005245"/>
              <a:gd name="connsiteY134" fmla="*/ 1059528 h 1971094"/>
              <a:gd name="connsiteX135" fmla="*/ 74391 w 2005245"/>
              <a:gd name="connsiteY135" fmla="*/ 1103466 h 1971094"/>
              <a:gd name="connsiteX136" fmla="*/ 0 w 2005245"/>
              <a:gd name="connsiteY136" fmla="*/ 977000 h 1971094"/>
              <a:gd name="connsiteX137" fmla="*/ 87874 w 2005245"/>
              <a:gd name="connsiteY137" fmla="*/ 920510 h 1971094"/>
              <a:gd name="connsiteX138" fmla="*/ 126465 w 2005245"/>
              <a:gd name="connsiteY138" fmla="*/ 932366 h 1971094"/>
              <a:gd name="connsiteX139" fmla="*/ 176680 w 2005245"/>
              <a:gd name="connsiteY139" fmla="*/ 961192 h 1971094"/>
              <a:gd name="connsiteX140" fmla="*/ 177142 w 2005245"/>
              <a:gd name="connsiteY140" fmla="*/ 963462 h 1971094"/>
              <a:gd name="connsiteX141" fmla="*/ 187681 w 2005245"/>
              <a:gd name="connsiteY141" fmla="*/ 961842 h 1971094"/>
              <a:gd name="connsiteX142" fmla="*/ 376298 w 2005245"/>
              <a:gd name="connsiteY142" fmla="*/ 950481 h 1971094"/>
              <a:gd name="connsiteX143" fmla="*/ 389984 w 2005245"/>
              <a:gd name="connsiteY143" fmla="*/ 949657 h 1971094"/>
              <a:gd name="connsiteX144" fmla="*/ 395038 w 2005245"/>
              <a:gd name="connsiteY144" fmla="*/ 898332 h 1971094"/>
              <a:gd name="connsiteX145" fmla="*/ 432791 w 2005245"/>
              <a:gd name="connsiteY145" fmla="*/ 775083 h 1971094"/>
              <a:gd name="connsiteX146" fmla="*/ 463558 w 2005245"/>
              <a:gd name="connsiteY146" fmla="*/ 718170 h 1971094"/>
              <a:gd name="connsiteX147" fmla="*/ 425260 w 2005245"/>
              <a:gd name="connsiteY147" fmla="*/ 682252 h 1971094"/>
              <a:gd name="connsiteX148" fmla="*/ 266691 w 2005245"/>
              <a:gd name="connsiteY148" fmla="*/ 533536 h 1971094"/>
              <a:gd name="connsiteX149" fmla="*/ 253377 w 2005245"/>
              <a:gd name="connsiteY149" fmla="*/ 514908 h 1971094"/>
              <a:gd name="connsiteX150" fmla="*/ 252720 w 2005245"/>
              <a:gd name="connsiteY150" fmla="*/ 512037 h 1971094"/>
              <a:gd name="connsiteX151" fmla="*/ 250736 w 2005245"/>
              <a:gd name="connsiteY151" fmla="*/ 512479 h 1971094"/>
              <a:gd name="connsiteX152" fmla="*/ 173589 w 2005245"/>
              <a:gd name="connsiteY152" fmla="*/ 429817 h 1971094"/>
              <a:gd name="connsiteX153" fmla="*/ 250736 w 2005245"/>
              <a:gd name="connsiteY153" fmla="*/ 347156 h 1971094"/>
              <a:gd name="connsiteX154" fmla="*/ 304738 w 2005245"/>
              <a:gd name="connsiteY154" fmla="*/ 429817 h 1971094"/>
              <a:gd name="connsiteX155" fmla="*/ 302377 w 2005245"/>
              <a:gd name="connsiteY155" fmla="*/ 451317 h 1971094"/>
              <a:gd name="connsiteX156" fmla="*/ 321920 w 2005245"/>
              <a:gd name="connsiteY156" fmla="*/ 451317 h 1971094"/>
              <a:gd name="connsiteX157" fmla="*/ 500830 w 2005245"/>
              <a:gd name="connsiteY157" fmla="*/ 637754 h 1971094"/>
              <a:gd name="connsiteX158" fmla="*/ 508292 w 2005245"/>
              <a:gd name="connsiteY158" fmla="*/ 645530 h 1971094"/>
              <a:gd name="connsiteX159" fmla="*/ 571811 w 2005245"/>
              <a:gd name="connsiteY159" fmla="*/ 568877 h 1971094"/>
              <a:gd name="connsiteX160" fmla="*/ 667939 w 2005245"/>
              <a:gd name="connsiteY160" fmla="*/ 490510 h 1971094"/>
              <a:gd name="connsiteX161" fmla="*/ 675804 w 2005245"/>
              <a:gd name="connsiteY161" fmla="*/ 486321 h 1971094"/>
              <a:gd name="connsiteX162" fmla="*/ 660146 w 2005245"/>
              <a:gd name="connsiteY162" fmla="*/ 457358 h 1971094"/>
              <a:gd name="connsiteX163" fmla="*/ 625268 w 2005245"/>
              <a:gd name="connsiteY163" fmla="*/ 392844 h 1971094"/>
              <a:gd name="connsiteX164" fmla="*/ 624904 w 2005245"/>
              <a:gd name="connsiteY164" fmla="*/ 392170 h 1971094"/>
              <a:gd name="connsiteX165" fmla="*/ 601746 w 2005245"/>
              <a:gd name="connsiteY165" fmla="*/ 386835 h 1971094"/>
              <a:gd name="connsiteX166" fmla="*/ 545046 w 2005245"/>
              <a:gd name="connsiteY166" fmla="*/ 282687 h 1971094"/>
              <a:gd name="connsiteX167" fmla="*/ 650345 w 2005245"/>
              <a:gd name="connsiteY167" fmla="*/ 208296 h 1971094"/>
              <a:gd name="connsiteX168" fmla="*/ 731345 w 2005245"/>
              <a:gd name="connsiteY168" fmla="*/ 334761 h 1971094"/>
              <a:gd name="connsiteX169" fmla="*/ 713504 w 2005245"/>
              <a:gd name="connsiteY169" fmla="*/ 359820 h 1971094"/>
              <a:gd name="connsiteX170" fmla="*/ 735967 w 2005245"/>
              <a:gd name="connsiteY170" fmla="*/ 402273 h 1971094"/>
              <a:gd name="connsiteX171" fmla="*/ 757436 w 2005245"/>
              <a:gd name="connsiteY171" fmla="*/ 442848 h 1971094"/>
              <a:gd name="connsiteX172" fmla="*/ 778384 w 2005245"/>
              <a:gd name="connsiteY172" fmla="*/ 431693 h 1971094"/>
              <a:gd name="connsiteX173" fmla="*/ 900578 w 2005245"/>
              <a:gd name="connsiteY173" fmla="*/ 394719 h 1971094"/>
              <a:gd name="connsiteX174" fmla="*/ 1029550 w 2005245"/>
              <a:gd name="connsiteY174" fmla="*/ 382120 h 1971094"/>
              <a:gd name="connsiteX175" fmla="*/ 1027434 w 2005245"/>
              <a:gd name="connsiteY175" fmla="*/ 355364 h 1971094"/>
              <a:gd name="connsiteX176" fmla="*/ 1013546 w 2005245"/>
              <a:gd name="connsiteY176" fmla="*/ 179689 h 1971094"/>
              <a:gd name="connsiteX177" fmla="*/ 1012105 w 2005245"/>
              <a:gd name="connsiteY177" fmla="*/ 161463 h 1971094"/>
              <a:gd name="connsiteX178" fmla="*/ 1004586 w 2005245"/>
              <a:gd name="connsiteY178" fmla="*/ 159382 h 1971094"/>
              <a:gd name="connsiteX179" fmla="*/ 972040 w 2005245"/>
              <a:gd name="connsiteY179" fmla="*/ 82661 h 1971094"/>
              <a:gd name="connsiteX180" fmla="*/ 1026043 w 2005245"/>
              <a:gd name="connsiteY180" fmla="*/ 0 h 19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4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4"/>
                  <a:pt x="1095021" y="332126"/>
                  <a:pt x="1098373" y="374520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2" y="431693"/>
                </a:cubicBezTo>
                <a:lnTo>
                  <a:pt x="1281982" y="437255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6" y="391805"/>
                  <a:pt x="1389247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3" y="539752"/>
                  <a:pt x="1471529" y="568877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79" y="410560"/>
                  <a:pt x="1737792" y="390219"/>
                </a:cubicBezTo>
                <a:lnTo>
                  <a:pt x="1739287" y="388660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49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7" y="655739"/>
                  <a:pt x="1609717" y="655739"/>
                  <a:pt x="1609717" y="655739"/>
                </a:cubicBezTo>
                <a:cubicBezTo>
                  <a:pt x="1597383" y="671168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3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3" y="901960"/>
                </a:lnTo>
                <a:cubicBezTo>
                  <a:pt x="1751207" y="894545"/>
                  <a:pt x="1773977" y="891579"/>
                  <a:pt x="1783085" y="890392"/>
                </a:cubicBezTo>
                <a:lnTo>
                  <a:pt x="1788149" y="889732"/>
                </a:lnTo>
                <a:lnTo>
                  <a:pt x="1788836" y="888043"/>
                </a:lnTo>
                <a:cubicBezTo>
                  <a:pt x="1801373" y="866655"/>
                  <a:pt x="1820660" y="848058"/>
                  <a:pt x="1847661" y="833179"/>
                </a:cubicBezTo>
                <a:cubicBezTo>
                  <a:pt x="1893949" y="833179"/>
                  <a:pt x="1947951" y="862936"/>
                  <a:pt x="1971095" y="907570"/>
                </a:cubicBezTo>
                <a:cubicBezTo>
                  <a:pt x="1971095" y="959644"/>
                  <a:pt x="1947951" y="1011718"/>
                  <a:pt x="1893949" y="1034036"/>
                </a:cubicBezTo>
                <a:cubicBezTo>
                  <a:pt x="1859233" y="1034036"/>
                  <a:pt x="1820177" y="1021482"/>
                  <a:pt x="1793055" y="993236"/>
                </a:cubicBezTo>
                <a:lnTo>
                  <a:pt x="1776303" y="968271"/>
                </a:lnTo>
                <a:lnTo>
                  <a:pt x="1739966" y="974650"/>
                </a:lnTo>
                <a:cubicBezTo>
                  <a:pt x="1718753" y="978374"/>
                  <a:pt x="1698865" y="981866"/>
                  <a:pt x="1680221" y="985139"/>
                </a:cubicBezTo>
                <a:lnTo>
                  <a:pt x="1654373" y="989677"/>
                </a:lnTo>
                <a:lnTo>
                  <a:pt x="1658521" y="1031953"/>
                </a:lnTo>
                <a:cubicBezTo>
                  <a:pt x="1658521" y="1074051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6" y="1221134"/>
                </a:lnTo>
                <a:cubicBezTo>
                  <a:pt x="1767822" y="1259698"/>
                  <a:pt x="1834828" y="1280265"/>
                  <a:pt x="1870565" y="1291235"/>
                </a:cubicBezTo>
                <a:lnTo>
                  <a:pt x="1884150" y="1295404"/>
                </a:lnTo>
                <a:lnTo>
                  <a:pt x="1885659" y="1293920"/>
                </a:lnTo>
                <a:cubicBezTo>
                  <a:pt x="1895732" y="1288109"/>
                  <a:pt x="1908130" y="1284493"/>
                  <a:pt x="1922594" y="1284493"/>
                </a:cubicBezTo>
                <a:cubicBezTo>
                  <a:pt x="1947389" y="1284493"/>
                  <a:pt x="2005245" y="1309288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6" y="1441530"/>
                  <a:pt x="1882302" y="1429132"/>
                  <a:pt x="1870679" y="1400463"/>
                </a:cubicBezTo>
                <a:lnTo>
                  <a:pt x="1866337" y="1376114"/>
                </a:lnTo>
                <a:lnTo>
                  <a:pt x="1773582" y="1340174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4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5"/>
                </a:lnTo>
                <a:lnTo>
                  <a:pt x="1757623" y="1612164"/>
                </a:lnTo>
                <a:cubicBezTo>
                  <a:pt x="1790578" y="1611390"/>
                  <a:pt x="1805224" y="1636188"/>
                  <a:pt x="1805224" y="1679585"/>
                </a:cubicBezTo>
                <a:cubicBezTo>
                  <a:pt x="1831263" y="1704384"/>
                  <a:pt x="1805224" y="1762247"/>
                  <a:pt x="1753147" y="1762247"/>
                </a:cubicBezTo>
                <a:cubicBezTo>
                  <a:pt x="1718430" y="1762247"/>
                  <a:pt x="1666353" y="1729182"/>
                  <a:pt x="1666353" y="1704384"/>
                </a:cubicBezTo>
                <a:lnTo>
                  <a:pt x="1670393" y="1670688"/>
                </a:lnTo>
                <a:lnTo>
                  <a:pt x="1670010" y="1669521"/>
                </a:lnTo>
                <a:cubicBezTo>
                  <a:pt x="1586764" y="1580760"/>
                  <a:pt x="1534735" y="1525284"/>
                  <a:pt x="1502217" y="1490611"/>
                </a:cubicBezTo>
                <a:lnTo>
                  <a:pt x="1477539" y="1464298"/>
                </a:lnTo>
                <a:lnTo>
                  <a:pt x="1471529" y="1471532"/>
                </a:lnTo>
                <a:cubicBezTo>
                  <a:pt x="1442893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7"/>
                  <a:pt x="1335179" y="1740584"/>
                </a:cubicBezTo>
                <a:lnTo>
                  <a:pt x="1338221" y="1754770"/>
                </a:lnTo>
                <a:lnTo>
                  <a:pt x="1365705" y="1768575"/>
                </a:lnTo>
                <a:cubicBezTo>
                  <a:pt x="1380583" y="1784005"/>
                  <a:pt x="1386162" y="1809077"/>
                  <a:pt x="1386162" y="1836079"/>
                </a:cubicBezTo>
                <a:cubicBezTo>
                  <a:pt x="1415919" y="1890081"/>
                  <a:pt x="1363845" y="1936369"/>
                  <a:pt x="1311771" y="1936369"/>
                </a:cubicBezTo>
                <a:cubicBezTo>
                  <a:pt x="1267136" y="1936369"/>
                  <a:pt x="1215062" y="1913225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49" y="1799264"/>
                </a:lnTo>
                <a:lnTo>
                  <a:pt x="1214282" y="1751843"/>
                </a:lnTo>
                <a:cubicBezTo>
                  <a:pt x="1205700" y="1711818"/>
                  <a:pt x="1198192" y="1676797"/>
                  <a:pt x="1191621" y="1646153"/>
                </a:cubicBezTo>
                <a:lnTo>
                  <a:pt x="1189147" y="1634612"/>
                </a:lnTo>
                <a:lnTo>
                  <a:pt x="1155566" y="1645414"/>
                </a:lnTo>
                <a:cubicBezTo>
                  <a:pt x="1115411" y="1653996"/>
                  <a:pt x="1074048" y="1658524"/>
                  <a:pt x="1031950" y="1658524"/>
                </a:cubicBezTo>
                <a:cubicBezTo>
                  <a:pt x="986915" y="1658524"/>
                  <a:pt x="942982" y="1653996"/>
                  <a:pt x="900578" y="1645414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4" y="1743691"/>
                  <a:pt x="810172" y="1795740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4"/>
                  <a:pt x="736756" y="1971094"/>
                </a:cubicBezTo>
                <a:cubicBezTo>
                  <a:pt x="690468" y="1971094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3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8" y="1716163"/>
                  <a:pt x="779955" y="1675121"/>
                  <a:pt x="789404" y="1644340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29"/>
                </a:cubicBezTo>
                <a:lnTo>
                  <a:pt x="234220" y="1526724"/>
                </a:lnTo>
                <a:lnTo>
                  <a:pt x="235306" y="1535208"/>
                </a:lnTo>
                <a:cubicBezTo>
                  <a:pt x="235306" y="1558352"/>
                  <a:pt x="212162" y="1589210"/>
                  <a:pt x="158160" y="1589210"/>
                </a:cubicBezTo>
                <a:cubicBezTo>
                  <a:pt x="135016" y="1589210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1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40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5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5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9" y="1068033"/>
                  <a:pt x="175476" y="1066501"/>
                  <a:pt x="169755" y="1063821"/>
                </a:cubicBezTo>
                <a:lnTo>
                  <a:pt x="163373" y="1059289"/>
                </a:lnTo>
                <a:lnTo>
                  <a:pt x="163312" y="1059528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09"/>
                  <a:pt x="0" y="1029074"/>
                  <a:pt x="0" y="977000"/>
                </a:cubicBezTo>
                <a:cubicBezTo>
                  <a:pt x="16738" y="943525"/>
                  <a:pt x="50214" y="918417"/>
                  <a:pt x="87874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5"/>
                  <a:pt x="176680" y="961192"/>
                </a:cubicBezTo>
                <a:lnTo>
                  <a:pt x="177142" y="963462"/>
                </a:lnTo>
                <a:lnTo>
                  <a:pt x="187681" y="961842"/>
                </a:lnTo>
                <a:cubicBezTo>
                  <a:pt x="263962" y="957247"/>
                  <a:pt x="325941" y="953514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3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4" y="527370"/>
                  <a:pt x="256335" y="521203"/>
                  <a:pt x="253377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0"/>
                  <a:pt x="173589" y="429817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7"/>
                </a:cubicBezTo>
                <a:lnTo>
                  <a:pt x="302377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0" y="637754"/>
                </a:cubicBezTo>
                <a:lnTo>
                  <a:pt x="508292" y="645530"/>
                </a:lnTo>
                <a:lnTo>
                  <a:pt x="571811" y="568877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1"/>
                </a:lnTo>
                <a:lnTo>
                  <a:pt x="660146" y="457358"/>
                </a:lnTo>
                <a:cubicBezTo>
                  <a:pt x="632718" y="406624"/>
                  <a:pt x="626623" y="395350"/>
                  <a:pt x="625268" y="392844"/>
                </a:cubicBezTo>
                <a:lnTo>
                  <a:pt x="624904" y="392170"/>
                </a:lnTo>
                <a:lnTo>
                  <a:pt x="601746" y="386835"/>
                </a:lnTo>
                <a:cubicBezTo>
                  <a:pt x="545046" y="386835"/>
                  <a:pt x="520746" y="334761"/>
                  <a:pt x="545046" y="282687"/>
                </a:cubicBezTo>
                <a:cubicBezTo>
                  <a:pt x="545046" y="238053"/>
                  <a:pt x="601746" y="208296"/>
                  <a:pt x="650345" y="208296"/>
                </a:cubicBezTo>
                <a:cubicBezTo>
                  <a:pt x="707045" y="238053"/>
                  <a:pt x="755645" y="282687"/>
                  <a:pt x="731345" y="334761"/>
                </a:cubicBezTo>
                <a:lnTo>
                  <a:pt x="713504" y="359820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4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2"/>
                </a:lnTo>
                <a:cubicBezTo>
                  <a:pt x="985059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7" name="Freeform 394">
            <a:extLst>
              <a:ext uri="{FF2B5EF4-FFF2-40B4-BE49-F238E27FC236}">
                <a16:creationId xmlns:a16="http://schemas.microsoft.com/office/drawing/2014/main" id="{04259453-6E1D-D341-8DAE-8DE48B99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0287" y="1"/>
            <a:ext cx="8567364" cy="2092882"/>
          </a:xfrm>
          <a:custGeom>
            <a:avLst/>
            <a:gdLst>
              <a:gd name="T0" fmla="*/ 1659 w 1660"/>
              <a:gd name="T1" fmla="*/ 446 h 447"/>
              <a:gd name="T2" fmla="*/ 1659 w 1660"/>
              <a:gd name="T3" fmla="*/ 446 h 447"/>
              <a:gd name="T4" fmla="*/ 272 w 1660"/>
              <a:gd name="T5" fmla="*/ 446 h 447"/>
              <a:gd name="T6" fmla="*/ 0 w 1660"/>
              <a:gd name="T7" fmla="*/ 173 h 447"/>
              <a:gd name="T8" fmla="*/ 0 w 1660"/>
              <a:gd name="T9" fmla="*/ 0 h 447"/>
              <a:gd name="T10" fmla="*/ 1659 w 1660"/>
              <a:gd name="T11" fmla="*/ 0 h 447"/>
              <a:gd name="T12" fmla="*/ 1659 w 1660"/>
              <a:gd name="T1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447">
                <a:moveTo>
                  <a:pt x="1659" y="446"/>
                </a:moveTo>
                <a:lnTo>
                  <a:pt x="1659" y="446"/>
                </a:lnTo>
                <a:cubicBezTo>
                  <a:pt x="272" y="446"/>
                  <a:pt x="272" y="446"/>
                  <a:pt x="272" y="446"/>
                </a:cubicBezTo>
                <a:cubicBezTo>
                  <a:pt x="123" y="446"/>
                  <a:pt x="0" y="323"/>
                  <a:pt x="0" y="173"/>
                </a:cubicBezTo>
                <a:cubicBezTo>
                  <a:pt x="0" y="0"/>
                  <a:pt x="0" y="0"/>
                  <a:pt x="0" y="0"/>
                </a:cubicBezTo>
                <a:cubicBezTo>
                  <a:pt x="1659" y="0"/>
                  <a:pt x="1659" y="0"/>
                  <a:pt x="1659" y="0"/>
                </a:cubicBezTo>
                <a:lnTo>
                  <a:pt x="1659" y="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4BB8D71-3F2E-B64C-9953-98B3586C9976}"/>
              </a:ext>
            </a:extLst>
          </p:cNvPr>
          <p:cNvSpPr txBox="1"/>
          <p:nvPr/>
        </p:nvSpPr>
        <p:spPr>
          <a:xfrm flipH="1">
            <a:off x="16807704" y="758001"/>
            <a:ext cx="657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44658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take steps to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protect yourself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23B3BEAC-EFFE-0348-9B90-D3FF4149C13E}"/>
              </a:ext>
            </a:extLst>
          </p:cNvPr>
          <p:cNvSpPr/>
          <p:nvPr/>
        </p:nvSpPr>
        <p:spPr>
          <a:xfrm>
            <a:off x="1629253" y="5214752"/>
            <a:ext cx="5410774" cy="32864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E4949BA4-AB0C-3F46-BBFC-CCE7DFBA6DB6}"/>
              </a:ext>
            </a:extLst>
          </p:cNvPr>
          <p:cNvSpPr/>
          <p:nvPr/>
        </p:nvSpPr>
        <p:spPr>
          <a:xfrm>
            <a:off x="9483438" y="5214752"/>
            <a:ext cx="5410774" cy="32864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C3C8AB48-3356-5D45-8A8E-51B8E994058A}"/>
              </a:ext>
            </a:extLst>
          </p:cNvPr>
          <p:cNvSpPr/>
          <p:nvPr/>
        </p:nvSpPr>
        <p:spPr>
          <a:xfrm>
            <a:off x="17337623" y="5214752"/>
            <a:ext cx="5410774" cy="32864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Isosceles Triangle 10">
            <a:extLst>
              <a:ext uri="{FF2B5EF4-FFF2-40B4-BE49-F238E27FC236}">
                <a16:creationId xmlns:a16="http://schemas.microsoft.com/office/drawing/2014/main" id="{4F17C68B-15F8-BE4B-B735-B220DBCDE58E}"/>
              </a:ext>
            </a:extLst>
          </p:cNvPr>
          <p:cNvSpPr/>
          <p:nvPr/>
        </p:nvSpPr>
        <p:spPr>
          <a:xfrm rot="5400000">
            <a:off x="7673115" y="6404268"/>
            <a:ext cx="1259924" cy="90746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Isosceles Triangle 11">
            <a:extLst>
              <a:ext uri="{FF2B5EF4-FFF2-40B4-BE49-F238E27FC236}">
                <a16:creationId xmlns:a16="http://schemas.microsoft.com/office/drawing/2014/main" id="{98A83219-E7B8-3448-A568-73A9337E9F8F}"/>
              </a:ext>
            </a:extLst>
          </p:cNvPr>
          <p:cNvSpPr/>
          <p:nvPr/>
        </p:nvSpPr>
        <p:spPr>
          <a:xfrm rot="5400000">
            <a:off x="15527300" y="6404268"/>
            <a:ext cx="1259924" cy="90746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4B61397-DD7B-1244-B35C-500A6CD39D2D}"/>
              </a:ext>
            </a:extLst>
          </p:cNvPr>
          <p:cNvSpPr>
            <a:spLocks noChangeAspect="1"/>
          </p:cNvSpPr>
          <p:nvPr/>
        </p:nvSpPr>
        <p:spPr>
          <a:xfrm>
            <a:off x="9483438" y="9971940"/>
            <a:ext cx="898126" cy="898125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90886FE-2DF6-724C-A232-616C0252C61E}"/>
              </a:ext>
            </a:extLst>
          </p:cNvPr>
          <p:cNvSpPr>
            <a:spLocks noChangeAspect="1"/>
          </p:cNvSpPr>
          <p:nvPr/>
        </p:nvSpPr>
        <p:spPr>
          <a:xfrm>
            <a:off x="1538560" y="9960456"/>
            <a:ext cx="898126" cy="898125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B6CE1CD-F57C-954D-BCF1-B6EA116A2EA5}"/>
              </a:ext>
            </a:extLst>
          </p:cNvPr>
          <p:cNvSpPr>
            <a:spLocks noChangeAspect="1"/>
          </p:cNvSpPr>
          <p:nvPr/>
        </p:nvSpPr>
        <p:spPr>
          <a:xfrm>
            <a:off x="17337623" y="9971940"/>
            <a:ext cx="898126" cy="898125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82" name="Freeform 1091">
            <a:extLst>
              <a:ext uri="{FF2B5EF4-FFF2-40B4-BE49-F238E27FC236}">
                <a16:creationId xmlns:a16="http://schemas.microsoft.com/office/drawing/2014/main" id="{386D67BF-A00A-4343-BCC9-F911A6EC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523" y="6457013"/>
            <a:ext cx="989646" cy="1360760"/>
          </a:xfrm>
          <a:custGeom>
            <a:avLst/>
            <a:gdLst>
              <a:gd name="T0" fmla="*/ 194 w 386"/>
              <a:gd name="T1" fmla="*/ 0 h 535"/>
              <a:gd name="T2" fmla="*/ 194 w 386"/>
              <a:gd name="T3" fmla="*/ 0 h 535"/>
              <a:gd name="T4" fmla="*/ 194 w 386"/>
              <a:gd name="T5" fmla="*/ 0 h 535"/>
              <a:gd name="T6" fmla="*/ 0 w 386"/>
              <a:gd name="T7" fmla="*/ 192 h 535"/>
              <a:gd name="T8" fmla="*/ 0 w 386"/>
              <a:gd name="T9" fmla="*/ 317 h 535"/>
              <a:gd name="T10" fmla="*/ 0 w 386"/>
              <a:gd name="T11" fmla="*/ 468 h 535"/>
              <a:gd name="T12" fmla="*/ 62 w 386"/>
              <a:gd name="T13" fmla="*/ 534 h 535"/>
              <a:gd name="T14" fmla="*/ 323 w 386"/>
              <a:gd name="T15" fmla="*/ 534 h 535"/>
              <a:gd name="T16" fmla="*/ 385 w 386"/>
              <a:gd name="T17" fmla="*/ 468 h 535"/>
              <a:gd name="T18" fmla="*/ 385 w 386"/>
              <a:gd name="T19" fmla="*/ 317 h 535"/>
              <a:gd name="T20" fmla="*/ 385 w 386"/>
              <a:gd name="T21" fmla="*/ 192 h 535"/>
              <a:gd name="T22" fmla="*/ 194 w 386"/>
              <a:gd name="T23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6" h="535">
                <a:moveTo>
                  <a:pt x="194" y="0"/>
                </a:moveTo>
                <a:lnTo>
                  <a:pt x="194" y="0"/>
                </a:lnTo>
                <a:lnTo>
                  <a:pt x="194" y="0"/>
                </a:lnTo>
                <a:cubicBezTo>
                  <a:pt x="88" y="0"/>
                  <a:pt x="0" y="85"/>
                  <a:pt x="0" y="192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506"/>
                  <a:pt x="28" y="534"/>
                  <a:pt x="62" y="534"/>
                </a:cubicBezTo>
                <a:cubicBezTo>
                  <a:pt x="323" y="534"/>
                  <a:pt x="323" y="534"/>
                  <a:pt x="323" y="534"/>
                </a:cubicBezTo>
                <a:cubicBezTo>
                  <a:pt x="357" y="534"/>
                  <a:pt x="385" y="506"/>
                  <a:pt x="385" y="468"/>
                </a:cubicBezTo>
                <a:cubicBezTo>
                  <a:pt x="385" y="317"/>
                  <a:pt x="385" y="317"/>
                  <a:pt x="385" y="317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5" y="85"/>
                  <a:pt x="301" y="0"/>
                  <a:pt x="19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092">
            <a:extLst>
              <a:ext uri="{FF2B5EF4-FFF2-40B4-BE49-F238E27FC236}">
                <a16:creationId xmlns:a16="http://schemas.microsoft.com/office/drawing/2014/main" id="{A3B6F90E-C442-C44B-994F-76210CF2E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305" y="5838481"/>
            <a:ext cx="629775" cy="179936"/>
          </a:xfrm>
          <a:custGeom>
            <a:avLst/>
            <a:gdLst>
              <a:gd name="T0" fmla="*/ 12 w 248"/>
              <a:gd name="T1" fmla="*/ 70 h 71"/>
              <a:gd name="T2" fmla="*/ 12 w 248"/>
              <a:gd name="T3" fmla="*/ 70 h 71"/>
              <a:gd name="T4" fmla="*/ 3 w 248"/>
              <a:gd name="T5" fmla="*/ 63 h 71"/>
              <a:gd name="T6" fmla="*/ 9 w 248"/>
              <a:gd name="T7" fmla="*/ 45 h 71"/>
              <a:gd name="T8" fmla="*/ 235 w 248"/>
              <a:gd name="T9" fmla="*/ 35 h 71"/>
              <a:gd name="T10" fmla="*/ 244 w 248"/>
              <a:gd name="T11" fmla="*/ 51 h 71"/>
              <a:gd name="T12" fmla="*/ 228 w 248"/>
              <a:gd name="T13" fmla="*/ 60 h 71"/>
              <a:gd name="T14" fmla="*/ 22 w 248"/>
              <a:gd name="T15" fmla="*/ 70 h 71"/>
              <a:gd name="T16" fmla="*/ 12 w 248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71">
                <a:moveTo>
                  <a:pt x="12" y="70"/>
                </a:moveTo>
                <a:lnTo>
                  <a:pt x="12" y="70"/>
                </a:lnTo>
                <a:cubicBezTo>
                  <a:pt x="9" y="70"/>
                  <a:pt x="6" y="67"/>
                  <a:pt x="3" y="63"/>
                </a:cubicBezTo>
                <a:cubicBezTo>
                  <a:pt x="0" y="57"/>
                  <a:pt x="3" y="48"/>
                  <a:pt x="9" y="45"/>
                </a:cubicBezTo>
                <a:cubicBezTo>
                  <a:pt x="103" y="0"/>
                  <a:pt x="231" y="32"/>
                  <a:pt x="235" y="35"/>
                </a:cubicBezTo>
                <a:cubicBezTo>
                  <a:pt x="244" y="35"/>
                  <a:pt x="247" y="45"/>
                  <a:pt x="244" y="51"/>
                </a:cubicBezTo>
                <a:cubicBezTo>
                  <a:pt x="244" y="57"/>
                  <a:pt x="235" y="63"/>
                  <a:pt x="228" y="60"/>
                </a:cubicBezTo>
                <a:cubicBezTo>
                  <a:pt x="228" y="60"/>
                  <a:pt x="107" y="29"/>
                  <a:pt x="22" y="70"/>
                </a:cubicBezTo>
                <a:cubicBezTo>
                  <a:pt x="18" y="70"/>
                  <a:pt x="15" y="70"/>
                  <a:pt x="12" y="7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093">
            <a:extLst>
              <a:ext uri="{FF2B5EF4-FFF2-40B4-BE49-F238E27FC236}">
                <a16:creationId xmlns:a16="http://schemas.microsoft.com/office/drawing/2014/main" id="{5F7653A3-D0B2-5040-BA4A-F4279B055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636" y="6074650"/>
            <a:ext cx="247411" cy="179936"/>
          </a:xfrm>
          <a:custGeom>
            <a:avLst/>
            <a:gdLst>
              <a:gd name="T0" fmla="*/ 78 w 98"/>
              <a:gd name="T1" fmla="*/ 69 h 70"/>
              <a:gd name="T2" fmla="*/ 78 w 98"/>
              <a:gd name="T3" fmla="*/ 69 h 70"/>
              <a:gd name="T4" fmla="*/ 19 w 98"/>
              <a:gd name="T5" fmla="*/ 69 h 70"/>
              <a:gd name="T6" fmla="*/ 0 w 98"/>
              <a:gd name="T7" fmla="*/ 50 h 70"/>
              <a:gd name="T8" fmla="*/ 0 w 98"/>
              <a:gd name="T9" fmla="*/ 19 h 70"/>
              <a:gd name="T10" fmla="*/ 19 w 98"/>
              <a:gd name="T11" fmla="*/ 0 h 70"/>
              <a:gd name="T12" fmla="*/ 78 w 98"/>
              <a:gd name="T13" fmla="*/ 0 h 70"/>
              <a:gd name="T14" fmla="*/ 97 w 98"/>
              <a:gd name="T15" fmla="*/ 19 h 70"/>
              <a:gd name="T16" fmla="*/ 97 w 98"/>
              <a:gd name="T17" fmla="*/ 50 h 70"/>
              <a:gd name="T18" fmla="*/ 78 w 98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70">
                <a:moveTo>
                  <a:pt x="78" y="69"/>
                </a:moveTo>
                <a:lnTo>
                  <a:pt x="78" y="69"/>
                </a:lnTo>
                <a:cubicBezTo>
                  <a:pt x="19" y="69"/>
                  <a:pt x="19" y="69"/>
                  <a:pt x="19" y="69"/>
                </a:cubicBezTo>
                <a:cubicBezTo>
                  <a:pt x="10" y="69"/>
                  <a:pt x="0" y="59"/>
                  <a:pt x="0" y="5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10" y="0"/>
                  <a:pt x="1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7" y="6"/>
                  <a:pt x="97" y="19"/>
                </a:cubicBezTo>
                <a:cubicBezTo>
                  <a:pt x="97" y="50"/>
                  <a:pt x="97" y="50"/>
                  <a:pt x="97" y="50"/>
                </a:cubicBezTo>
                <a:cubicBezTo>
                  <a:pt x="97" y="59"/>
                  <a:pt x="87" y="69"/>
                  <a:pt x="78" y="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094">
            <a:extLst>
              <a:ext uri="{FF2B5EF4-FFF2-40B4-BE49-F238E27FC236}">
                <a16:creationId xmlns:a16="http://schemas.microsoft.com/office/drawing/2014/main" id="{C1439608-28D2-664B-930F-194B0AAA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177" y="6187110"/>
            <a:ext cx="483581" cy="326130"/>
          </a:xfrm>
          <a:custGeom>
            <a:avLst/>
            <a:gdLst>
              <a:gd name="T0" fmla="*/ 188 w 189"/>
              <a:gd name="T1" fmla="*/ 126 h 127"/>
              <a:gd name="T2" fmla="*/ 188 w 189"/>
              <a:gd name="T3" fmla="*/ 126 h 127"/>
              <a:gd name="T4" fmla="*/ 0 w 189"/>
              <a:gd name="T5" fmla="*/ 126 h 127"/>
              <a:gd name="T6" fmla="*/ 0 w 189"/>
              <a:gd name="T7" fmla="*/ 22 h 127"/>
              <a:gd name="T8" fmla="*/ 19 w 189"/>
              <a:gd name="T9" fmla="*/ 0 h 127"/>
              <a:gd name="T10" fmla="*/ 169 w 189"/>
              <a:gd name="T11" fmla="*/ 0 h 127"/>
              <a:gd name="T12" fmla="*/ 188 w 189"/>
              <a:gd name="T13" fmla="*/ 22 h 127"/>
              <a:gd name="T14" fmla="*/ 188 w 189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27">
                <a:moveTo>
                  <a:pt x="188" y="126"/>
                </a:moveTo>
                <a:lnTo>
                  <a:pt x="188" y="126"/>
                </a:lnTo>
                <a:cubicBezTo>
                  <a:pt x="0" y="126"/>
                  <a:pt x="0" y="126"/>
                  <a:pt x="0" y="1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9"/>
                  <a:pt x="7" y="0"/>
                  <a:pt x="1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8" y="9"/>
                  <a:pt x="188" y="22"/>
                </a:cubicBezTo>
                <a:lnTo>
                  <a:pt x="188" y="12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095">
            <a:extLst>
              <a:ext uri="{FF2B5EF4-FFF2-40B4-BE49-F238E27FC236}">
                <a16:creationId xmlns:a16="http://schemas.microsoft.com/office/drawing/2014/main" id="{418097C3-58F4-564A-AF6F-992DC49B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410" y="5849731"/>
            <a:ext cx="359872" cy="269904"/>
          </a:xfrm>
          <a:custGeom>
            <a:avLst/>
            <a:gdLst>
              <a:gd name="T0" fmla="*/ 122 w 142"/>
              <a:gd name="T1" fmla="*/ 0 h 108"/>
              <a:gd name="T2" fmla="*/ 122 w 142"/>
              <a:gd name="T3" fmla="*/ 0 h 108"/>
              <a:gd name="T4" fmla="*/ 19 w 142"/>
              <a:gd name="T5" fmla="*/ 0 h 108"/>
              <a:gd name="T6" fmla="*/ 0 w 142"/>
              <a:gd name="T7" fmla="*/ 19 h 108"/>
              <a:gd name="T8" fmla="*/ 0 w 142"/>
              <a:gd name="T9" fmla="*/ 85 h 108"/>
              <a:gd name="T10" fmla="*/ 19 w 142"/>
              <a:gd name="T11" fmla="*/ 107 h 108"/>
              <a:gd name="T12" fmla="*/ 122 w 142"/>
              <a:gd name="T13" fmla="*/ 107 h 108"/>
              <a:gd name="T14" fmla="*/ 141 w 142"/>
              <a:gd name="T15" fmla="*/ 85 h 108"/>
              <a:gd name="T16" fmla="*/ 141 w 142"/>
              <a:gd name="T17" fmla="*/ 19 h 108"/>
              <a:gd name="T18" fmla="*/ 122 w 142"/>
              <a:gd name="T1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08">
                <a:moveTo>
                  <a:pt x="122" y="0"/>
                </a:moveTo>
                <a:lnTo>
                  <a:pt x="122" y="0"/>
                </a:ln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1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97"/>
                  <a:pt x="10" y="107"/>
                  <a:pt x="19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35" y="107"/>
                  <a:pt x="141" y="97"/>
                  <a:pt x="141" y="85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1" y="9"/>
                  <a:pt x="135" y="0"/>
                  <a:pt x="122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096">
            <a:extLst>
              <a:ext uri="{FF2B5EF4-FFF2-40B4-BE49-F238E27FC236}">
                <a16:creationId xmlns:a16="http://schemas.microsoft.com/office/drawing/2014/main" id="{1BAB1835-B6C6-B745-AC33-36775C74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442" y="6794393"/>
            <a:ext cx="551050" cy="730985"/>
          </a:xfrm>
          <a:custGeom>
            <a:avLst/>
            <a:gdLst>
              <a:gd name="T0" fmla="*/ 217 w 218"/>
              <a:gd name="T1" fmla="*/ 144 h 287"/>
              <a:gd name="T2" fmla="*/ 217 w 218"/>
              <a:gd name="T3" fmla="*/ 144 h 287"/>
              <a:gd name="T4" fmla="*/ 110 w 218"/>
              <a:gd name="T5" fmla="*/ 286 h 287"/>
              <a:gd name="T6" fmla="*/ 0 w 218"/>
              <a:gd name="T7" fmla="*/ 144 h 287"/>
              <a:gd name="T8" fmla="*/ 110 w 218"/>
              <a:gd name="T9" fmla="*/ 0 h 287"/>
              <a:gd name="T10" fmla="*/ 217 w 218"/>
              <a:gd name="T11" fmla="*/ 14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87">
                <a:moveTo>
                  <a:pt x="217" y="144"/>
                </a:moveTo>
                <a:lnTo>
                  <a:pt x="217" y="144"/>
                </a:lnTo>
                <a:cubicBezTo>
                  <a:pt x="217" y="223"/>
                  <a:pt x="169" y="286"/>
                  <a:pt x="110" y="286"/>
                </a:cubicBezTo>
                <a:cubicBezTo>
                  <a:pt x="51" y="286"/>
                  <a:pt x="0" y="223"/>
                  <a:pt x="0" y="144"/>
                </a:cubicBezTo>
                <a:cubicBezTo>
                  <a:pt x="0" y="63"/>
                  <a:pt x="51" y="0"/>
                  <a:pt x="110" y="0"/>
                </a:cubicBezTo>
                <a:cubicBezTo>
                  <a:pt x="169" y="0"/>
                  <a:pt x="217" y="63"/>
                  <a:pt x="217" y="14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097">
            <a:extLst>
              <a:ext uri="{FF2B5EF4-FFF2-40B4-BE49-F238E27FC236}">
                <a16:creationId xmlns:a16="http://schemas.microsoft.com/office/drawing/2014/main" id="{2473BE93-115A-E543-9DE5-D600058E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870" y="6355798"/>
            <a:ext cx="1068370" cy="809709"/>
          </a:xfrm>
          <a:custGeom>
            <a:avLst/>
            <a:gdLst>
              <a:gd name="T0" fmla="*/ 267 w 419"/>
              <a:gd name="T1" fmla="*/ 16 h 319"/>
              <a:gd name="T2" fmla="*/ 267 w 419"/>
              <a:gd name="T3" fmla="*/ 16 h 319"/>
              <a:gd name="T4" fmla="*/ 72 w 419"/>
              <a:gd name="T5" fmla="*/ 85 h 319"/>
              <a:gd name="T6" fmla="*/ 15 w 419"/>
              <a:gd name="T7" fmla="*/ 202 h 319"/>
              <a:gd name="T8" fmla="*/ 31 w 419"/>
              <a:gd name="T9" fmla="*/ 246 h 319"/>
              <a:gd name="T10" fmla="*/ 147 w 419"/>
              <a:gd name="T11" fmla="*/ 299 h 319"/>
              <a:gd name="T12" fmla="*/ 343 w 419"/>
              <a:gd name="T13" fmla="*/ 233 h 319"/>
              <a:gd name="T14" fmla="*/ 399 w 419"/>
              <a:gd name="T15" fmla="*/ 114 h 319"/>
              <a:gd name="T16" fmla="*/ 383 w 419"/>
              <a:gd name="T17" fmla="*/ 73 h 319"/>
              <a:gd name="T18" fmla="*/ 267 w 419"/>
              <a:gd name="T19" fmla="*/ 1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319">
                <a:moveTo>
                  <a:pt x="267" y="16"/>
                </a:moveTo>
                <a:lnTo>
                  <a:pt x="267" y="16"/>
                </a:lnTo>
                <a:cubicBezTo>
                  <a:pt x="72" y="85"/>
                  <a:pt x="72" y="85"/>
                  <a:pt x="72" y="85"/>
                </a:cubicBezTo>
                <a:cubicBezTo>
                  <a:pt x="25" y="101"/>
                  <a:pt x="0" y="154"/>
                  <a:pt x="15" y="202"/>
                </a:cubicBezTo>
                <a:cubicBezTo>
                  <a:pt x="31" y="246"/>
                  <a:pt x="31" y="246"/>
                  <a:pt x="31" y="246"/>
                </a:cubicBezTo>
                <a:cubicBezTo>
                  <a:pt x="47" y="293"/>
                  <a:pt x="100" y="318"/>
                  <a:pt x="147" y="299"/>
                </a:cubicBezTo>
                <a:cubicBezTo>
                  <a:pt x="343" y="233"/>
                  <a:pt x="343" y="233"/>
                  <a:pt x="343" y="233"/>
                </a:cubicBezTo>
                <a:cubicBezTo>
                  <a:pt x="393" y="214"/>
                  <a:pt x="418" y="164"/>
                  <a:pt x="399" y="114"/>
                </a:cubicBezTo>
                <a:cubicBezTo>
                  <a:pt x="383" y="73"/>
                  <a:pt x="383" y="73"/>
                  <a:pt x="383" y="73"/>
                </a:cubicBezTo>
                <a:cubicBezTo>
                  <a:pt x="368" y="25"/>
                  <a:pt x="314" y="0"/>
                  <a:pt x="267" y="16"/>
                </a:cubicBezTo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098">
            <a:extLst>
              <a:ext uri="{FF2B5EF4-FFF2-40B4-BE49-F238E27FC236}">
                <a16:creationId xmlns:a16="http://schemas.microsoft.com/office/drawing/2014/main" id="{67EA3FCF-B3EA-D843-824B-20D41BBC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330" y="6457015"/>
            <a:ext cx="854693" cy="607282"/>
          </a:xfrm>
          <a:custGeom>
            <a:avLst/>
            <a:gdLst>
              <a:gd name="T0" fmla="*/ 239 w 337"/>
              <a:gd name="T1" fmla="*/ 22 h 240"/>
              <a:gd name="T2" fmla="*/ 239 w 337"/>
              <a:gd name="T3" fmla="*/ 22 h 240"/>
              <a:gd name="T4" fmla="*/ 302 w 337"/>
              <a:gd name="T5" fmla="*/ 53 h 240"/>
              <a:gd name="T6" fmla="*/ 314 w 337"/>
              <a:gd name="T7" fmla="*/ 88 h 240"/>
              <a:gd name="T8" fmla="*/ 283 w 337"/>
              <a:gd name="T9" fmla="*/ 154 h 240"/>
              <a:gd name="T10" fmla="*/ 97 w 337"/>
              <a:gd name="T11" fmla="*/ 217 h 240"/>
              <a:gd name="T12" fmla="*/ 31 w 337"/>
              <a:gd name="T13" fmla="*/ 186 h 240"/>
              <a:gd name="T14" fmla="*/ 18 w 337"/>
              <a:gd name="T15" fmla="*/ 154 h 240"/>
              <a:gd name="T16" fmla="*/ 50 w 337"/>
              <a:gd name="T17" fmla="*/ 88 h 240"/>
              <a:gd name="T18" fmla="*/ 239 w 337"/>
              <a:gd name="T19" fmla="*/ 22 h 240"/>
              <a:gd name="T20" fmla="*/ 235 w 337"/>
              <a:gd name="T21" fmla="*/ 13 h 240"/>
              <a:gd name="T22" fmla="*/ 235 w 337"/>
              <a:gd name="T23" fmla="*/ 13 h 240"/>
              <a:gd name="T24" fmla="*/ 47 w 337"/>
              <a:gd name="T25" fmla="*/ 79 h 240"/>
              <a:gd name="T26" fmla="*/ 9 w 337"/>
              <a:gd name="T27" fmla="*/ 157 h 240"/>
              <a:gd name="T28" fmla="*/ 22 w 337"/>
              <a:gd name="T29" fmla="*/ 189 h 240"/>
              <a:gd name="T30" fmla="*/ 100 w 337"/>
              <a:gd name="T31" fmla="*/ 227 h 240"/>
              <a:gd name="T32" fmla="*/ 286 w 337"/>
              <a:gd name="T33" fmla="*/ 160 h 240"/>
              <a:gd name="T34" fmla="*/ 323 w 337"/>
              <a:gd name="T35" fmla="*/ 85 h 240"/>
              <a:gd name="T36" fmla="*/ 311 w 337"/>
              <a:gd name="T37" fmla="*/ 50 h 240"/>
              <a:gd name="T38" fmla="*/ 235 w 337"/>
              <a:gd name="T39" fmla="*/ 13 h 240"/>
              <a:gd name="T40" fmla="*/ 239 w 337"/>
              <a:gd name="T41" fmla="*/ 2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7" h="240">
                <a:moveTo>
                  <a:pt x="239" y="22"/>
                </a:moveTo>
                <a:lnTo>
                  <a:pt x="239" y="22"/>
                </a:lnTo>
                <a:cubicBezTo>
                  <a:pt x="264" y="13"/>
                  <a:pt x="292" y="25"/>
                  <a:pt x="302" y="53"/>
                </a:cubicBezTo>
                <a:cubicBezTo>
                  <a:pt x="314" y="88"/>
                  <a:pt x="314" y="88"/>
                  <a:pt x="314" y="88"/>
                </a:cubicBezTo>
                <a:cubicBezTo>
                  <a:pt x="323" y="113"/>
                  <a:pt x="311" y="145"/>
                  <a:pt x="283" y="154"/>
                </a:cubicBezTo>
                <a:cubicBezTo>
                  <a:pt x="97" y="217"/>
                  <a:pt x="97" y="217"/>
                  <a:pt x="97" y="217"/>
                </a:cubicBezTo>
                <a:cubicBezTo>
                  <a:pt x="69" y="227"/>
                  <a:pt x="40" y="214"/>
                  <a:pt x="31" y="186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9" y="126"/>
                  <a:pt x="25" y="98"/>
                  <a:pt x="50" y="88"/>
                </a:cubicBezTo>
                <a:cubicBezTo>
                  <a:pt x="239" y="22"/>
                  <a:pt x="239" y="22"/>
                  <a:pt x="239" y="22"/>
                </a:cubicBezTo>
                <a:lnTo>
                  <a:pt x="235" y="13"/>
                </a:lnTo>
                <a:lnTo>
                  <a:pt x="235" y="13"/>
                </a:lnTo>
                <a:cubicBezTo>
                  <a:pt x="47" y="79"/>
                  <a:pt x="47" y="79"/>
                  <a:pt x="47" y="79"/>
                </a:cubicBezTo>
                <a:cubicBezTo>
                  <a:pt x="15" y="88"/>
                  <a:pt x="0" y="123"/>
                  <a:pt x="9" y="157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34" y="223"/>
                  <a:pt x="69" y="239"/>
                  <a:pt x="100" y="227"/>
                </a:cubicBezTo>
                <a:cubicBezTo>
                  <a:pt x="286" y="160"/>
                  <a:pt x="286" y="160"/>
                  <a:pt x="286" y="160"/>
                </a:cubicBezTo>
                <a:cubicBezTo>
                  <a:pt x="317" y="151"/>
                  <a:pt x="336" y="116"/>
                  <a:pt x="323" y="85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02" y="19"/>
                  <a:pt x="267" y="0"/>
                  <a:pt x="235" y="13"/>
                </a:cubicBezTo>
                <a:lnTo>
                  <a:pt x="239" y="2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099">
            <a:extLst>
              <a:ext uri="{FF2B5EF4-FFF2-40B4-BE49-F238E27FC236}">
                <a16:creationId xmlns:a16="http://schemas.microsoft.com/office/drawing/2014/main" id="{CB8CB8B2-9A2F-694F-A81F-B351E652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07" y="6738161"/>
            <a:ext cx="112459" cy="157443"/>
          </a:xfrm>
          <a:custGeom>
            <a:avLst/>
            <a:gdLst>
              <a:gd name="T0" fmla="*/ 19 w 46"/>
              <a:gd name="T1" fmla="*/ 44 h 61"/>
              <a:gd name="T2" fmla="*/ 19 w 46"/>
              <a:gd name="T3" fmla="*/ 44 h 61"/>
              <a:gd name="T4" fmla="*/ 29 w 46"/>
              <a:gd name="T5" fmla="*/ 50 h 61"/>
              <a:gd name="T6" fmla="*/ 32 w 46"/>
              <a:gd name="T7" fmla="*/ 41 h 61"/>
              <a:gd name="T8" fmla="*/ 19 w 46"/>
              <a:gd name="T9" fmla="*/ 35 h 61"/>
              <a:gd name="T10" fmla="*/ 4 w 46"/>
              <a:gd name="T11" fmla="*/ 25 h 61"/>
              <a:gd name="T12" fmla="*/ 13 w 46"/>
              <a:gd name="T13" fmla="*/ 6 h 61"/>
              <a:gd name="T14" fmla="*/ 35 w 46"/>
              <a:gd name="T15" fmla="*/ 13 h 61"/>
              <a:gd name="T16" fmla="*/ 26 w 46"/>
              <a:gd name="T17" fmla="*/ 19 h 61"/>
              <a:gd name="T18" fmla="*/ 16 w 46"/>
              <a:gd name="T19" fmla="*/ 13 h 61"/>
              <a:gd name="T20" fmla="*/ 13 w 46"/>
              <a:gd name="T21" fmla="*/ 19 h 61"/>
              <a:gd name="T22" fmla="*/ 22 w 46"/>
              <a:gd name="T23" fmla="*/ 25 h 61"/>
              <a:gd name="T24" fmla="*/ 45 w 46"/>
              <a:gd name="T25" fmla="*/ 38 h 61"/>
              <a:gd name="T26" fmla="*/ 32 w 46"/>
              <a:gd name="T27" fmla="*/ 57 h 61"/>
              <a:gd name="T28" fmla="*/ 10 w 46"/>
              <a:gd name="T29" fmla="*/ 47 h 61"/>
              <a:gd name="T30" fmla="*/ 19 w 46"/>
              <a:gd name="T31" fmla="*/ 4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61">
                <a:moveTo>
                  <a:pt x="19" y="44"/>
                </a:moveTo>
                <a:lnTo>
                  <a:pt x="19" y="44"/>
                </a:lnTo>
                <a:cubicBezTo>
                  <a:pt x="19" y="47"/>
                  <a:pt x="22" y="50"/>
                  <a:pt x="29" y="50"/>
                </a:cubicBezTo>
                <a:cubicBezTo>
                  <a:pt x="35" y="47"/>
                  <a:pt x="35" y="44"/>
                  <a:pt x="32" y="41"/>
                </a:cubicBezTo>
                <a:cubicBezTo>
                  <a:pt x="32" y="38"/>
                  <a:pt x="29" y="35"/>
                  <a:pt x="19" y="35"/>
                </a:cubicBezTo>
                <a:cubicBezTo>
                  <a:pt x="10" y="35"/>
                  <a:pt x="4" y="32"/>
                  <a:pt x="4" y="25"/>
                </a:cubicBezTo>
                <a:cubicBezTo>
                  <a:pt x="0" y="16"/>
                  <a:pt x="4" y="10"/>
                  <a:pt x="13" y="6"/>
                </a:cubicBezTo>
                <a:cubicBezTo>
                  <a:pt x="26" y="0"/>
                  <a:pt x="32" y="6"/>
                  <a:pt x="35" y="13"/>
                </a:cubicBezTo>
                <a:cubicBezTo>
                  <a:pt x="26" y="19"/>
                  <a:pt x="26" y="19"/>
                  <a:pt x="26" y="19"/>
                </a:cubicBezTo>
                <a:cubicBezTo>
                  <a:pt x="22" y="16"/>
                  <a:pt x="19" y="10"/>
                  <a:pt x="16" y="13"/>
                </a:cubicBezTo>
                <a:cubicBezTo>
                  <a:pt x="13" y="13"/>
                  <a:pt x="10" y="16"/>
                  <a:pt x="13" y="19"/>
                </a:cubicBezTo>
                <a:cubicBezTo>
                  <a:pt x="13" y="25"/>
                  <a:pt x="16" y="25"/>
                  <a:pt x="22" y="25"/>
                </a:cubicBezTo>
                <a:cubicBezTo>
                  <a:pt x="35" y="25"/>
                  <a:pt x="41" y="28"/>
                  <a:pt x="45" y="38"/>
                </a:cubicBezTo>
                <a:cubicBezTo>
                  <a:pt x="45" y="44"/>
                  <a:pt x="41" y="54"/>
                  <a:pt x="32" y="57"/>
                </a:cubicBezTo>
                <a:cubicBezTo>
                  <a:pt x="19" y="60"/>
                  <a:pt x="13" y="57"/>
                  <a:pt x="10" y="47"/>
                </a:cubicBezTo>
                <a:lnTo>
                  <a:pt x="19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100">
            <a:extLst>
              <a:ext uri="{FF2B5EF4-FFF2-40B4-BE49-F238E27FC236}">
                <a16:creationId xmlns:a16="http://schemas.microsoft.com/office/drawing/2014/main" id="{E70A7A1B-0D6C-024B-9168-274C8F52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974" y="6704426"/>
            <a:ext cx="134952" cy="157443"/>
          </a:xfrm>
          <a:custGeom>
            <a:avLst/>
            <a:gdLst>
              <a:gd name="T0" fmla="*/ 44 w 52"/>
              <a:gd name="T1" fmla="*/ 22 h 60"/>
              <a:gd name="T2" fmla="*/ 44 w 52"/>
              <a:gd name="T3" fmla="*/ 22 h 60"/>
              <a:gd name="T4" fmla="*/ 35 w 52"/>
              <a:gd name="T5" fmla="*/ 53 h 60"/>
              <a:gd name="T6" fmla="*/ 7 w 52"/>
              <a:gd name="T7" fmla="*/ 34 h 60"/>
              <a:gd name="T8" fmla="*/ 16 w 52"/>
              <a:gd name="T9" fmla="*/ 3 h 60"/>
              <a:gd name="T10" fmla="*/ 44 w 52"/>
              <a:gd name="T11" fmla="*/ 22 h 60"/>
              <a:gd name="T12" fmla="*/ 16 w 52"/>
              <a:gd name="T13" fmla="*/ 31 h 60"/>
              <a:gd name="T14" fmla="*/ 16 w 52"/>
              <a:gd name="T15" fmla="*/ 31 h 60"/>
              <a:gd name="T16" fmla="*/ 32 w 52"/>
              <a:gd name="T17" fmla="*/ 47 h 60"/>
              <a:gd name="T18" fmla="*/ 32 w 52"/>
              <a:gd name="T19" fmla="*/ 25 h 60"/>
              <a:gd name="T20" fmla="*/ 19 w 52"/>
              <a:gd name="T21" fmla="*/ 12 h 60"/>
              <a:gd name="T22" fmla="*/ 16 w 52"/>
              <a:gd name="T23" fmla="*/ 3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44" y="22"/>
                </a:moveTo>
                <a:lnTo>
                  <a:pt x="44" y="22"/>
                </a:lnTo>
                <a:cubicBezTo>
                  <a:pt x="51" y="40"/>
                  <a:pt x="47" y="50"/>
                  <a:pt x="35" y="53"/>
                </a:cubicBezTo>
                <a:cubicBezTo>
                  <a:pt x="22" y="59"/>
                  <a:pt x="13" y="53"/>
                  <a:pt x="7" y="34"/>
                </a:cubicBezTo>
                <a:cubicBezTo>
                  <a:pt x="0" y="18"/>
                  <a:pt x="3" y="9"/>
                  <a:pt x="16" y="3"/>
                </a:cubicBezTo>
                <a:cubicBezTo>
                  <a:pt x="29" y="0"/>
                  <a:pt x="38" y="6"/>
                  <a:pt x="44" y="22"/>
                </a:cubicBezTo>
                <a:close/>
                <a:moveTo>
                  <a:pt x="16" y="31"/>
                </a:moveTo>
                <a:lnTo>
                  <a:pt x="16" y="31"/>
                </a:lnTo>
                <a:cubicBezTo>
                  <a:pt x="22" y="44"/>
                  <a:pt x="25" y="50"/>
                  <a:pt x="32" y="47"/>
                </a:cubicBezTo>
                <a:cubicBezTo>
                  <a:pt x="38" y="44"/>
                  <a:pt x="38" y="37"/>
                  <a:pt x="32" y="25"/>
                </a:cubicBezTo>
                <a:cubicBezTo>
                  <a:pt x="29" y="15"/>
                  <a:pt x="25" y="9"/>
                  <a:pt x="19" y="12"/>
                </a:cubicBezTo>
                <a:cubicBezTo>
                  <a:pt x="13" y="12"/>
                  <a:pt x="13" y="22"/>
                  <a:pt x="16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101">
            <a:extLst>
              <a:ext uri="{FF2B5EF4-FFF2-40B4-BE49-F238E27FC236}">
                <a16:creationId xmlns:a16="http://schemas.microsoft.com/office/drawing/2014/main" id="{6CEF0029-BD94-1546-971B-1B9A05A7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926" y="6670684"/>
            <a:ext cx="112459" cy="157443"/>
          </a:xfrm>
          <a:custGeom>
            <a:avLst/>
            <a:gdLst>
              <a:gd name="T0" fmla="*/ 12 w 45"/>
              <a:gd name="T1" fmla="*/ 41 h 61"/>
              <a:gd name="T2" fmla="*/ 12 w 45"/>
              <a:gd name="T3" fmla="*/ 41 h 61"/>
              <a:gd name="T4" fmla="*/ 12 w 45"/>
              <a:gd name="T5" fmla="*/ 57 h 61"/>
              <a:gd name="T6" fmla="*/ 3 w 45"/>
              <a:gd name="T7" fmla="*/ 60 h 61"/>
              <a:gd name="T8" fmla="*/ 0 w 45"/>
              <a:gd name="T9" fmla="*/ 6 h 61"/>
              <a:gd name="T10" fmla="*/ 12 w 45"/>
              <a:gd name="T11" fmla="*/ 0 h 61"/>
              <a:gd name="T12" fmla="*/ 44 w 45"/>
              <a:gd name="T13" fmla="*/ 44 h 61"/>
              <a:gd name="T14" fmla="*/ 31 w 45"/>
              <a:gd name="T15" fmla="*/ 50 h 61"/>
              <a:gd name="T16" fmla="*/ 25 w 45"/>
              <a:gd name="T17" fmla="*/ 38 h 61"/>
              <a:gd name="T18" fmla="*/ 12 w 45"/>
              <a:gd name="T19" fmla="*/ 41 h 61"/>
              <a:gd name="T20" fmla="*/ 22 w 45"/>
              <a:gd name="T21" fmla="*/ 31 h 61"/>
              <a:gd name="T22" fmla="*/ 22 w 45"/>
              <a:gd name="T23" fmla="*/ 31 h 61"/>
              <a:gd name="T24" fmla="*/ 9 w 45"/>
              <a:gd name="T25" fmla="*/ 13 h 61"/>
              <a:gd name="T26" fmla="*/ 9 w 45"/>
              <a:gd name="T27" fmla="*/ 13 h 61"/>
              <a:gd name="T28" fmla="*/ 12 w 45"/>
              <a:gd name="T29" fmla="*/ 35 h 61"/>
              <a:gd name="T30" fmla="*/ 22 w 45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" h="61">
                <a:moveTo>
                  <a:pt x="12" y="41"/>
                </a:moveTo>
                <a:lnTo>
                  <a:pt x="12" y="41"/>
                </a:lnTo>
                <a:cubicBezTo>
                  <a:pt x="12" y="57"/>
                  <a:pt x="12" y="57"/>
                  <a:pt x="12" y="57"/>
                </a:cubicBezTo>
                <a:cubicBezTo>
                  <a:pt x="3" y="60"/>
                  <a:pt x="3" y="60"/>
                  <a:pt x="3" y="60"/>
                </a:cubicBezTo>
                <a:cubicBezTo>
                  <a:pt x="0" y="6"/>
                  <a:pt x="0" y="6"/>
                  <a:pt x="0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44" y="44"/>
                  <a:pt x="44" y="44"/>
                  <a:pt x="44" y="44"/>
                </a:cubicBezTo>
                <a:cubicBezTo>
                  <a:pt x="31" y="50"/>
                  <a:pt x="31" y="50"/>
                  <a:pt x="31" y="50"/>
                </a:cubicBezTo>
                <a:cubicBezTo>
                  <a:pt x="25" y="38"/>
                  <a:pt x="25" y="38"/>
                  <a:pt x="25" y="38"/>
                </a:cubicBezTo>
                <a:lnTo>
                  <a:pt x="12" y="41"/>
                </a:lnTo>
                <a:close/>
                <a:moveTo>
                  <a:pt x="22" y="31"/>
                </a:moveTo>
                <a:lnTo>
                  <a:pt x="22" y="31"/>
                </a:lnTo>
                <a:cubicBezTo>
                  <a:pt x="15" y="22"/>
                  <a:pt x="12" y="16"/>
                  <a:pt x="9" y="13"/>
                </a:cubicBezTo>
                <a:lnTo>
                  <a:pt x="9" y="13"/>
                </a:lnTo>
                <a:cubicBezTo>
                  <a:pt x="9" y="16"/>
                  <a:pt x="9" y="25"/>
                  <a:pt x="12" y="35"/>
                </a:cubicBezTo>
                <a:lnTo>
                  <a:pt x="22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102">
            <a:extLst>
              <a:ext uri="{FF2B5EF4-FFF2-40B4-BE49-F238E27FC236}">
                <a16:creationId xmlns:a16="http://schemas.microsoft.com/office/drawing/2014/main" id="{485EBAFF-71E5-DF4C-9341-D49DA4E9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644" y="6636950"/>
            <a:ext cx="112459" cy="157443"/>
          </a:xfrm>
          <a:custGeom>
            <a:avLst/>
            <a:gdLst>
              <a:gd name="T0" fmla="*/ 0 w 42"/>
              <a:gd name="T1" fmla="*/ 10 h 61"/>
              <a:gd name="T2" fmla="*/ 0 w 42"/>
              <a:gd name="T3" fmla="*/ 10 h 61"/>
              <a:gd name="T4" fmla="*/ 16 w 42"/>
              <a:gd name="T5" fmla="*/ 3 h 61"/>
              <a:gd name="T6" fmla="*/ 38 w 42"/>
              <a:gd name="T7" fmla="*/ 13 h 61"/>
              <a:gd name="T8" fmla="*/ 25 w 42"/>
              <a:gd name="T9" fmla="*/ 35 h 61"/>
              <a:gd name="T10" fmla="*/ 19 w 42"/>
              <a:gd name="T11" fmla="*/ 35 h 61"/>
              <a:gd name="T12" fmla="*/ 25 w 42"/>
              <a:gd name="T13" fmla="*/ 57 h 61"/>
              <a:gd name="T14" fmla="*/ 16 w 42"/>
              <a:gd name="T15" fmla="*/ 60 h 61"/>
              <a:gd name="T16" fmla="*/ 0 w 42"/>
              <a:gd name="T17" fmla="*/ 10 h 61"/>
              <a:gd name="T18" fmla="*/ 16 w 42"/>
              <a:gd name="T19" fmla="*/ 29 h 61"/>
              <a:gd name="T20" fmla="*/ 16 w 42"/>
              <a:gd name="T21" fmla="*/ 29 h 61"/>
              <a:gd name="T22" fmla="*/ 22 w 42"/>
              <a:gd name="T23" fmla="*/ 29 h 61"/>
              <a:gd name="T24" fmla="*/ 28 w 42"/>
              <a:gd name="T25" fmla="*/ 16 h 61"/>
              <a:gd name="T26" fmla="*/ 19 w 42"/>
              <a:gd name="T27" fmla="*/ 13 h 61"/>
              <a:gd name="T28" fmla="*/ 13 w 42"/>
              <a:gd name="T29" fmla="*/ 13 h 61"/>
              <a:gd name="T30" fmla="*/ 16 w 42"/>
              <a:gd name="T31" fmla="*/ 2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61">
                <a:moveTo>
                  <a:pt x="0" y="10"/>
                </a:moveTo>
                <a:lnTo>
                  <a:pt x="0" y="10"/>
                </a:lnTo>
                <a:cubicBezTo>
                  <a:pt x="16" y="3"/>
                  <a:pt x="16" y="3"/>
                  <a:pt x="16" y="3"/>
                </a:cubicBezTo>
                <a:cubicBezTo>
                  <a:pt x="25" y="0"/>
                  <a:pt x="35" y="3"/>
                  <a:pt x="38" y="13"/>
                </a:cubicBezTo>
                <a:cubicBezTo>
                  <a:pt x="41" y="22"/>
                  <a:pt x="38" y="32"/>
                  <a:pt x="25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0"/>
                  <a:pt x="16" y="60"/>
                  <a:pt x="16" y="60"/>
                </a:cubicBezTo>
                <a:lnTo>
                  <a:pt x="0" y="10"/>
                </a:lnTo>
                <a:close/>
                <a:moveTo>
                  <a:pt x="16" y="29"/>
                </a:moveTo>
                <a:lnTo>
                  <a:pt x="16" y="29"/>
                </a:lnTo>
                <a:cubicBezTo>
                  <a:pt x="22" y="29"/>
                  <a:pt x="22" y="29"/>
                  <a:pt x="22" y="29"/>
                </a:cubicBezTo>
                <a:cubicBezTo>
                  <a:pt x="28" y="25"/>
                  <a:pt x="28" y="22"/>
                  <a:pt x="28" y="16"/>
                </a:cubicBezTo>
                <a:cubicBezTo>
                  <a:pt x="25" y="13"/>
                  <a:pt x="22" y="10"/>
                  <a:pt x="19" y="13"/>
                </a:cubicBezTo>
                <a:cubicBezTo>
                  <a:pt x="13" y="13"/>
                  <a:pt x="13" y="13"/>
                  <a:pt x="13" y="13"/>
                </a:cubicBezTo>
                <a:lnTo>
                  <a:pt x="16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103">
            <a:extLst>
              <a:ext uri="{FF2B5EF4-FFF2-40B4-BE49-F238E27FC236}">
                <a16:creationId xmlns:a16="http://schemas.microsoft.com/office/drawing/2014/main" id="{EB3AD768-0584-5A4A-A269-3CE430E9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676" y="6243338"/>
            <a:ext cx="112459" cy="112459"/>
          </a:xfrm>
          <a:custGeom>
            <a:avLst/>
            <a:gdLst>
              <a:gd name="T0" fmla="*/ 44 w 45"/>
              <a:gd name="T1" fmla="*/ 19 h 45"/>
              <a:gd name="T2" fmla="*/ 44 w 45"/>
              <a:gd name="T3" fmla="*/ 19 h 45"/>
              <a:gd name="T4" fmla="*/ 26 w 45"/>
              <a:gd name="T5" fmla="*/ 41 h 45"/>
              <a:gd name="T6" fmla="*/ 4 w 45"/>
              <a:gd name="T7" fmla="*/ 25 h 45"/>
              <a:gd name="T8" fmla="*/ 19 w 45"/>
              <a:gd name="T9" fmla="*/ 0 h 45"/>
              <a:gd name="T10" fmla="*/ 44 w 45"/>
              <a:gd name="T11" fmla="*/ 1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5">
                <a:moveTo>
                  <a:pt x="44" y="19"/>
                </a:moveTo>
                <a:lnTo>
                  <a:pt x="44" y="19"/>
                </a:lnTo>
                <a:cubicBezTo>
                  <a:pt x="44" y="29"/>
                  <a:pt x="38" y="41"/>
                  <a:pt x="26" y="41"/>
                </a:cubicBezTo>
                <a:cubicBezTo>
                  <a:pt x="16" y="44"/>
                  <a:pt x="4" y="35"/>
                  <a:pt x="4" y="25"/>
                </a:cubicBezTo>
                <a:cubicBezTo>
                  <a:pt x="0" y="13"/>
                  <a:pt x="10" y="3"/>
                  <a:pt x="19" y="0"/>
                </a:cubicBezTo>
                <a:cubicBezTo>
                  <a:pt x="32" y="0"/>
                  <a:pt x="41" y="7"/>
                  <a:pt x="44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104">
            <a:extLst>
              <a:ext uri="{FF2B5EF4-FFF2-40B4-BE49-F238E27FC236}">
                <a16:creationId xmlns:a16="http://schemas.microsoft.com/office/drawing/2014/main" id="{C7CB7540-898A-2A46-9AE4-8C2C8E0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249" y="6187112"/>
            <a:ext cx="89968" cy="89968"/>
          </a:xfrm>
          <a:custGeom>
            <a:avLst/>
            <a:gdLst>
              <a:gd name="T0" fmla="*/ 31 w 35"/>
              <a:gd name="T1" fmla="*/ 16 h 36"/>
              <a:gd name="T2" fmla="*/ 31 w 35"/>
              <a:gd name="T3" fmla="*/ 16 h 36"/>
              <a:gd name="T4" fmla="*/ 19 w 35"/>
              <a:gd name="T5" fmla="*/ 35 h 36"/>
              <a:gd name="T6" fmla="*/ 0 w 35"/>
              <a:gd name="T7" fmla="*/ 19 h 36"/>
              <a:gd name="T8" fmla="*/ 12 w 35"/>
              <a:gd name="T9" fmla="*/ 0 h 36"/>
              <a:gd name="T10" fmla="*/ 31 w 35"/>
              <a:gd name="T11" fmla="*/ 1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6">
                <a:moveTo>
                  <a:pt x="31" y="16"/>
                </a:moveTo>
                <a:lnTo>
                  <a:pt x="31" y="16"/>
                </a:lnTo>
                <a:cubicBezTo>
                  <a:pt x="34" y="25"/>
                  <a:pt x="28" y="32"/>
                  <a:pt x="19" y="35"/>
                </a:cubicBezTo>
                <a:cubicBezTo>
                  <a:pt x="9" y="35"/>
                  <a:pt x="0" y="28"/>
                  <a:pt x="0" y="19"/>
                </a:cubicBezTo>
                <a:cubicBezTo>
                  <a:pt x="0" y="9"/>
                  <a:pt x="6" y="3"/>
                  <a:pt x="12" y="0"/>
                </a:cubicBezTo>
                <a:cubicBezTo>
                  <a:pt x="22" y="0"/>
                  <a:pt x="31" y="6"/>
                  <a:pt x="31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105">
            <a:extLst>
              <a:ext uri="{FF2B5EF4-FFF2-40B4-BE49-F238E27FC236}">
                <a16:creationId xmlns:a16="http://schemas.microsoft.com/office/drawing/2014/main" id="{096F773C-CCA0-D847-B035-445DF126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313" y="6344555"/>
            <a:ext cx="146201" cy="157443"/>
          </a:xfrm>
          <a:custGeom>
            <a:avLst/>
            <a:gdLst>
              <a:gd name="T0" fmla="*/ 54 w 58"/>
              <a:gd name="T1" fmla="*/ 25 h 61"/>
              <a:gd name="T2" fmla="*/ 54 w 58"/>
              <a:gd name="T3" fmla="*/ 25 h 61"/>
              <a:gd name="T4" fmla="*/ 32 w 58"/>
              <a:gd name="T5" fmla="*/ 57 h 61"/>
              <a:gd name="T6" fmla="*/ 0 w 58"/>
              <a:gd name="T7" fmla="*/ 35 h 61"/>
              <a:gd name="T8" fmla="*/ 26 w 58"/>
              <a:gd name="T9" fmla="*/ 3 h 61"/>
              <a:gd name="T10" fmla="*/ 54 w 58"/>
              <a:gd name="T11" fmla="*/ 2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61">
                <a:moveTo>
                  <a:pt x="54" y="25"/>
                </a:moveTo>
                <a:lnTo>
                  <a:pt x="54" y="25"/>
                </a:lnTo>
                <a:cubicBezTo>
                  <a:pt x="57" y="41"/>
                  <a:pt x="48" y="53"/>
                  <a:pt x="32" y="57"/>
                </a:cubicBezTo>
                <a:cubicBezTo>
                  <a:pt x="16" y="60"/>
                  <a:pt x="4" y="47"/>
                  <a:pt x="0" y="35"/>
                </a:cubicBezTo>
                <a:cubicBezTo>
                  <a:pt x="0" y="19"/>
                  <a:pt x="10" y="6"/>
                  <a:pt x="26" y="3"/>
                </a:cubicBezTo>
                <a:cubicBezTo>
                  <a:pt x="38" y="0"/>
                  <a:pt x="54" y="13"/>
                  <a:pt x="54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106">
            <a:extLst>
              <a:ext uri="{FF2B5EF4-FFF2-40B4-BE49-F238E27FC236}">
                <a16:creationId xmlns:a16="http://schemas.microsoft.com/office/drawing/2014/main" id="{932C1831-034B-E44D-B1BD-A4731119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297" y="6378289"/>
            <a:ext cx="67475" cy="67475"/>
          </a:xfrm>
          <a:custGeom>
            <a:avLst/>
            <a:gdLst>
              <a:gd name="T0" fmla="*/ 25 w 26"/>
              <a:gd name="T1" fmla="*/ 12 h 26"/>
              <a:gd name="T2" fmla="*/ 25 w 26"/>
              <a:gd name="T3" fmla="*/ 12 h 26"/>
              <a:gd name="T4" fmla="*/ 13 w 26"/>
              <a:gd name="T5" fmla="*/ 25 h 26"/>
              <a:gd name="T6" fmla="*/ 0 w 26"/>
              <a:gd name="T7" fmla="*/ 12 h 26"/>
              <a:gd name="T8" fmla="*/ 13 w 26"/>
              <a:gd name="T9" fmla="*/ 0 h 26"/>
              <a:gd name="T10" fmla="*/ 25 w 26"/>
              <a:gd name="T11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25" y="12"/>
                </a:moveTo>
                <a:lnTo>
                  <a:pt x="25" y="12"/>
                </a:lnTo>
                <a:cubicBezTo>
                  <a:pt x="25" y="18"/>
                  <a:pt x="19" y="25"/>
                  <a:pt x="13" y="25"/>
                </a:cubicBezTo>
                <a:cubicBezTo>
                  <a:pt x="7" y="25"/>
                  <a:pt x="0" y="18"/>
                  <a:pt x="0" y="12"/>
                </a:cubicBezTo>
                <a:cubicBezTo>
                  <a:pt x="0" y="6"/>
                  <a:pt x="7" y="0"/>
                  <a:pt x="13" y="0"/>
                </a:cubicBezTo>
                <a:cubicBezTo>
                  <a:pt x="19" y="0"/>
                  <a:pt x="25" y="6"/>
                  <a:pt x="25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107">
            <a:extLst>
              <a:ext uri="{FF2B5EF4-FFF2-40B4-BE49-F238E27FC236}">
                <a16:creationId xmlns:a16="http://schemas.microsoft.com/office/drawing/2014/main" id="{EE362BF7-816F-6F43-8627-332C8373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60" y="6265830"/>
            <a:ext cx="44984" cy="44984"/>
          </a:xfrm>
          <a:custGeom>
            <a:avLst/>
            <a:gdLst>
              <a:gd name="T0" fmla="*/ 16 w 17"/>
              <a:gd name="T1" fmla="*/ 9 h 19"/>
              <a:gd name="T2" fmla="*/ 16 w 17"/>
              <a:gd name="T3" fmla="*/ 9 h 19"/>
              <a:gd name="T4" fmla="*/ 7 w 17"/>
              <a:gd name="T5" fmla="*/ 18 h 19"/>
              <a:gd name="T6" fmla="*/ 0 w 17"/>
              <a:gd name="T7" fmla="*/ 9 h 19"/>
              <a:gd name="T8" fmla="*/ 7 w 17"/>
              <a:gd name="T9" fmla="*/ 0 h 19"/>
              <a:gd name="T10" fmla="*/ 16 w 17"/>
              <a:gd name="T11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9">
                <a:moveTo>
                  <a:pt x="16" y="9"/>
                </a:moveTo>
                <a:lnTo>
                  <a:pt x="16" y="9"/>
                </a:lnTo>
                <a:cubicBezTo>
                  <a:pt x="16" y="15"/>
                  <a:pt x="13" y="18"/>
                  <a:pt x="7" y="18"/>
                </a:cubicBezTo>
                <a:cubicBezTo>
                  <a:pt x="3" y="18"/>
                  <a:pt x="0" y="15"/>
                  <a:pt x="0" y="9"/>
                </a:cubicBezTo>
                <a:cubicBezTo>
                  <a:pt x="0" y="6"/>
                  <a:pt x="3" y="0"/>
                  <a:pt x="7" y="0"/>
                </a:cubicBezTo>
                <a:cubicBezTo>
                  <a:pt x="13" y="0"/>
                  <a:pt x="16" y="6"/>
                  <a:pt x="16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108">
            <a:extLst>
              <a:ext uri="{FF2B5EF4-FFF2-40B4-BE49-F238E27FC236}">
                <a16:creationId xmlns:a16="http://schemas.microsoft.com/office/drawing/2014/main" id="{3D604E2B-744F-BA43-927E-32F66924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91" y="6198354"/>
            <a:ext cx="33734" cy="33741"/>
          </a:xfrm>
          <a:custGeom>
            <a:avLst/>
            <a:gdLst>
              <a:gd name="T0" fmla="*/ 13 w 14"/>
              <a:gd name="T1" fmla="*/ 7 h 14"/>
              <a:gd name="T2" fmla="*/ 13 w 14"/>
              <a:gd name="T3" fmla="*/ 7 h 14"/>
              <a:gd name="T4" fmla="*/ 7 w 14"/>
              <a:gd name="T5" fmla="*/ 13 h 14"/>
              <a:gd name="T6" fmla="*/ 0 w 14"/>
              <a:gd name="T7" fmla="*/ 7 h 14"/>
              <a:gd name="T8" fmla="*/ 7 w 14"/>
              <a:gd name="T9" fmla="*/ 0 h 14"/>
              <a:gd name="T10" fmla="*/ 13 w 14"/>
              <a:gd name="T11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13" y="7"/>
                </a:moveTo>
                <a:lnTo>
                  <a:pt x="13" y="7"/>
                </a:lnTo>
                <a:cubicBezTo>
                  <a:pt x="13" y="10"/>
                  <a:pt x="10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3" y="3"/>
                  <a:pt x="13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109">
            <a:extLst>
              <a:ext uri="{FF2B5EF4-FFF2-40B4-BE49-F238E27FC236}">
                <a16:creationId xmlns:a16="http://schemas.microsoft.com/office/drawing/2014/main" id="{F0235662-25ED-394D-BD72-12C73BC73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999" y="6535733"/>
            <a:ext cx="1923056" cy="1225814"/>
          </a:xfrm>
          <a:custGeom>
            <a:avLst/>
            <a:gdLst>
              <a:gd name="T0" fmla="*/ 745 w 756"/>
              <a:gd name="T1" fmla="*/ 226 h 482"/>
              <a:gd name="T2" fmla="*/ 745 w 756"/>
              <a:gd name="T3" fmla="*/ 226 h 482"/>
              <a:gd name="T4" fmla="*/ 695 w 756"/>
              <a:gd name="T5" fmla="*/ 226 h 482"/>
              <a:gd name="T6" fmla="*/ 619 w 756"/>
              <a:gd name="T7" fmla="*/ 201 h 482"/>
              <a:gd name="T8" fmla="*/ 358 w 756"/>
              <a:gd name="T9" fmla="*/ 15 h 482"/>
              <a:gd name="T10" fmla="*/ 308 w 756"/>
              <a:gd name="T11" fmla="*/ 15 h 482"/>
              <a:gd name="T12" fmla="*/ 327 w 756"/>
              <a:gd name="T13" fmla="*/ 72 h 482"/>
              <a:gd name="T14" fmla="*/ 390 w 756"/>
              <a:gd name="T15" fmla="*/ 135 h 482"/>
              <a:gd name="T16" fmla="*/ 374 w 756"/>
              <a:gd name="T17" fmla="*/ 172 h 482"/>
              <a:gd name="T18" fmla="*/ 94 w 756"/>
              <a:gd name="T19" fmla="*/ 172 h 482"/>
              <a:gd name="T20" fmla="*/ 62 w 756"/>
              <a:gd name="T21" fmla="*/ 195 h 482"/>
              <a:gd name="T22" fmla="*/ 94 w 756"/>
              <a:gd name="T23" fmla="*/ 232 h 482"/>
              <a:gd name="T24" fmla="*/ 320 w 756"/>
              <a:gd name="T25" fmla="*/ 232 h 482"/>
              <a:gd name="T26" fmla="*/ 336 w 756"/>
              <a:gd name="T27" fmla="*/ 245 h 482"/>
              <a:gd name="T28" fmla="*/ 336 w 756"/>
              <a:gd name="T29" fmla="*/ 245 h 482"/>
              <a:gd name="T30" fmla="*/ 320 w 756"/>
              <a:gd name="T31" fmla="*/ 261 h 482"/>
              <a:gd name="T32" fmla="*/ 34 w 756"/>
              <a:gd name="T33" fmla="*/ 261 h 482"/>
              <a:gd name="T34" fmla="*/ 3 w 756"/>
              <a:gd name="T35" fmla="*/ 286 h 482"/>
              <a:gd name="T36" fmla="*/ 31 w 756"/>
              <a:gd name="T37" fmla="*/ 320 h 482"/>
              <a:gd name="T38" fmla="*/ 324 w 756"/>
              <a:gd name="T39" fmla="*/ 320 h 482"/>
              <a:gd name="T40" fmla="*/ 336 w 756"/>
              <a:gd name="T41" fmla="*/ 330 h 482"/>
              <a:gd name="T42" fmla="*/ 336 w 756"/>
              <a:gd name="T43" fmla="*/ 333 h 482"/>
              <a:gd name="T44" fmla="*/ 324 w 756"/>
              <a:gd name="T45" fmla="*/ 342 h 482"/>
              <a:gd name="T46" fmla="*/ 94 w 756"/>
              <a:gd name="T47" fmla="*/ 342 h 482"/>
              <a:gd name="T48" fmla="*/ 62 w 756"/>
              <a:gd name="T49" fmla="*/ 368 h 482"/>
              <a:gd name="T50" fmla="*/ 94 w 756"/>
              <a:gd name="T51" fmla="*/ 402 h 482"/>
              <a:gd name="T52" fmla="*/ 324 w 756"/>
              <a:gd name="T53" fmla="*/ 402 h 482"/>
              <a:gd name="T54" fmla="*/ 336 w 756"/>
              <a:gd name="T55" fmla="*/ 415 h 482"/>
              <a:gd name="T56" fmla="*/ 336 w 756"/>
              <a:gd name="T57" fmla="*/ 415 h 482"/>
              <a:gd name="T58" fmla="*/ 324 w 756"/>
              <a:gd name="T59" fmla="*/ 424 h 482"/>
              <a:gd name="T60" fmla="*/ 213 w 756"/>
              <a:gd name="T61" fmla="*/ 427 h 482"/>
              <a:gd name="T62" fmla="*/ 185 w 756"/>
              <a:gd name="T63" fmla="*/ 449 h 482"/>
              <a:gd name="T64" fmla="*/ 213 w 756"/>
              <a:gd name="T65" fmla="*/ 478 h 482"/>
              <a:gd name="T66" fmla="*/ 399 w 756"/>
              <a:gd name="T67" fmla="*/ 481 h 482"/>
              <a:gd name="T68" fmla="*/ 437 w 756"/>
              <a:gd name="T69" fmla="*/ 481 h 482"/>
              <a:gd name="T70" fmla="*/ 512 w 756"/>
              <a:gd name="T71" fmla="*/ 481 h 482"/>
              <a:gd name="T72" fmla="*/ 632 w 756"/>
              <a:gd name="T73" fmla="*/ 462 h 482"/>
              <a:gd name="T74" fmla="*/ 666 w 756"/>
              <a:gd name="T75" fmla="*/ 459 h 482"/>
              <a:gd name="T76" fmla="*/ 745 w 756"/>
              <a:gd name="T77" fmla="*/ 459 h 482"/>
              <a:gd name="T78" fmla="*/ 755 w 756"/>
              <a:gd name="T79" fmla="*/ 446 h 482"/>
              <a:gd name="T80" fmla="*/ 755 w 756"/>
              <a:gd name="T81" fmla="*/ 239 h 482"/>
              <a:gd name="T82" fmla="*/ 745 w 756"/>
              <a:gd name="T83" fmla="*/ 226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6" h="482">
                <a:moveTo>
                  <a:pt x="745" y="226"/>
                </a:moveTo>
                <a:lnTo>
                  <a:pt x="745" y="226"/>
                </a:lnTo>
                <a:cubicBezTo>
                  <a:pt x="695" y="226"/>
                  <a:pt x="695" y="226"/>
                  <a:pt x="695" y="226"/>
                </a:cubicBezTo>
                <a:cubicBezTo>
                  <a:pt x="666" y="226"/>
                  <a:pt x="641" y="217"/>
                  <a:pt x="619" y="201"/>
                </a:cubicBezTo>
                <a:cubicBezTo>
                  <a:pt x="528" y="128"/>
                  <a:pt x="358" y="15"/>
                  <a:pt x="358" y="15"/>
                </a:cubicBezTo>
                <a:cubicBezTo>
                  <a:pt x="346" y="3"/>
                  <a:pt x="320" y="0"/>
                  <a:pt x="308" y="15"/>
                </a:cubicBezTo>
                <a:cubicBezTo>
                  <a:pt x="295" y="34"/>
                  <a:pt x="308" y="56"/>
                  <a:pt x="327" y="72"/>
                </a:cubicBezTo>
                <a:cubicBezTo>
                  <a:pt x="327" y="72"/>
                  <a:pt x="371" y="113"/>
                  <a:pt x="390" y="135"/>
                </a:cubicBezTo>
                <a:cubicBezTo>
                  <a:pt x="402" y="147"/>
                  <a:pt x="393" y="172"/>
                  <a:pt x="374" y="172"/>
                </a:cubicBezTo>
                <a:cubicBezTo>
                  <a:pt x="94" y="172"/>
                  <a:pt x="94" y="172"/>
                  <a:pt x="94" y="172"/>
                </a:cubicBezTo>
                <a:cubicBezTo>
                  <a:pt x="81" y="172"/>
                  <a:pt x="66" y="182"/>
                  <a:pt x="62" y="195"/>
                </a:cubicBezTo>
                <a:cubicBezTo>
                  <a:pt x="59" y="213"/>
                  <a:pt x="75" y="232"/>
                  <a:pt x="94" y="232"/>
                </a:cubicBezTo>
                <a:cubicBezTo>
                  <a:pt x="320" y="232"/>
                  <a:pt x="320" y="232"/>
                  <a:pt x="320" y="232"/>
                </a:cubicBezTo>
                <a:cubicBezTo>
                  <a:pt x="327" y="232"/>
                  <a:pt x="333" y="239"/>
                  <a:pt x="336" y="245"/>
                </a:cubicBezTo>
                <a:lnTo>
                  <a:pt x="336" y="245"/>
                </a:lnTo>
                <a:cubicBezTo>
                  <a:pt x="336" y="254"/>
                  <a:pt x="327" y="261"/>
                  <a:pt x="320" y="261"/>
                </a:cubicBezTo>
                <a:cubicBezTo>
                  <a:pt x="34" y="261"/>
                  <a:pt x="34" y="261"/>
                  <a:pt x="34" y="261"/>
                </a:cubicBezTo>
                <a:cubicBezTo>
                  <a:pt x="18" y="261"/>
                  <a:pt x="6" y="270"/>
                  <a:pt x="3" y="286"/>
                </a:cubicBezTo>
                <a:cubicBezTo>
                  <a:pt x="0" y="305"/>
                  <a:pt x="12" y="320"/>
                  <a:pt x="31" y="32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30" y="320"/>
                  <a:pt x="336" y="327"/>
                  <a:pt x="336" y="330"/>
                </a:cubicBezTo>
                <a:cubicBezTo>
                  <a:pt x="336" y="333"/>
                  <a:pt x="336" y="333"/>
                  <a:pt x="336" y="333"/>
                </a:cubicBezTo>
                <a:cubicBezTo>
                  <a:pt x="336" y="339"/>
                  <a:pt x="330" y="342"/>
                  <a:pt x="324" y="342"/>
                </a:cubicBezTo>
                <a:cubicBezTo>
                  <a:pt x="94" y="342"/>
                  <a:pt x="94" y="342"/>
                  <a:pt x="94" y="342"/>
                </a:cubicBezTo>
                <a:cubicBezTo>
                  <a:pt x="81" y="342"/>
                  <a:pt x="66" y="352"/>
                  <a:pt x="62" y="368"/>
                </a:cubicBezTo>
                <a:cubicBezTo>
                  <a:pt x="59" y="386"/>
                  <a:pt x="75" y="402"/>
                  <a:pt x="94" y="402"/>
                </a:cubicBezTo>
                <a:cubicBezTo>
                  <a:pt x="324" y="402"/>
                  <a:pt x="324" y="402"/>
                  <a:pt x="324" y="402"/>
                </a:cubicBezTo>
                <a:cubicBezTo>
                  <a:pt x="330" y="402"/>
                  <a:pt x="336" y="408"/>
                  <a:pt x="336" y="415"/>
                </a:cubicBezTo>
                <a:lnTo>
                  <a:pt x="336" y="415"/>
                </a:lnTo>
                <a:cubicBezTo>
                  <a:pt x="336" y="421"/>
                  <a:pt x="330" y="424"/>
                  <a:pt x="324" y="424"/>
                </a:cubicBezTo>
                <a:cubicBezTo>
                  <a:pt x="213" y="427"/>
                  <a:pt x="213" y="427"/>
                  <a:pt x="213" y="427"/>
                </a:cubicBezTo>
                <a:cubicBezTo>
                  <a:pt x="198" y="427"/>
                  <a:pt x="185" y="434"/>
                  <a:pt x="185" y="449"/>
                </a:cubicBezTo>
                <a:cubicBezTo>
                  <a:pt x="182" y="468"/>
                  <a:pt x="195" y="478"/>
                  <a:pt x="213" y="478"/>
                </a:cubicBezTo>
                <a:cubicBezTo>
                  <a:pt x="399" y="481"/>
                  <a:pt x="399" y="481"/>
                  <a:pt x="399" y="481"/>
                </a:cubicBezTo>
                <a:cubicBezTo>
                  <a:pt x="437" y="481"/>
                  <a:pt x="437" y="481"/>
                  <a:pt x="437" y="481"/>
                </a:cubicBezTo>
                <a:cubicBezTo>
                  <a:pt x="512" y="481"/>
                  <a:pt x="512" y="481"/>
                  <a:pt x="512" y="481"/>
                </a:cubicBezTo>
                <a:cubicBezTo>
                  <a:pt x="528" y="481"/>
                  <a:pt x="588" y="474"/>
                  <a:pt x="632" y="462"/>
                </a:cubicBezTo>
                <a:cubicBezTo>
                  <a:pt x="641" y="459"/>
                  <a:pt x="654" y="459"/>
                  <a:pt x="666" y="459"/>
                </a:cubicBezTo>
                <a:cubicBezTo>
                  <a:pt x="745" y="459"/>
                  <a:pt x="745" y="459"/>
                  <a:pt x="745" y="459"/>
                </a:cubicBezTo>
                <a:cubicBezTo>
                  <a:pt x="751" y="459"/>
                  <a:pt x="755" y="453"/>
                  <a:pt x="755" y="446"/>
                </a:cubicBezTo>
                <a:cubicBezTo>
                  <a:pt x="755" y="239"/>
                  <a:pt x="755" y="239"/>
                  <a:pt x="755" y="239"/>
                </a:cubicBezTo>
                <a:cubicBezTo>
                  <a:pt x="755" y="232"/>
                  <a:pt x="751" y="226"/>
                  <a:pt x="745" y="226"/>
                </a:cubicBezTo>
              </a:path>
            </a:pathLst>
          </a:custGeom>
          <a:solidFill>
            <a:srgbClr val="FFD6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110">
            <a:extLst>
              <a:ext uri="{FF2B5EF4-FFF2-40B4-BE49-F238E27FC236}">
                <a16:creationId xmlns:a16="http://schemas.microsoft.com/office/drawing/2014/main" id="{86ED9907-88C1-B140-92B6-7A5E1436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129" y="6367047"/>
            <a:ext cx="146201" cy="202427"/>
          </a:xfrm>
          <a:custGeom>
            <a:avLst/>
            <a:gdLst>
              <a:gd name="T0" fmla="*/ 56 w 57"/>
              <a:gd name="T1" fmla="*/ 48 h 80"/>
              <a:gd name="T2" fmla="*/ 56 w 57"/>
              <a:gd name="T3" fmla="*/ 48 h 80"/>
              <a:gd name="T4" fmla="*/ 28 w 57"/>
              <a:gd name="T5" fmla="*/ 79 h 80"/>
              <a:gd name="T6" fmla="*/ 0 w 57"/>
              <a:gd name="T7" fmla="*/ 48 h 80"/>
              <a:gd name="T8" fmla="*/ 28 w 57"/>
              <a:gd name="T9" fmla="*/ 0 h 80"/>
              <a:gd name="T10" fmla="*/ 56 w 57"/>
              <a:gd name="T11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80">
                <a:moveTo>
                  <a:pt x="56" y="48"/>
                </a:moveTo>
                <a:lnTo>
                  <a:pt x="56" y="48"/>
                </a:lnTo>
                <a:cubicBezTo>
                  <a:pt x="56" y="63"/>
                  <a:pt x="44" y="79"/>
                  <a:pt x="28" y="79"/>
                </a:cubicBezTo>
                <a:cubicBezTo>
                  <a:pt x="12" y="79"/>
                  <a:pt x="0" y="63"/>
                  <a:pt x="0" y="48"/>
                </a:cubicBezTo>
                <a:cubicBezTo>
                  <a:pt x="0" y="29"/>
                  <a:pt x="28" y="0"/>
                  <a:pt x="28" y="0"/>
                </a:cubicBezTo>
                <a:cubicBezTo>
                  <a:pt x="28" y="0"/>
                  <a:pt x="56" y="29"/>
                  <a:pt x="56" y="48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111">
            <a:extLst>
              <a:ext uri="{FF2B5EF4-FFF2-40B4-BE49-F238E27FC236}">
                <a16:creationId xmlns:a16="http://schemas.microsoft.com/office/drawing/2014/main" id="{2A71E1B7-4489-554B-B8E8-39A2897D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129" y="6670684"/>
            <a:ext cx="146201" cy="191185"/>
          </a:xfrm>
          <a:custGeom>
            <a:avLst/>
            <a:gdLst>
              <a:gd name="T0" fmla="*/ 56 w 57"/>
              <a:gd name="T1" fmla="*/ 44 h 76"/>
              <a:gd name="T2" fmla="*/ 56 w 57"/>
              <a:gd name="T3" fmla="*/ 44 h 76"/>
              <a:gd name="T4" fmla="*/ 28 w 57"/>
              <a:gd name="T5" fmla="*/ 75 h 76"/>
              <a:gd name="T6" fmla="*/ 0 w 57"/>
              <a:gd name="T7" fmla="*/ 44 h 76"/>
              <a:gd name="T8" fmla="*/ 28 w 57"/>
              <a:gd name="T9" fmla="*/ 0 h 76"/>
              <a:gd name="T10" fmla="*/ 56 w 57"/>
              <a:gd name="T11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76">
                <a:moveTo>
                  <a:pt x="56" y="44"/>
                </a:moveTo>
                <a:lnTo>
                  <a:pt x="56" y="44"/>
                </a:lnTo>
                <a:cubicBezTo>
                  <a:pt x="56" y="63"/>
                  <a:pt x="44" y="75"/>
                  <a:pt x="28" y="75"/>
                </a:cubicBezTo>
                <a:cubicBezTo>
                  <a:pt x="12" y="75"/>
                  <a:pt x="0" y="63"/>
                  <a:pt x="0" y="44"/>
                </a:cubicBezTo>
                <a:cubicBezTo>
                  <a:pt x="0" y="25"/>
                  <a:pt x="28" y="0"/>
                  <a:pt x="28" y="0"/>
                </a:cubicBezTo>
                <a:cubicBezTo>
                  <a:pt x="28" y="0"/>
                  <a:pt x="56" y="25"/>
                  <a:pt x="56" y="44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112">
            <a:extLst>
              <a:ext uri="{FF2B5EF4-FFF2-40B4-BE49-F238E27FC236}">
                <a16:creationId xmlns:a16="http://schemas.microsoft.com/office/drawing/2014/main" id="{80ADE64B-6E6B-5B48-8291-E9499C3A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05" y="6367047"/>
            <a:ext cx="146194" cy="202427"/>
          </a:xfrm>
          <a:custGeom>
            <a:avLst/>
            <a:gdLst>
              <a:gd name="T0" fmla="*/ 57 w 58"/>
              <a:gd name="T1" fmla="*/ 48 h 80"/>
              <a:gd name="T2" fmla="*/ 57 w 58"/>
              <a:gd name="T3" fmla="*/ 48 h 80"/>
              <a:gd name="T4" fmla="*/ 29 w 58"/>
              <a:gd name="T5" fmla="*/ 79 h 80"/>
              <a:gd name="T6" fmla="*/ 0 w 58"/>
              <a:gd name="T7" fmla="*/ 48 h 80"/>
              <a:gd name="T8" fmla="*/ 29 w 58"/>
              <a:gd name="T9" fmla="*/ 0 h 80"/>
              <a:gd name="T10" fmla="*/ 57 w 58"/>
              <a:gd name="T11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80">
                <a:moveTo>
                  <a:pt x="57" y="48"/>
                </a:moveTo>
                <a:lnTo>
                  <a:pt x="57" y="48"/>
                </a:lnTo>
                <a:cubicBezTo>
                  <a:pt x="57" y="63"/>
                  <a:pt x="44" y="79"/>
                  <a:pt x="29" y="79"/>
                </a:cubicBezTo>
                <a:cubicBezTo>
                  <a:pt x="13" y="79"/>
                  <a:pt x="0" y="63"/>
                  <a:pt x="0" y="48"/>
                </a:cubicBezTo>
                <a:cubicBezTo>
                  <a:pt x="0" y="29"/>
                  <a:pt x="29" y="0"/>
                  <a:pt x="29" y="0"/>
                </a:cubicBezTo>
                <a:cubicBezTo>
                  <a:pt x="29" y="0"/>
                  <a:pt x="57" y="29"/>
                  <a:pt x="57" y="48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113">
            <a:extLst>
              <a:ext uri="{FF2B5EF4-FFF2-40B4-BE49-F238E27FC236}">
                <a16:creationId xmlns:a16="http://schemas.microsoft.com/office/drawing/2014/main" id="{BD19EF8E-A32C-5141-A1E1-C3A126D2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05" y="6670684"/>
            <a:ext cx="146194" cy="191185"/>
          </a:xfrm>
          <a:custGeom>
            <a:avLst/>
            <a:gdLst>
              <a:gd name="T0" fmla="*/ 57 w 58"/>
              <a:gd name="T1" fmla="*/ 44 h 76"/>
              <a:gd name="T2" fmla="*/ 57 w 58"/>
              <a:gd name="T3" fmla="*/ 44 h 76"/>
              <a:gd name="T4" fmla="*/ 29 w 58"/>
              <a:gd name="T5" fmla="*/ 75 h 76"/>
              <a:gd name="T6" fmla="*/ 0 w 58"/>
              <a:gd name="T7" fmla="*/ 44 h 76"/>
              <a:gd name="T8" fmla="*/ 29 w 58"/>
              <a:gd name="T9" fmla="*/ 0 h 76"/>
              <a:gd name="T10" fmla="*/ 57 w 58"/>
              <a:gd name="T11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76">
                <a:moveTo>
                  <a:pt x="57" y="44"/>
                </a:moveTo>
                <a:lnTo>
                  <a:pt x="57" y="44"/>
                </a:lnTo>
                <a:cubicBezTo>
                  <a:pt x="57" y="63"/>
                  <a:pt x="44" y="75"/>
                  <a:pt x="29" y="75"/>
                </a:cubicBezTo>
                <a:cubicBezTo>
                  <a:pt x="13" y="75"/>
                  <a:pt x="0" y="63"/>
                  <a:pt x="0" y="44"/>
                </a:cubicBezTo>
                <a:cubicBezTo>
                  <a:pt x="0" y="25"/>
                  <a:pt x="29" y="0"/>
                  <a:pt x="29" y="0"/>
                </a:cubicBezTo>
                <a:cubicBezTo>
                  <a:pt x="29" y="0"/>
                  <a:pt x="57" y="25"/>
                  <a:pt x="57" y="44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114">
            <a:extLst>
              <a:ext uri="{FF2B5EF4-FFF2-40B4-BE49-F238E27FC236}">
                <a16:creationId xmlns:a16="http://schemas.microsoft.com/office/drawing/2014/main" id="{ED24777D-F985-3746-9D04-22965C8D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378" y="6052160"/>
            <a:ext cx="326129" cy="258654"/>
          </a:xfrm>
          <a:custGeom>
            <a:avLst/>
            <a:gdLst>
              <a:gd name="T0" fmla="*/ 97 w 127"/>
              <a:gd name="T1" fmla="*/ 100 h 101"/>
              <a:gd name="T2" fmla="*/ 97 w 127"/>
              <a:gd name="T3" fmla="*/ 100 h 101"/>
              <a:gd name="T4" fmla="*/ 28 w 127"/>
              <a:gd name="T5" fmla="*/ 100 h 101"/>
              <a:gd name="T6" fmla="*/ 0 w 127"/>
              <a:gd name="T7" fmla="*/ 72 h 101"/>
              <a:gd name="T8" fmla="*/ 0 w 127"/>
              <a:gd name="T9" fmla="*/ 28 h 101"/>
              <a:gd name="T10" fmla="*/ 28 w 127"/>
              <a:gd name="T11" fmla="*/ 0 h 101"/>
              <a:gd name="T12" fmla="*/ 97 w 127"/>
              <a:gd name="T13" fmla="*/ 0 h 101"/>
              <a:gd name="T14" fmla="*/ 126 w 127"/>
              <a:gd name="T15" fmla="*/ 28 h 101"/>
              <a:gd name="T16" fmla="*/ 126 w 127"/>
              <a:gd name="T17" fmla="*/ 72 h 101"/>
              <a:gd name="T18" fmla="*/ 97 w 127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01">
                <a:moveTo>
                  <a:pt x="97" y="100"/>
                </a:moveTo>
                <a:lnTo>
                  <a:pt x="97" y="100"/>
                </a:lnTo>
                <a:cubicBezTo>
                  <a:pt x="28" y="100"/>
                  <a:pt x="28" y="100"/>
                  <a:pt x="28" y="100"/>
                </a:cubicBezTo>
                <a:cubicBezTo>
                  <a:pt x="12" y="100"/>
                  <a:pt x="0" y="88"/>
                  <a:pt x="0" y="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2" y="0"/>
                  <a:pt x="28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13" y="0"/>
                  <a:pt x="126" y="12"/>
                  <a:pt x="126" y="28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88"/>
                  <a:pt x="113" y="100"/>
                  <a:pt x="97" y="100"/>
                </a:cubicBez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115">
            <a:extLst>
              <a:ext uri="{FF2B5EF4-FFF2-40B4-BE49-F238E27FC236}">
                <a16:creationId xmlns:a16="http://schemas.microsoft.com/office/drawing/2014/main" id="{751CB64C-C293-1F4A-8238-3306D936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500" y="5939701"/>
            <a:ext cx="1506959" cy="573541"/>
          </a:xfrm>
          <a:custGeom>
            <a:avLst/>
            <a:gdLst>
              <a:gd name="T0" fmla="*/ 59 w 589"/>
              <a:gd name="T1" fmla="*/ 226 h 227"/>
              <a:gd name="T2" fmla="*/ 59 w 589"/>
              <a:gd name="T3" fmla="*/ 226 h 227"/>
              <a:gd name="T4" fmla="*/ 12 w 589"/>
              <a:gd name="T5" fmla="*/ 198 h 227"/>
              <a:gd name="T6" fmla="*/ 37 w 589"/>
              <a:gd name="T7" fmla="*/ 132 h 227"/>
              <a:gd name="T8" fmla="*/ 305 w 589"/>
              <a:gd name="T9" fmla="*/ 3 h 227"/>
              <a:gd name="T10" fmla="*/ 327 w 589"/>
              <a:gd name="T11" fmla="*/ 0 h 227"/>
              <a:gd name="T12" fmla="*/ 538 w 589"/>
              <a:gd name="T13" fmla="*/ 0 h 227"/>
              <a:gd name="T14" fmla="*/ 588 w 589"/>
              <a:gd name="T15" fmla="*/ 50 h 227"/>
              <a:gd name="T16" fmla="*/ 538 w 589"/>
              <a:gd name="T17" fmla="*/ 97 h 227"/>
              <a:gd name="T18" fmla="*/ 339 w 589"/>
              <a:gd name="T19" fmla="*/ 97 h 227"/>
              <a:gd name="T20" fmla="*/ 78 w 589"/>
              <a:gd name="T21" fmla="*/ 223 h 227"/>
              <a:gd name="T22" fmla="*/ 59 w 589"/>
              <a:gd name="T2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9" h="227">
                <a:moveTo>
                  <a:pt x="59" y="226"/>
                </a:moveTo>
                <a:lnTo>
                  <a:pt x="59" y="226"/>
                </a:lnTo>
                <a:cubicBezTo>
                  <a:pt x="41" y="226"/>
                  <a:pt x="22" y="217"/>
                  <a:pt x="12" y="198"/>
                </a:cubicBezTo>
                <a:cubicBezTo>
                  <a:pt x="0" y="173"/>
                  <a:pt x="12" y="144"/>
                  <a:pt x="37" y="132"/>
                </a:cubicBezTo>
                <a:cubicBezTo>
                  <a:pt x="305" y="3"/>
                  <a:pt x="305" y="3"/>
                  <a:pt x="305" y="3"/>
                </a:cubicBezTo>
                <a:cubicBezTo>
                  <a:pt x="311" y="0"/>
                  <a:pt x="321" y="0"/>
                  <a:pt x="327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66" y="0"/>
                  <a:pt x="588" y="22"/>
                  <a:pt x="588" y="50"/>
                </a:cubicBezTo>
                <a:cubicBezTo>
                  <a:pt x="588" y="75"/>
                  <a:pt x="566" y="97"/>
                  <a:pt x="538" y="97"/>
                </a:cubicBezTo>
                <a:cubicBezTo>
                  <a:pt x="339" y="97"/>
                  <a:pt x="339" y="97"/>
                  <a:pt x="339" y="97"/>
                </a:cubicBezTo>
                <a:cubicBezTo>
                  <a:pt x="78" y="223"/>
                  <a:pt x="78" y="223"/>
                  <a:pt x="78" y="223"/>
                </a:cubicBezTo>
                <a:cubicBezTo>
                  <a:pt x="72" y="226"/>
                  <a:pt x="66" y="226"/>
                  <a:pt x="59" y="226"/>
                </a:cubicBez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3FBCD9-133E-A744-AE72-DA7632B51FD2}"/>
              </a:ext>
            </a:extLst>
          </p:cNvPr>
          <p:cNvGrpSpPr/>
          <p:nvPr/>
        </p:nvGrpSpPr>
        <p:grpSpPr>
          <a:xfrm>
            <a:off x="19148958" y="5598248"/>
            <a:ext cx="1788104" cy="2654046"/>
            <a:chOff x="14173857" y="15989609"/>
            <a:chExt cx="2123558" cy="3151954"/>
          </a:xfrm>
        </p:grpSpPr>
        <p:sp>
          <p:nvSpPr>
            <p:cNvPr id="309" name="Freeform 1116">
              <a:extLst>
                <a:ext uri="{FF2B5EF4-FFF2-40B4-BE49-F238E27FC236}">
                  <a16:creationId xmlns:a16="http://schemas.microsoft.com/office/drawing/2014/main" id="{CFBF3D00-5ABB-5B41-B117-B0D837C5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375" y="17645721"/>
              <a:ext cx="1108522" cy="988325"/>
            </a:xfrm>
            <a:custGeom>
              <a:avLst/>
              <a:gdLst>
                <a:gd name="T0" fmla="*/ 352 w 365"/>
                <a:gd name="T1" fmla="*/ 214 h 325"/>
                <a:gd name="T2" fmla="*/ 352 w 365"/>
                <a:gd name="T3" fmla="*/ 214 h 325"/>
                <a:gd name="T4" fmla="*/ 327 w 365"/>
                <a:gd name="T5" fmla="*/ 0 h 325"/>
                <a:gd name="T6" fmla="*/ 47 w 365"/>
                <a:gd name="T7" fmla="*/ 0 h 325"/>
                <a:gd name="T8" fmla="*/ 15 w 365"/>
                <a:gd name="T9" fmla="*/ 220 h 325"/>
                <a:gd name="T10" fmla="*/ 34 w 365"/>
                <a:gd name="T11" fmla="*/ 292 h 325"/>
                <a:gd name="T12" fmla="*/ 182 w 365"/>
                <a:gd name="T13" fmla="*/ 324 h 325"/>
                <a:gd name="T14" fmla="*/ 336 w 365"/>
                <a:gd name="T15" fmla="*/ 283 h 325"/>
                <a:gd name="T16" fmla="*/ 352 w 365"/>
                <a:gd name="T1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325">
                  <a:moveTo>
                    <a:pt x="352" y="214"/>
                  </a:moveTo>
                  <a:lnTo>
                    <a:pt x="352" y="214"/>
                  </a:lnTo>
                  <a:cubicBezTo>
                    <a:pt x="311" y="151"/>
                    <a:pt x="327" y="0"/>
                    <a:pt x="3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59" y="154"/>
                    <a:pt x="15" y="220"/>
                  </a:cubicBezTo>
                  <a:cubicBezTo>
                    <a:pt x="0" y="242"/>
                    <a:pt x="9" y="277"/>
                    <a:pt x="34" y="292"/>
                  </a:cubicBezTo>
                  <a:cubicBezTo>
                    <a:pt x="69" y="311"/>
                    <a:pt x="119" y="324"/>
                    <a:pt x="182" y="324"/>
                  </a:cubicBezTo>
                  <a:cubicBezTo>
                    <a:pt x="258" y="321"/>
                    <a:pt x="305" y="305"/>
                    <a:pt x="336" y="283"/>
                  </a:cubicBezTo>
                  <a:cubicBezTo>
                    <a:pt x="358" y="267"/>
                    <a:pt x="364" y="236"/>
                    <a:pt x="352" y="214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1117">
              <a:extLst>
                <a:ext uri="{FF2B5EF4-FFF2-40B4-BE49-F238E27FC236}">
                  <a16:creationId xmlns:a16="http://schemas.microsoft.com/office/drawing/2014/main" id="{A0B670C0-3248-9E4B-A428-09983041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7414" y="15989609"/>
              <a:ext cx="1789669" cy="1883155"/>
            </a:xfrm>
            <a:custGeom>
              <a:avLst/>
              <a:gdLst>
                <a:gd name="T0" fmla="*/ 340 w 592"/>
                <a:gd name="T1" fmla="*/ 619 h 620"/>
                <a:gd name="T2" fmla="*/ 340 w 592"/>
                <a:gd name="T3" fmla="*/ 619 h 620"/>
                <a:gd name="T4" fmla="*/ 277 w 592"/>
                <a:gd name="T5" fmla="*/ 619 h 620"/>
                <a:gd name="T6" fmla="*/ 41 w 592"/>
                <a:gd name="T7" fmla="*/ 217 h 620"/>
                <a:gd name="T8" fmla="*/ 236 w 592"/>
                <a:gd name="T9" fmla="*/ 72 h 620"/>
                <a:gd name="T10" fmla="*/ 481 w 592"/>
                <a:gd name="T11" fmla="*/ 47 h 620"/>
                <a:gd name="T12" fmla="*/ 569 w 592"/>
                <a:gd name="T13" fmla="*/ 365 h 620"/>
                <a:gd name="T14" fmla="*/ 340 w 592"/>
                <a:gd name="T15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620">
                  <a:moveTo>
                    <a:pt x="340" y="619"/>
                  </a:moveTo>
                  <a:lnTo>
                    <a:pt x="340" y="619"/>
                  </a:lnTo>
                  <a:cubicBezTo>
                    <a:pt x="277" y="619"/>
                    <a:pt x="277" y="619"/>
                    <a:pt x="277" y="619"/>
                  </a:cubicBezTo>
                  <a:cubicBezTo>
                    <a:pt x="138" y="619"/>
                    <a:pt x="0" y="424"/>
                    <a:pt x="41" y="217"/>
                  </a:cubicBezTo>
                  <a:cubicBezTo>
                    <a:pt x="69" y="81"/>
                    <a:pt x="160" y="44"/>
                    <a:pt x="236" y="72"/>
                  </a:cubicBezTo>
                  <a:cubicBezTo>
                    <a:pt x="252" y="25"/>
                    <a:pt x="409" y="0"/>
                    <a:pt x="481" y="47"/>
                  </a:cubicBezTo>
                  <a:cubicBezTo>
                    <a:pt x="576" y="110"/>
                    <a:pt x="591" y="229"/>
                    <a:pt x="569" y="365"/>
                  </a:cubicBezTo>
                  <a:cubicBezTo>
                    <a:pt x="554" y="462"/>
                    <a:pt x="478" y="619"/>
                    <a:pt x="340" y="61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1118">
              <a:extLst>
                <a:ext uri="{FF2B5EF4-FFF2-40B4-BE49-F238E27FC236}">
                  <a16:creationId xmlns:a16="http://schemas.microsoft.com/office/drawing/2014/main" id="{E0D34917-721A-FF41-91DF-E901F60A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4529" y="16497127"/>
              <a:ext cx="1348926" cy="1535906"/>
            </a:xfrm>
            <a:custGeom>
              <a:avLst/>
              <a:gdLst>
                <a:gd name="T0" fmla="*/ 299 w 445"/>
                <a:gd name="T1" fmla="*/ 0 h 505"/>
                <a:gd name="T2" fmla="*/ 299 w 445"/>
                <a:gd name="T3" fmla="*/ 0 h 505"/>
                <a:gd name="T4" fmla="*/ 145 w 445"/>
                <a:gd name="T5" fmla="*/ 0 h 505"/>
                <a:gd name="T6" fmla="*/ 0 w 445"/>
                <a:gd name="T7" fmla="*/ 145 h 505"/>
                <a:gd name="T8" fmla="*/ 0 w 445"/>
                <a:gd name="T9" fmla="*/ 280 h 505"/>
                <a:gd name="T10" fmla="*/ 220 w 445"/>
                <a:gd name="T11" fmla="*/ 504 h 505"/>
                <a:gd name="T12" fmla="*/ 444 w 445"/>
                <a:gd name="T13" fmla="*/ 280 h 505"/>
                <a:gd name="T14" fmla="*/ 444 w 445"/>
                <a:gd name="T15" fmla="*/ 145 h 505"/>
                <a:gd name="T16" fmla="*/ 299 w 445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05">
                  <a:moveTo>
                    <a:pt x="299" y="0"/>
                  </a:moveTo>
                  <a:lnTo>
                    <a:pt x="299" y="0"/>
                  </a:lnTo>
                  <a:cubicBezTo>
                    <a:pt x="145" y="0"/>
                    <a:pt x="145" y="0"/>
                    <a:pt x="145" y="0"/>
                  </a:cubicBezTo>
                  <a:cubicBezTo>
                    <a:pt x="63" y="0"/>
                    <a:pt x="0" y="66"/>
                    <a:pt x="0" y="145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403"/>
                    <a:pt x="97" y="504"/>
                    <a:pt x="220" y="504"/>
                  </a:cubicBezTo>
                  <a:cubicBezTo>
                    <a:pt x="343" y="504"/>
                    <a:pt x="444" y="403"/>
                    <a:pt x="444" y="280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44" y="66"/>
                    <a:pt x="377" y="0"/>
                    <a:pt x="299" y="0"/>
                  </a:cubicBezTo>
                </a:path>
              </a:pathLst>
            </a:custGeom>
            <a:solidFill>
              <a:srgbClr val="FFD6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1119">
              <a:extLst>
                <a:ext uri="{FF2B5EF4-FFF2-40B4-BE49-F238E27FC236}">
                  <a16:creationId xmlns:a16="http://schemas.microsoft.com/office/drawing/2014/main" id="{DF1CBFC4-3EFE-0549-8559-87C26F71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4726" y="16964574"/>
              <a:ext cx="400672" cy="173629"/>
            </a:xfrm>
            <a:custGeom>
              <a:avLst/>
              <a:gdLst>
                <a:gd name="T0" fmla="*/ 9 w 133"/>
                <a:gd name="T1" fmla="*/ 56 h 57"/>
                <a:gd name="T2" fmla="*/ 9 w 133"/>
                <a:gd name="T3" fmla="*/ 56 h 57"/>
                <a:gd name="T4" fmla="*/ 3 w 133"/>
                <a:gd name="T5" fmla="*/ 53 h 57"/>
                <a:gd name="T6" fmla="*/ 6 w 133"/>
                <a:gd name="T7" fmla="*/ 44 h 57"/>
                <a:gd name="T8" fmla="*/ 129 w 133"/>
                <a:gd name="T9" fmla="*/ 44 h 57"/>
                <a:gd name="T10" fmla="*/ 129 w 133"/>
                <a:gd name="T11" fmla="*/ 53 h 57"/>
                <a:gd name="T12" fmla="*/ 119 w 133"/>
                <a:gd name="T13" fmla="*/ 56 h 57"/>
                <a:gd name="T14" fmla="*/ 12 w 133"/>
                <a:gd name="T15" fmla="*/ 56 h 57"/>
                <a:gd name="T16" fmla="*/ 9 w 133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57">
                  <a:moveTo>
                    <a:pt x="9" y="56"/>
                  </a:moveTo>
                  <a:lnTo>
                    <a:pt x="9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3" y="47"/>
                    <a:pt x="6" y="44"/>
                  </a:cubicBezTo>
                  <a:cubicBezTo>
                    <a:pt x="6" y="44"/>
                    <a:pt x="66" y="0"/>
                    <a:pt x="129" y="44"/>
                  </a:cubicBezTo>
                  <a:cubicBezTo>
                    <a:pt x="132" y="47"/>
                    <a:pt x="132" y="50"/>
                    <a:pt x="129" y="53"/>
                  </a:cubicBezTo>
                  <a:cubicBezTo>
                    <a:pt x="126" y="56"/>
                    <a:pt x="123" y="56"/>
                    <a:pt x="119" y="56"/>
                  </a:cubicBezTo>
                  <a:cubicBezTo>
                    <a:pt x="66" y="15"/>
                    <a:pt x="12" y="53"/>
                    <a:pt x="12" y="56"/>
                  </a:cubicBezTo>
                  <a:lnTo>
                    <a:pt x="9" y="56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1120">
              <a:extLst>
                <a:ext uri="{FF2B5EF4-FFF2-40B4-BE49-F238E27FC236}">
                  <a16:creationId xmlns:a16="http://schemas.microsoft.com/office/drawing/2014/main" id="{9BCEBDF8-0F71-7B42-84C2-466682E5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932" y="17058068"/>
              <a:ext cx="160269" cy="146909"/>
            </a:xfrm>
            <a:custGeom>
              <a:avLst/>
              <a:gdLst>
                <a:gd name="T0" fmla="*/ 50 w 51"/>
                <a:gd name="T1" fmla="*/ 25 h 48"/>
                <a:gd name="T2" fmla="*/ 50 w 51"/>
                <a:gd name="T3" fmla="*/ 25 h 48"/>
                <a:gd name="T4" fmla="*/ 25 w 51"/>
                <a:gd name="T5" fmla="*/ 47 h 48"/>
                <a:gd name="T6" fmla="*/ 0 w 51"/>
                <a:gd name="T7" fmla="*/ 25 h 48"/>
                <a:gd name="T8" fmla="*/ 25 w 51"/>
                <a:gd name="T9" fmla="*/ 0 h 48"/>
                <a:gd name="T10" fmla="*/ 50 w 51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50" y="25"/>
                  </a:moveTo>
                  <a:lnTo>
                    <a:pt x="50" y="25"/>
                  </a:lnTo>
                  <a:cubicBezTo>
                    <a:pt x="50" y="38"/>
                    <a:pt x="37" y="47"/>
                    <a:pt x="25" y="47"/>
                  </a:cubicBezTo>
                  <a:cubicBezTo>
                    <a:pt x="12" y="47"/>
                    <a:pt x="0" y="38"/>
                    <a:pt x="0" y="25"/>
                  </a:cubicBezTo>
                  <a:cubicBezTo>
                    <a:pt x="0" y="9"/>
                    <a:pt x="12" y="0"/>
                    <a:pt x="25" y="0"/>
                  </a:cubicBezTo>
                  <a:cubicBezTo>
                    <a:pt x="37" y="0"/>
                    <a:pt x="50" y="9"/>
                    <a:pt x="50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4" name="Freeform 1121">
              <a:extLst>
                <a:ext uri="{FF2B5EF4-FFF2-40B4-BE49-F238E27FC236}">
                  <a16:creationId xmlns:a16="http://schemas.microsoft.com/office/drawing/2014/main" id="{E311BEE8-9D24-2043-86B2-77A5E4ABE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585" y="16964574"/>
              <a:ext cx="387312" cy="173629"/>
            </a:xfrm>
            <a:custGeom>
              <a:avLst/>
              <a:gdLst>
                <a:gd name="T0" fmla="*/ 6 w 130"/>
                <a:gd name="T1" fmla="*/ 56 h 57"/>
                <a:gd name="T2" fmla="*/ 6 w 130"/>
                <a:gd name="T3" fmla="*/ 56 h 57"/>
                <a:gd name="T4" fmla="*/ 3 w 130"/>
                <a:gd name="T5" fmla="*/ 53 h 57"/>
                <a:gd name="T6" fmla="*/ 3 w 130"/>
                <a:gd name="T7" fmla="*/ 44 h 57"/>
                <a:gd name="T8" fmla="*/ 125 w 130"/>
                <a:gd name="T9" fmla="*/ 44 h 57"/>
                <a:gd name="T10" fmla="*/ 129 w 130"/>
                <a:gd name="T11" fmla="*/ 53 h 57"/>
                <a:gd name="T12" fmla="*/ 119 w 130"/>
                <a:gd name="T13" fmla="*/ 56 h 57"/>
                <a:gd name="T14" fmla="*/ 9 w 130"/>
                <a:gd name="T15" fmla="*/ 56 h 57"/>
                <a:gd name="T16" fmla="*/ 6 w 130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57">
                  <a:moveTo>
                    <a:pt x="6" y="56"/>
                  </a:moveTo>
                  <a:lnTo>
                    <a:pt x="6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0" y="47"/>
                    <a:pt x="3" y="44"/>
                  </a:cubicBezTo>
                  <a:cubicBezTo>
                    <a:pt x="3" y="44"/>
                    <a:pt x="66" y="0"/>
                    <a:pt x="125" y="44"/>
                  </a:cubicBezTo>
                  <a:cubicBezTo>
                    <a:pt x="129" y="47"/>
                    <a:pt x="129" y="50"/>
                    <a:pt x="129" y="53"/>
                  </a:cubicBezTo>
                  <a:cubicBezTo>
                    <a:pt x="125" y="56"/>
                    <a:pt x="122" y="56"/>
                    <a:pt x="119" y="56"/>
                  </a:cubicBezTo>
                  <a:cubicBezTo>
                    <a:pt x="66" y="15"/>
                    <a:pt x="12" y="53"/>
                    <a:pt x="9" y="56"/>
                  </a:cubicBezTo>
                  <a:cubicBezTo>
                    <a:pt x="9" y="56"/>
                    <a:pt x="9" y="56"/>
                    <a:pt x="6" y="5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5" name="Freeform 1122">
              <a:extLst>
                <a:ext uri="{FF2B5EF4-FFF2-40B4-BE49-F238E27FC236}">
                  <a16:creationId xmlns:a16="http://schemas.microsoft.com/office/drawing/2014/main" id="{C0A7BEEA-3E7B-1641-83A2-32F651140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782" y="17058068"/>
              <a:ext cx="146917" cy="146909"/>
            </a:xfrm>
            <a:custGeom>
              <a:avLst/>
              <a:gdLst>
                <a:gd name="T0" fmla="*/ 47 w 48"/>
                <a:gd name="T1" fmla="*/ 25 h 48"/>
                <a:gd name="T2" fmla="*/ 47 w 48"/>
                <a:gd name="T3" fmla="*/ 25 h 48"/>
                <a:gd name="T4" fmla="*/ 25 w 48"/>
                <a:gd name="T5" fmla="*/ 47 h 48"/>
                <a:gd name="T6" fmla="*/ 0 w 48"/>
                <a:gd name="T7" fmla="*/ 25 h 48"/>
                <a:gd name="T8" fmla="*/ 25 w 48"/>
                <a:gd name="T9" fmla="*/ 0 h 48"/>
                <a:gd name="T10" fmla="*/ 47 w 48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7" y="25"/>
                  </a:moveTo>
                  <a:lnTo>
                    <a:pt x="47" y="25"/>
                  </a:lnTo>
                  <a:cubicBezTo>
                    <a:pt x="47" y="38"/>
                    <a:pt x="37" y="47"/>
                    <a:pt x="25" y="47"/>
                  </a:cubicBezTo>
                  <a:cubicBezTo>
                    <a:pt x="9" y="47"/>
                    <a:pt x="0" y="38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37" y="0"/>
                    <a:pt x="47" y="9"/>
                    <a:pt x="47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1123">
              <a:extLst>
                <a:ext uri="{FF2B5EF4-FFF2-40B4-BE49-F238E27FC236}">
                  <a16:creationId xmlns:a16="http://schemas.microsoft.com/office/drawing/2014/main" id="{F13368F5-5826-0247-A452-188CC5BB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7280" y="18019681"/>
              <a:ext cx="1015036" cy="1121882"/>
            </a:xfrm>
            <a:custGeom>
              <a:avLst/>
              <a:gdLst>
                <a:gd name="T0" fmla="*/ 0 w 337"/>
                <a:gd name="T1" fmla="*/ 248 h 372"/>
                <a:gd name="T2" fmla="*/ 0 w 337"/>
                <a:gd name="T3" fmla="*/ 248 h 372"/>
                <a:gd name="T4" fmla="*/ 107 w 337"/>
                <a:gd name="T5" fmla="*/ 0 h 372"/>
                <a:gd name="T6" fmla="*/ 336 w 337"/>
                <a:gd name="T7" fmla="*/ 88 h 372"/>
                <a:gd name="T8" fmla="*/ 255 w 337"/>
                <a:gd name="T9" fmla="*/ 355 h 372"/>
                <a:gd name="T10" fmla="*/ 232 w 337"/>
                <a:gd name="T11" fmla="*/ 368 h 372"/>
                <a:gd name="T12" fmla="*/ 223 w 337"/>
                <a:gd name="T13" fmla="*/ 361 h 372"/>
                <a:gd name="T14" fmla="*/ 204 w 337"/>
                <a:gd name="T15" fmla="*/ 355 h 372"/>
                <a:gd name="T16" fmla="*/ 179 w 337"/>
                <a:gd name="T17" fmla="*/ 342 h 372"/>
                <a:gd name="T18" fmla="*/ 160 w 337"/>
                <a:gd name="T19" fmla="*/ 333 h 372"/>
                <a:gd name="T20" fmla="*/ 132 w 337"/>
                <a:gd name="T21" fmla="*/ 324 h 372"/>
                <a:gd name="T22" fmla="*/ 116 w 337"/>
                <a:gd name="T23" fmla="*/ 314 h 372"/>
                <a:gd name="T24" fmla="*/ 88 w 337"/>
                <a:gd name="T25" fmla="*/ 301 h 372"/>
                <a:gd name="T26" fmla="*/ 69 w 337"/>
                <a:gd name="T27" fmla="*/ 295 h 372"/>
                <a:gd name="T28" fmla="*/ 44 w 337"/>
                <a:gd name="T29" fmla="*/ 283 h 372"/>
                <a:gd name="T30" fmla="*/ 25 w 337"/>
                <a:gd name="T31" fmla="*/ 273 h 372"/>
                <a:gd name="T32" fmla="*/ 12 w 337"/>
                <a:gd name="T33" fmla="*/ 267 h 372"/>
                <a:gd name="T34" fmla="*/ 0 w 337"/>
                <a:gd name="T35" fmla="*/ 24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7" h="372">
                  <a:moveTo>
                    <a:pt x="0" y="248"/>
                  </a:moveTo>
                  <a:lnTo>
                    <a:pt x="0" y="248"/>
                  </a:lnTo>
                  <a:cubicBezTo>
                    <a:pt x="12" y="188"/>
                    <a:pt x="56" y="59"/>
                    <a:pt x="107" y="0"/>
                  </a:cubicBezTo>
                  <a:cubicBezTo>
                    <a:pt x="336" y="88"/>
                    <a:pt x="336" y="88"/>
                    <a:pt x="336" y="88"/>
                  </a:cubicBezTo>
                  <a:cubicBezTo>
                    <a:pt x="336" y="88"/>
                    <a:pt x="299" y="157"/>
                    <a:pt x="255" y="355"/>
                  </a:cubicBezTo>
                  <a:cubicBezTo>
                    <a:pt x="255" y="368"/>
                    <a:pt x="242" y="371"/>
                    <a:pt x="232" y="368"/>
                  </a:cubicBezTo>
                  <a:cubicBezTo>
                    <a:pt x="223" y="361"/>
                    <a:pt x="223" y="361"/>
                    <a:pt x="223" y="361"/>
                  </a:cubicBezTo>
                  <a:cubicBezTo>
                    <a:pt x="204" y="355"/>
                    <a:pt x="204" y="355"/>
                    <a:pt x="204" y="355"/>
                  </a:cubicBezTo>
                  <a:cubicBezTo>
                    <a:pt x="179" y="342"/>
                    <a:pt x="179" y="342"/>
                    <a:pt x="179" y="342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32" y="324"/>
                    <a:pt x="132" y="324"/>
                    <a:pt x="132" y="324"/>
                  </a:cubicBezTo>
                  <a:cubicBezTo>
                    <a:pt x="116" y="314"/>
                    <a:pt x="116" y="314"/>
                    <a:pt x="116" y="314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69" y="295"/>
                    <a:pt x="69" y="295"/>
                    <a:pt x="69" y="295"/>
                  </a:cubicBezTo>
                  <a:cubicBezTo>
                    <a:pt x="44" y="283"/>
                    <a:pt x="44" y="283"/>
                    <a:pt x="44" y="28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12" y="267"/>
                    <a:pt x="12" y="267"/>
                    <a:pt x="12" y="267"/>
                  </a:cubicBezTo>
                  <a:cubicBezTo>
                    <a:pt x="3" y="264"/>
                    <a:pt x="0" y="254"/>
                    <a:pt x="0" y="2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1124">
              <a:extLst>
                <a:ext uri="{FF2B5EF4-FFF2-40B4-BE49-F238E27FC236}">
                  <a16:creationId xmlns:a16="http://schemas.microsoft.com/office/drawing/2014/main" id="{E0F147F1-0D82-AA4C-9043-70061C6E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3857" y="17712495"/>
              <a:ext cx="2123558" cy="1041748"/>
            </a:xfrm>
            <a:custGeom>
              <a:avLst/>
              <a:gdLst>
                <a:gd name="T0" fmla="*/ 157 w 699"/>
                <a:gd name="T1" fmla="*/ 22 h 344"/>
                <a:gd name="T2" fmla="*/ 157 w 699"/>
                <a:gd name="T3" fmla="*/ 22 h 344"/>
                <a:gd name="T4" fmla="*/ 75 w 699"/>
                <a:gd name="T5" fmla="*/ 101 h 344"/>
                <a:gd name="T6" fmla="*/ 28 w 699"/>
                <a:gd name="T7" fmla="*/ 220 h 344"/>
                <a:gd name="T8" fmla="*/ 403 w 699"/>
                <a:gd name="T9" fmla="*/ 327 h 344"/>
                <a:gd name="T10" fmla="*/ 692 w 699"/>
                <a:gd name="T11" fmla="*/ 208 h 344"/>
                <a:gd name="T12" fmla="*/ 629 w 699"/>
                <a:gd name="T13" fmla="*/ 104 h 344"/>
                <a:gd name="T14" fmla="*/ 550 w 699"/>
                <a:gd name="T15" fmla="*/ 12 h 344"/>
                <a:gd name="T16" fmla="*/ 349 w 699"/>
                <a:gd name="T17" fmla="*/ 72 h 344"/>
                <a:gd name="T18" fmla="*/ 157 w 699"/>
                <a:gd name="T19" fmla="*/ 2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344">
                  <a:moveTo>
                    <a:pt x="157" y="22"/>
                  </a:moveTo>
                  <a:lnTo>
                    <a:pt x="157" y="22"/>
                  </a:lnTo>
                  <a:cubicBezTo>
                    <a:pt x="129" y="22"/>
                    <a:pt x="104" y="34"/>
                    <a:pt x="75" y="101"/>
                  </a:cubicBezTo>
                  <a:cubicBezTo>
                    <a:pt x="50" y="154"/>
                    <a:pt x="0" y="167"/>
                    <a:pt x="28" y="220"/>
                  </a:cubicBezTo>
                  <a:cubicBezTo>
                    <a:pt x="57" y="270"/>
                    <a:pt x="271" y="343"/>
                    <a:pt x="403" y="327"/>
                  </a:cubicBezTo>
                  <a:cubicBezTo>
                    <a:pt x="538" y="311"/>
                    <a:pt x="686" y="264"/>
                    <a:pt x="692" y="208"/>
                  </a:cubicBezTo>
                  <a:cubicBezTo>
                    <a:pt x="698" y="157"/>
                    <a:pt x="642" y="129"/>
                    <a:pt x="629" y="104"/>
                  </a:cubicBezTo>
                  <a:cubicBezTo>
                    <a:pt x="610" y="66"/>
                    <a:pt x="604" y="0"/>
                    <a:pt x="550" y="12"/>
                  </a:cubicBezTo>
                  <a:cubicBezTo>
                    <a:pt x="494" y="25"/>
                    <a:pt x="491" y="75"/>
                    <a:pt x="349" y="72"/>
                  </a:cubicBezTo>
                  <a:cubicBezTo>
                    <a:pt x="214" y="69"/>
                    <a:pt x="192" y="19"/>
                    <a:pt x="157" y="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8" name="Freeform 1125">
              <a:extLst>
                <a:ext uri="{FF2B5EF4-FFF2-40B4-BE49-F238E27FC236}">
                  <a16:creationId xmlns:a16="http://schemas.microsoft.com/office/drawing/2014/main" id="{3197EE21-D121-3F41-BDAF-C7525F58C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9090" y="17578938"/>
              <a:ext cx="213692" cy="133557"/>
            </a:xfrm>
            <a:custGeom>
              <a:avLst/>
              <a:gdLst>
                <a:gd name="T0" fmla="*/ 47 w 70"/>
                <a:gd name="T1" fmla="*/ 41 h 45"/>
                <a:gd name="T2" fmla="*/ 47 w 70"/>
                <a:gd name="T3" fmla="*/ 41 h 45"/>
                <a:gd name="T4" fmla="*/ 66 w 70"/>
                <a:gd name="T5" fmla="*/ 34 h 45"/>
                <a:gd name="T6" fmla="*/ 60 w 70"/>
                <a:gd name="T7" fmla="*/ 16 h 45"/>
                <a:gd name="T8" fmla="*/ 0 w 70"/>
                <a:gd name="T9" fmla="*/ 0 h 45"/>
                <a:gd name="T10" fmla="*/ 16 w 70"/>
                <a:gd name="T11" fmla="*/ 28 h 45"/>
                <a:gd name="T12" fmla="*/ 47 w 70"/>
                <a:gd name="T1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5">
                  <a:moveTo>
                    <a:pt x="47" y="41"/>
                  </a:moveTo>
                  <a:lnTo>
                    <a:pt x="47" y="41"/>
                  </a:lnTo>
                  <a:cubicBezTo>
                    <a:pt x="57" y="44"/>
                    <a:pt x="63" y="41"/>
                    <a:pt x="66" y="34"/>
                  </a:cubicBezTo>
                  <a:cubicBezTo>
                    <a:pt x="69" y="28"/>
                    <a:pt x="69" y="19"/>
                    <a:pt x="60" y="16"/>
                  </a:cubicBezTo>
                  <a:cubicBezTo>
                    <a:pt x="41" y="6"/>
                    <a:pt x="19" y="0"/>
                    <a:pt x="0" y="0"/>
                  </a:cubicBezTo>
                  <a:cubicBezTo>
                    <a:pt x="6" y="9"/>
                    <a:pt x="10" y="19"/>
                    <a:pt x="16" y="28"/>
                  </a:cubicBezTo>
                  <a:cubicBezTo>
                    <a:pt x="25" y="31"/>
                    <a:pt x="38" y="34"/>
                    <a:pt x="47" y="41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1126">
              <a:extLst>
                <a:ext uri="{FF2B5EF4-FFF2-40B4-BE49-F238E27FC236}">
                  <a16:creationId xmlns:a16="http://schemas.microsoft.com/office/drawing/2014/main" id="{98118E9B-042F-E243-AF0B-D11AD499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553" y="17578938"/>
              <a:ext cx="293826" cy="133557"/>
            </a:xfrm>
            <a:custGeom>
              <a:avLst/>
              <a:gdLst>
                <a:gd name="T0" fmla="*/ 10 w 99"/>
                <a:gd name="T1" fmla="*/ 16 h 45"/>
                <a:gd name="T2" fmla="*/ 10 w 99"/>
                <a:gd name="T3" fmla="*/ 16 h 45"/>
                <a:gd name="T4" fmla="*/ 4 w 99"/>
                <a:gd name="T5" fmla="*/ 34 h 45"/>
                <a:gd name="T6" fmla="*/ 16 w 99"/>
                <a:gd name="T7" fmla="*/ 44 h 45"/>
                <a:gd name="T8" fmla="*/ 22 w 99"/>
                <a:gd name="T9" fmla="*/ 41 h 45"/>
                <a:gd name="T10" fmla="*/ 98 w 99"/>
                <a:gd name="T11" fmla="*/ 28 h 45"/>
                <a:gd name="T12" fmla="*/ 85 w 99"/>
                <a:gd name="T13" fmla="*/ 0 h 45"/>
                <a:gd name="T14" fmla="*/ 10 w 99"/>
                <a:gd name="T15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5">
                  <a:moveTo>
                    <a:pt x="10" y="16"/>
                  </a:moveTo>
                  <a:lnTo>
                    <a:pt x="10" y="16"/>
                  </a:lnTo>
                  <a:cubicBezTo>
                    <a:pt x="4" y="19"/>
                    <a:pt x="0" y="28"/>
                    <a:pt x="4" y="34"/>
                  </a:cubicBezTo>
                  <a:cubicBezTo>
                    <a:pt x="7" y="41"/>
                    <a:pt x="10" y="44"/>
                    <a:pt x="16" y="44"/>
                  </a:cubicBezTo>
                  <a:cubicBezTo>
                    <a:pt x="19" y="44"/>
                    <a:pt x="19" y="41"/>
                    <a:pt x="22" y="41"/>
                  </a:cubicBezTo>
                  <a:cubicBezTo>
                    <a:pt x="22" y="41"/>
                    <a:pt x="57" y="25"/>
                    <a:pt x="98" y="28"/>
                  </a:cubicBezTo>
                  <a:cubicBezTo>
                    <a:pt x="92" y="19"/>
                    <a:pt x="88" y="9"/>
                    <a:pt x="85" y="0"/>
                  </a:cubicBezTo>
                  <a:cubicBezTo>
                    <a:pt x="44" y="0"/>
                    <a:pt x="13" y="16"/>
                    <a:pt x="10" y="16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1127">
              <a:extLst>
                <a:ext uri="{FF2B5EF4-FFF2-40B4-BE49-F238E27FC236}">
                  <a16:creationId xmlns:a16="http://schemas.microsoft.com/office/drawing/2014/main" id="{F701C243-9EAC-2643-BE5C-BF074303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3 h 4"/>
                <a:gd name="T4" fmla="*/ 0 w 1"/>
                <a:gd name="T5" fmla="*/ 0 h 4"/>
                <a:gd name="T6" fmla="*/ 0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"/>
                  </a:cubicBez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1128">
              <a:extLst>
                <a:ext uri="{FF2B5EF4-FFF2-40B4-BE49-F238E27FC236}">
                  <a16:creationId xmlns:a16="http://schemas.microsoft.com/office/drawing/2014/main" id="{719116C4-E070-714B-B17E-CC518F28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316" y="17578938"/>
              <a:ext cx="106846" cy="93494"/>
            </a:xfrm>
            <a:custGeom>
              <a:avLst/>
              <a:gdLst>
                <a:gd name="T0" fmla="*/ 19 w 36"/>
                <a:gd name="T1" fmla="*/ 0 h 29"/>
                <a:gd name="T2" fmla="*/ 19 w 36"/>
                <a:gd name="T3" fmla="*/ 0 h 29"/>
                <a:gd name="T4" fmla="*/ 0 w 36"/>
                <a:gd name="T5" fmla="*/ 0 h 29"/>
                <a:gd name="T6" fmla="*/ 13 w 36"/>
                <a:gd name="T7" fmla="*/ 28 h 29"/>
                <a:gd name="T8" fmla="*/ 35 w 36"/>
                <a:gd name="T9" fmla="*/ 28 h 29"/>
                <a:gd name="T10" fmla="*/ 19 w 3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9">
                  <a:moveTo>
                    <a:pt x="19" y="0"/>
                  </a:moveTo>
                  <a:lnTo>
                    <a:pt x="19" y="0"/>
                  </a:lnTo>
                  <a:cubicBezTo>
                    <a:pt x="13" y="0"/>
                    <a:pt x="7" y="0"/>
                    <a:pt x="0" y="0"/>
                  </a:cubicBezTo>
                  <a:cubicBezTo>
                    <a:pt x="3" y="9"/>
                    <a:pt x="7" y="19"/>
                    <a:pt x="13" y="28"/>
                  </a:cubicBezTo>
                  <a:cubicBezTo>
                    <a:pt x="19" y="28"/>
                    <a:pt x="25" y="28"/>
                    <a:pt x="35" y="28"/>
                  </a:cubicBezTo>
                  <a:cubicBezTo>
                    <a:pt x="29" y="19"/>
                    <a:pt x="25" y="9"/>
                    <a:pt x="19" y="0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1129">
              <a:extLst>
                <a:ext uri="{FF2B5EF4-FFF2-40B4-BE49-F238E27FC236}">
                  <a16:creationId xmlns:a16="http://schemas.microsoft.com/office/drawing/2014/main" id="{069A6C56-52C5-C341-92C4-AF896D3DA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1130">
              <a:extLst>
                <a:ext uri="{FF2B5EF4-FFF2-40B4-BE49-F238E27FC236}">
                  <a16:creationId xmlns:a16="http://schemas.microsoft.com/office/drawing/2014/main" id="{5AE923DF-B549-2C4E-B59C-E773B39B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8687" y="17245048"/>
              <a:ext cx="360609" cy="240403"/>
            </a:xfrm>
            <a:custGeom>
              <a:avLst/>
              <a:gdLst>
                <a:gd name="T0" fmla="*/ 94 w 117"/>
                <a:gd name="T1" fmla="*/ 28 h 79"/>
                <a:gd name="T2" fmla="*/ 94 w 117"/>
                <a:gd name="T3" fmla="*/ 28 h 79"/>
                <a:gd name="T4" fmla="*/ 56 w 117"/>
                <a:gd name="T5" fmla="*/ 0 h 79"/>
                <a:gd name="T6" fmla="*/ 18 w 117"/>
                <a:gd name="T7" fmla="*/ 28 h 79"/>
                <a:gd name="T8" fmla="*/ 0 w 117"/>
                <a:gd name="T9" fmla="*/ 47 h 79"/>
                <a:gd name="T10" fmla="*/ 18 w 117"/>
                <a:gd name="T11" fmla="*/ 63 h 79"/>
                <a:gd name="T12" fmla="*/ 22 w 117"/>
                <a:gd name="T13" fmla="*/ 63 h 79"/>
                <a:gd name="T14" fmla="*/ 34 w 117"/>
                <a:gd name="T15" fmla="*/ 69 h 79"/>
                <a:gd name="T16" fmla="*/ 56 w 117"/>
                <a:gd name="T17" fmla="*/ 78 h 79"/>
                <a:gd name="T18" fmla="*/ 81 w 117"/>
                <a:gd name="T19" fmla="*/ 66 h 79"/>
                <a:gd name="T20" fmla="*/ 94 w 117"/>
                <a:gd name="T21" fmla="*/ 63 h 79"/>
                <a:gd name="T22" fmla="*/ 116 w 117"/>
                <a:gd name="T23" fmla="*/ 50 h 79"/>
                <a:gd name="T24" fmla="*/ 94 w 117"/>
                <a:gd name="T25" fmla="*/ 2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79">
                  <a:moveTo>
                    <a:pt x="94" y="28"/>
                  </a:moveTo>
                  <a:lnTo>
                    <a:pt x="94" y="28"/>
                  </a:lnTo>
                  <a:cubicBezTo>
                    <a:pt x="84" y="22"/>
                    <a:pt x="69" y="0"/>
                    <a:pt x="56" y="0"/>
                  </a:cubicBezTo>
                  <a:cubicBezTo>
                    <a:pt x="44" y="0"/>
                    <a:pt x="28" y="25"/>
                    <a:pt x="18" y="28"/>
                  </a:cubicBezTo>
                  <a:cubicBezTo>
                    <a:pt x="9" y="31"/>
                    <a:pt x="0" y="37"/>
                    <a:pt x="0" y="47"/>
                  </a:cubicBezTo>
                  <a:cubicBezTo>
                    <a:pt x="0" y="56"/>
                    <a:pt x="6" y="63"/>
                    <a:pt x="18" y="63"/>
                  </a:cubicBezTo>
                  <a:lnTo>
                    <a:pt x="22" y="63"/>
                  </a:lnTo>
                  <a:cubicBezTo>
                    <a:pt x="25" y="63"/>
                    <a:pt x="31" y="66"/>
                    <a:pt x="34" y="69"/>
                  </a:cubicBezTo>
                  <a:cubicBezTo>
                    <a:pt x="37" y="75"/>
                    <a:pt x="47" y="78"/>
                    <a:pt x="56" y="78"/>
                  </a:cubicBezTo>
                  <a:cubicBezTo>
                    <a:pt x="72" y="78"/>
                    <a:pt x="75" y="69"/>
                    <a:pt x="81" y="66"/>
                  </a:cubicBezTo>
                  <a:cubicBezTo>
                    <a:pt x="88" y="63"/>
                    <a:pt x="91" y="63"/>
                    <a:pt x="94" y="63"/>
                  </a:cubicBezTo>
                  <a:cubicBezTo>
                    <a:pt x="106" y="63"/>
                    <a:pt x="116" y="56"/>
                    <a:pt x="116" y="50"/>
                  </a:cubicBezTo>
                  <a:cubicBezTo>
                    <a:pt x="116" y="41"/>
                    <a:pt x="103" y="34"/>
                    <a:pt x="94" y="28"/>
                  </a:cubicBezTo>
                </a:path>
              </a:pathLst>
            </a:custGeom>
            <a:solidFill>
              <a:srgbClr val="F4A6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6635C8-FD38-1240-8E76-3EA61D0BBA2D}"/>
              </a:ext>
            </a:extLst>
          </p:cNvPr>
          <p:cNvGrpSpPr/>
          <p:nvPr/>
        </p:nvGrpSpPr>
        <p:grpSpPr>
          <a:xfrm>
            <a:off x="2579975" y="9732018"/>
            <a:ext cx="5269368" cy="1623436"/>
            <a:chOff x="2959296" y="9727152"/>
            <a:chExt cx="5269368" cy="1623436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0329C069-3596-8844-930A-96346D482322}"/>
                </a:ext>
              </a:extLst>
            </p:cNvPr>
            <p:cNvSpPr txBox="1"/>
            <p:nvPr/>
          </p:nvSpPr>
          <p:spPr>
            <a:xfrm>
              <a:off x="2987864" y="972715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325" name="Rectangle 56">
              <a:extLst>
                <a:ext uri="{FF2B5EF4-FFF2-40B4-BE49-F238E27FC236}">
                  <a16:creationId xmlns:a16="http://schemas.microsoft.com/office/drawing/2014/main" id="{A8E5F068-A40C-534B-888A-A1864E06147D}"/>
                </a:ext>
              </a:extLst>
            </p:cNvPr>
            <p:cNvSpPr/>
            <p:nvPr/>
          </p:nvSpPr>
          <p:spPr>
            <a:xfrm>
              <a:off x="2959296" y="10396481"/>
              <a:ext cx="52693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1A3251A4-9742-C049-A25B-C75E489E83E4}"/>
              </a:ext>
            </a:extLst>
          </p:cNvPr>
          <p:cNvGrpSpPr/>
          <p:nvPr/>
        </p:nvGrpSpPr>
        <p:grpSpPr>
          <a:xfrm>
            <a:off x="10486412" y="9732018"/>
            <a:ext cx="5269368" cy="1623436"/>
            <a:chOff x="2959296" y="9727152"/>
            <a:chExt cx="5269368" cy="1623436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B3D08105-6CCB-C242-BA21-9EDC25F4C549}"/>
                </a:ext>
              </a:extLst>
            </p:cNvPr>
            <p:cNvSpPr txBox="1"/>
            <p:nvPr/>
          </p:nvSpPr>
          <p:spPr>
            <a:xfrm>
              <a:off x="2987864" y="972715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328" name="Rectangle 56">
              <a:extLst>
                <a:ext uri="{FF2B5EF4-FFF2-40B4-BE49-F238E27FC236}">
                  <a16:creationId xmlns:a16="http://schemas.microsoft.com/office/drawing/2014/main" id="{C78882E1-1144-7A4E-9CA0-18E13858B187}"/>
                </a:ext>
              </a:extLst>
            </p:cNvPr>
            <p:cNvSpPr/>
            <p:nvPr/>
          </p:nvSpPr>
          <p:spPr>
            <a:xfrm>
              <a:off x="2959296" y="10396481"/>
              <a:ext cx="52693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725BC62-1779-8041-8E47-30251BC872F7}"/>
              </a:ext>
            </a:extLst>
          </p:cNvPr>
          <p:cNvGrpSpPr/>
          <p:nvPr/>
        </p:nvGrpSpPr>
        <p:grpSpPr>
          <a:xfrm>
            <a:off x="18421417" y="9732018"/>
            <a:ext cx="5269368" cy="1623436"/>
            <a:chOff x="2959296" y="9727152"/>
            <a:chExt cx="5269368" cy="1623436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559E8099-7DCA-304F-8C1A-FA9B8118B2B6}"/>
                </a:ext>
              </a:extLst>
            </p:cNvPr>
            <p:cNvSpPr txBox="1"/>
            <p:nvPr/>
          </p:nvSpPr>
          <p:spPr>
            <a:xfrm>
              <a:off x="2987864" y="972715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331" name="Rectangle 56">
              <a:extLst>
                <a:ext uri="{FF2B5EF4-FFF2-40B4-BE49-F238E27FC236}">
                  <a16:creationId xmlns:a16="http://schemas.microsoft.com/office/drawing/2014/main" id="{06A38C92-EC98-E84C-AADF-A44F70C3A50F}"/>
                </a:ext>
              </a:extLst>
            </p:cNvPr>
            <p:cNvSpPr/>
            <p:nvPr/>
          </p:nvSpPr>
          <p:spPr>
            <a:xfrm>
              <a:off x="2959296" y="10396481"/>
              <a:ext cx="52693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5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6783A83-3F45-8A4C-8520-A1A4EDF8C2C0}"/>
              </a:ext>
            </a:extLst>
          </p:cNvPr>
          <p:cNvSpPr/>
          <p:nvPr/>
        </p:nvSpPr>
        <p:spPr>
          <a:xfrm>
            <a:off x="16092532" y="8089741"/>
            <a:ext cx="6566956" cy="31273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2F0CA64-483C-184D-9D48-E727BE835248}"/>
              </a:ext>
            </a:extLst>
          </p:cNvPr>
          <p:cNvSpPr/>
          <p:nvPr/>
        </p:nvSpPr>
        <p:spPr>
          <a:xfrm>
            <a:off x="8927501" y="8089741"/>
            <a:ext cx="6566956" cy="31273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A3C0807-DF7F-1D4F-B9E9-571AAF233712}"/>
              </a:ext>
            </a:extLst>
          </p:cNvPr>
          <p:cNvSpPr/>
          <p:nvPr/>
        </p:nvSpPr>
        <p:spPr>
          <a:xfrm>
            <a:off x="1706873" y="8089741"/>
            <a:ext cx="6566956" cy="31273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44658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take steps to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protect yourself</a:t>
            </a:r>
          </a:p>
        </p:txBody>
      </p:sp>
      <p:sp>
        <p:nvSpPr>
          <p:cNvPr id="64" name="Down Arrow 6">
            <a:extLst>
              <a:ext uri="{FF2B5EF4-FFF2-40B4-BE49-F238E27FC236}">
                <a16:creationId xmlns:a16="http://schemas.microsoft.com/office/drawing/2014/main" id="{C140F507-44CC-6047-827C-69FDFB94A709}"/>
              </a:ext>
            </a:extLst>
          </p:cNvPr>
          <p:cNvSpPr/>
          <p:nvPr/>
        </p:nvSpPr>
        <p:spPr>
          <a:xfrm>
            <a:off x="4575498" y="6858000"/>
            <a:ext cx="840997" cy="9040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Down Arrow 10">
            <a:extLst>
              <a:ext uri="{FF2B5EF4-FFF2-40B4-BE49-F238E27FC236}">
                <a16:creationId xmlns:a16="http://schemas.microsoft.com/office/drawing/2014/main" id="{0C1CED83-D54B-6A4A-98B9-1CDBFCB1813F}"/>
              </a:ext>
            </a:extLst>
          </p:cNvPr>
          <p:cNvSpPr/>
          <p:nvPr/>
        </p:nvSpPr>
        <p:spPr>
          <a:xfrm>
            <a:off x="11768326" y="6858000"/>
            <a:ext cx="840997" cy="9040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Down Arrow 14">
            <a:extLst>
              <a:ext uri="{FF2B5EF4-FFF2-40B4-BE49-F238E27FC236}">
                <a16:creationId xmlns:a16="http://schemas.microsoft.com/office/drawing/2014/main" id="{9456884B-F3F1-1541-92C3-AE37A125B2E0}"/>
              </a:ext>
            </a:extLst>
          </p:cNvPr>
          <p:cNvSpPr/>
          <p:nvPr/>
        </p:nvSpPr>
        <p:spPr>
          <a:xfrm>
            <a:off x="18961154" y="6858000"/>
            <a:ext cx="840997" cy="9040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CuadroTexto 351">
            <a:extLst>
              <a:ext uri="{FF2B5EF4-FFF2-40B4-BE49-F238E27FC236}">
                <a16:creationId xmlns:a16="http://schemas.microsoft.com/office/drawing/2014/main" id="{8168F7A4-18C7-9340-8633-6CD41832C434}"/>
              </a:ext>
            </a:extLst>
          </p:cNvPr>
          <p:cNvSpPr txBox="1"/>
          <p:nvPr/>
        </p:nvSpPr>
        <p:spPr>
          <a:xfrm>
            <a:off x="2132398" y="8960915"/>
            <a:ext cx="5727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5" name="CuadroTexto 351">
            <a:extLst>
              <a:ext uri="{FF2B5EF4-FFF2-40B4-BE49-F238E27FC236}">
                <a16:creationId xmlns:a16="http://schemas.microsoft.com/office/drawing/2014/main" id="{ED976190-DF55-AA45-871A-D762DC2D287C}"/>
              </a:ext>
            </a:extLst>
          </p:cNvPr>
          <p:cNvSpPr txBox="1"/>
          <p:nvPr/>
        </p:nvSpPr>
        <p:spPr>
          <a:xfrm>
            <a:off x="9325228" y="8960915"/>
            <a:ext cx="5727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6" name="CuadroTexto 351">
            <a:extLst>
              <a:ext uri="{FF2B5EF4-FFF2-40B4-BE49-F238E27FC236}">
                <a16:creationId xmlns:a16="http://schemas.microsoft.com/office/drawing/2014/main" id="{F47D7FE0-7AE6-074F-B4EE-734469D2BAC0}"/>
              </a:ext>
            </a:extLst>
          </p:cNvPr>
          <p:cNvSpPr txBox="1"/>
          <p:nvPr/>
        </p:nvSpPr>
        <p:spPr>
          <a:xfrm>
            <a:off x="16512415" y="8960915"/>
            <a:ext cx="5727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69202E4-6645-4F46-B9F1-C7EEB7A3BE26}"/>
              </a:ext>
            </a:extLst>
          </p:cNvPr>
          <p:cNvGrpSpPr/>
          <p:nvPr/>
        </p:nvGrpSpPr>
        <p:grpSpPr>
          <a:xfrm>
            <a:off x="10684589" y="4783232"/>
            <a:ext cx="3008468" cy="1244878"/>
            <a:chOff x="9091699" y="12226158"/>
            <a:chExt cx="2257244" cy="934029"/>
          </a:xfrm>
        </p:grpSpPr>
        <p:sp>
          <p:nvSpPr>
            <p:cNvPr id="81" name="Freeform 1251">
              <a:extLst>
                <a:ext uri="{FF2B5EF4-FFF2-40B4-BE49-F238E27FC236}">
                  <a16:creationId xmlns:a16="http://schemas.microsoft.com/office/drawing/2014/main" id="{D2B72DF0-BC31-8A45-8406-002F75C7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982" y="12381829"/>
              <a:ext cx="1198677" cy="778358"/>
            </a:xfrm>
            <a:custGeom>
              <a:avLst/>
              <a:gdLst>
                <a:gd name="T0" fmla="*/ 337 w 338"/>
                <a:gd name="T1" fmla="*/ 201 h 221"/>
                <a:gd name="T2" fmla="*/ 337 w 338"/>
                <a:gd name="T3" fmla="*/ 201 h 221"/>
                <a:gd name="T4" fmla="*/ 167 w 338"/>
                <a:gd name="T5" fmla="*/ 217 h 221"/>
                <a:gd name="T6" fmla="*/ 0 w 338"/>
                <a:gd name="T7" fmla="*/ 201 h 221"/>
                <a:gd name="T8" fmla="*/ 0 w 338"/>
                <a:gd name="T9" fmla="*/ 18 h 221"/>
                <a:gd name="T10" fmla="*/ 167 w 338"/>
                <a:gd name="T11" fmla="*/ 0 h 221"/>
                <a:gd name="T12" fmla="*/ 337 w 338"/>
                <a:gd name="T13" fmla="*/ 18 h 221"/>
                <a:gd name="T14" fmla="*/ 337 w 338"/>
                <a:gd name="T15" fmla="*/ 20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1">
                  <a:moveTo>
                    <a:pt x="337" y="201"/>
                  </a:moveTo>
                  <a:lnTo>
                    <a:pt x="337" y="201"/>
                  </a:lnTo>
                  <a:cubicBezTo>
                    <a:pt x="337" y="201"/>
                    <a:pt x="258" y="220"/>
                    <a:pt x="167" y="217"/>
                  </a:cubicBezTo>
                  <a:cubicBezTo>
                    <a:pt x="88" y="214"/>
                    <a:pt x="0" y="201"/>
                    <a:pt x="0" y="2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85" y="0"/>
                    <a:pt x="167" y="0"/>
                  </a:cubicBezTo>
                  <a:cubicBezTo>
                    <a:pt x="261" y="3"/>
                    <a:pt x="337" y="18"/>
                    <a:pt x="337" y="18"/>
                  </a:cubicBezTo>
                  <a:lnTo>
                    <a:pt x="337" y="20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252">
              <a:extLst>
                <a:ext uri="{FF2B5EF4-FFF2-40B4-BE49-F238E27FC236}">
                  <a16:creationId xmlns:a16="http://schemas.microsoft.com/office/drawing/2014/main" id="{4662EB48-AEE3-8848-BD42-F6E575A8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5420" y="12381829"/>
              <a:ext cx="77830" cy="762786"/>
            </a:xfrm>
            <a:custGeom>
              <a:avLst/>
              <a:gdLst>
                <a:gd name="T0" fmla="*/ 9 w 20"/>
                <a:gd name="T1" fmla="*/ 214 h 215"/>
                <a:gd name="T2" fmla="*/ 9 w 20"/>
                <a:gd name="T3" fmla="*/ 214 h 215"/>
                <a:gd name="T4" fmla="*/ 9 w 20"/>
                <a:gd name="T5" fmla="*/ 214 h 215"/>
                <a:gd name="T6" fmla="*/ 0 w 20"/>
                <a:gd name="T7" fmla="*/ 204 h 215"/>
                <a:gd name="T8" fmla="*/ 0 w 20"/>
                <a:gd name="T9" fmla="*/ 9 h 215"/>
                <a:gd name="T10" fmla="*/ 9 w 20"/>
                <a:gd name="T11" fmla="*/ 0 h 215"/>
                <a:gd name="T12" fmla="*/ 9 w 20"/>
                <a:gd name="T13" fmla="*/ 0 h 215"/>
                <a:gd name="T14" fmla="*/ 19 w 20"/>
                <a:gd name="T15" fmla="*/ 9 h 215"/>
                <a:gd name="T16" fmla="*/ 19 w 20"/>
                <a:gd name="T17" fmla="*/ 204 h 215"/>
                <a:gd name="T18" fmla="*/ 9 w 20"/>
                <a:gd name="T1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5">
                  <a:moveTo>
                    <a:pt x="9" y="214"/>
                  </a:moveTo>
                  <a:lnTo>
                    <a:pt x="9" y="214"/>
                  </a:lnTo>
                  <a:lnTo>
                    <a:pt x="9" y="214"/>
                  </a:lnTo>
                  <a:cubicBezTo>
                    <a:pt x="3" y="214"/>
                    <a:pt x="0" y="210"/>
                    <a:pt x="0" y="20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0"/>
                    <a:pt x="9" y="0"/>
                  </a:cubicBezTo>
                  <a:lnTo>
                    <a:pt x="9" y="0"/>
                  </a:lnTo>
                  <a:cubicBezTo>
                    <a:pt x="16" y="0"/>
                    <a:pt x="19" y="6"/>
                    <a:pt x="19" y="9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10"/>
                    <a:pt x="16" y="214"/>
                    <a:pt x="9" y="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253">
              <a:extLst>
                <a:ext uri="{FF2B5EF4-FFF2-40B4-BE49-F238E27FC236}">
                  <a16:creationId xmlns:a16="http://schemas.microsoft.com/office/drawing/2014/main" id="{CC2CA84E-2C9A-B849-AC94-15CA07EC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524" y="12381829"/>
              <a:ext cx="62269" cy="762786"/>
            </a:xfrm>
            <a:custGeom>
              <a:avLst/>
              <a:gdLst>
                <a:gd name="T0" fmla="*/ 9 w 19"/>
                <a:gd name="T1" fmla="*/ 214 h 215"/>
                <a:gd name="T2" fmla="*/ 9 w 19"/>
                <a:gd name="T3" fmla="*/ 214 h 215"/>
                <a:gd name="T4" fmla="*/ 6 w 19"/>
                <a:gd name="T5" fmla="*/ 214 h 215"/>
                <a:gd name="T6" fmla="*/ 0 w 19"/>
                <a:gd name="T7" fmla="*/ 204 h 215"/>
                <a:gd name="T8" fmla="*/ 0 w 19"/>
                <a:gd name="T9" fmla="*/ 9 h 215"/>
                <a:gd name="T10" fmla="*/ 6 w 19"/>
                <a:gd name="T11" fmla="*/ 0 h 215"/>
                <a:gd name="T12" fmla="*/ 9 w 19"/>
                <a:gd name="T13" fmla="*/ 0 h 215"/>
                <a:gd name="T14" fmla="*/ 18 w 19"/>
                <a:gd name="T15" fmla="*/ 9 h 215"/>
                <a:gd name="T16" fmla="*/ 18 w 19"/>
                <a:gd name="T17" fmla="*/ 204 h 215"/>
                <a:gd name="T18" fmla="*/ 9 w 19"/>
                <a:gd name="T1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15">
                  <a:moveTo>
                    <a:pt x="9" y="214"/>
                  </a:moveTo>
                  <a:lnTo>
                    <a:pt x="9" y="214"/>
                  </a:lnTo>
                  <a:cubicBezTo>
                    <a:pt x="6" y="214"/>
                    <a:pt x="6" y="214"/>
                    <a:pt x="6" y="214"/>
                  </a:cubicBezTo>
                  <a:cubicBezTo>
                    <a:pt x="3" y="214"/>
                    <a:pt x="0" y="210"/>
                    <a:pt x="0" y="20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6"/>
                    <a:pt x="18" y="9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10"/>
                    <a:pt x="15" y="214"/>
                    <a:pt x="9" y="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254">
              <a:extLst>
                <a:ext uri="{FF2B5EF4-FFF2-40B4-BE49-F238E27FC236}">
                  <a16:creationId xmlns:a16="http://schemas.microsoft.com/office/drawing/2014/main" id="{53E6AC15-7FF0-BD4D-8223-279B86E9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699" y="12226158"/>
              <a:ext cx="544856" cy="856189"/>
            </a:xfrm>
            <a:custGeom>
              <a:avLst/>
              <a:gdLst>
                <a:gd name="T0" fmla="*/ 145 w 155"/>
                <a:gd name="T1" fmla="*/ 242 h 243"/>
                <a:gd name="T2" fmla="*/ 145 w 155"/>
                <a:gd name="T3" fmla="*/ 242 h 243"/>
                <a:gd name="T4" fmla="*/ 3 w 155"/>
                <a:gd name="T5" fmla="*/ 59 h 243"/>
                <a:gd name="T6" fmla="*/ 25 w 155"/>
                <a:gd name="T7" fmla="*/ 18 h 243"/>
                <a:gd name="T8" fmla="*/ 154 w 155"/>
                <a:gd name="T9" fmla="*/ 66 h 243"/>
                <a:gd name="T10" fmla="*/ 145 w 155"/>
                <a:gd name="T11" fmla="*/ 78 h 243"/>
                <a:gd name="T12" fmla="*/ 32 w 155"/>
                <a:gd name="T13" fmla="*/ 31 h 243"/>
                <a:gd name="T14" fmla="*/ 19 w 155"/>
                <a:gd name="T15" fmla="*/ 59 h 243"/>
                <a:gd name="T16" fmla="*/ 154 w 155"/>
                <a:gd name="T17" fmla="*/ 226 h 243"/>
                <a:gd name="T18" fmla="*/ 145 w 155"/>
                <a:gd name="T1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43">
                  <a:moveTo>
                    <a:pt x="145" y="242"/>
                  </a:moveTo>
                  <a:lnTo>
                    <a:pt x="145" y="242"/>
                  </a:lnTo>
                  <a:cubicBezTo>
                    <a:pt x="139" y="239"/>
                    <a:pt x="0" y="154"/>
                    <a:pt x="3" y="59"/>
                  </a:cubicBezTo>
                  <a:cubicBezTo>
                    <a:pt x="3" y="37"/>
                    <a:pt x="13" y="25"/>
                    <a:pt x="25" y="18"/>
                  </a:cubicBezTo>
                  <a:cubicBezTo>
                    <a:pt x="66" y="0"/>
                    <a:pt x="145" y="56"/>
                    <a:pt x="154" y="66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14" y="53"/>
                    <a:pt x="57" y="22"/>
                    <a:pt x="32" y="31"/>
                  </a:cubicBezTo>
                  <a:cubicBezTo>
                    <a:pt x="25" y="37"/>
                    <a:pt x="19" y="44"/>
                    <a:pt x="19" y="59"/>
                  </a:cubicBezTo>
                  <a:cubicBezTo>
                    <a:pt x="16" y="144"/>
                    <a:pt x="151" y="226"/>
                    <a:pt x="154" y="226"/>
                  </a:cubicBezTo>
                  <a:lnTo>
                    <a:pt x="145" y="2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255">
              <a:extLst>
                <a:ext uri="{FF2B5EF4-FFF2-40B4-BE49-F238E27FC236}">
                  <a16:creationId xmlns:a16="http://schemas.microsoft.com/office/drawing/2014/main" id="{E66EC75F-E5C9-4640-8BC7-C0BA55D0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087" y="12226158"/>
              <a:ext cx="544856" cy="856189"/>
            </a:xfrm>
            <a:custGeom>
              <a:avLst/>
              <a:gdLst>
                <a:gd name="T0" fmla="*/ 9 w 155"/>
                <a:gd name="T1" fmla="*/ 242 h 243"/>
                <a:gd name="T2" fmla="*/ 9 w 155"/>
                <a:gd name="T3" fmla="*/ 242 h 243"/>
                <a:gd name="T4" fmla="*/ 151 w 155"/>
                <a:gd name="T5" fmla="*/ 59 h 243"/>
                <a:gd name="T6" fmla="*/ 129 w 155"/>
                <a:gd name="T7" fmla="*/ 18 h 243"/>
                <a:gd name="T8" fmla="*/ 0 w 155"/>
                <a:gd name="T9" fmla="*/ 66 h 243"/>
                <a:gd name="T10" fmla="*/ 9 w 155"/>
                <a:gd name="T11" fmla="*/ 78 h 243"/>
                <a:gd name="T12" fmla="*/ 122 w 155"/>
                <a:gd name="T13" fmla="*/ 31 h 243"/>
                <a:gd name="T14" fmla="*/ 135 w 155"/>
                <a:gd name="T15" fmla="*/ 59 h 243"/>
                <a:gd name="T16" fmla="*/ 0 w 155"/>
                <a:gd name="T17" fmla="*/ 226 h 243"/>
                <a:gd name="T18" fmla="*/ 9 w 155"/>
                <a:gd name="T1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43">
                  <a:moveTo>
                    <a:pt x="9" y="242"/>
                  </a:moveTo>
                  <a:lnTo>
                    <a:pt x="9" y="242"/>
                  </a:lnTo>
                  <a:cubicBezTo>
                    <a:pt x="15" y="239"/>
                    <a:pt x="154" y="154"/>
                    <a:pt x="151" y="59"/>
                  </a:cubicBezTo>
                  <a:cubicBezTo>
                    <a:pt x="151" y="37"/>
                    <a:pt x="144" y="25"/>
                    <a:pt x="129" y="18"/>
                  </a:cubicBezTo>
                  <a:cubicBezTo>
                    <a:pt x="88" y="0"/>
                    <a:pt x="9" y="56"/>
                    <a:pt x="0" y="6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41" y="53"/>
                    <a:pt x="97" y="22"/>
                    <a:pt x="122" y="31"/>
                  </a:cubicBezTo>
                  <a:cubicBezTo>
                    <a:pt x="129" y="37"/>
                    <a:pt x="135" y="44"/>
                    <a:pt x="135" y="59"/>
                  </a:cubicBezTo>
                  <a:cubicBezTo>
                    <a:pt x="138" y="144"/>
                    <a:pt x="3" y="226"/>
                    <a:pt x="0" y="226"/>
                  </a:cubicBezTo>
                  <a:lnTo>
                    <a:pt x="9" y="2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88CCE7-2263-4B49-8A71-802476784DFF}"/>
              </a:ext>
            </a:extLst>
          </p:cNvPr>
          <p:cNvGrpSpPr/>
          <p:nvPr/>
        </p:nvGrpSpPr>
        <p:grpSpPr>
          <a:xfrm>
            <a:off x="3913816" y="4151352"/>
            <a:ext cx="2153070" cy="2330388"/>
            <a:chOff x="11909361" y="11743571"/>
            <a:chExt cx="1323203" cy="1432179"/>
          </a:xfrm>
        </p:grpSpPr>
        <p:sp>
          <p:nvSpPr>
            <p:cNvPr id="87" name="Freeform 1256">
              <a:extLst>
                <a:ext uri="{FF2B5EF4-FFF2-40B4-BE49-F238E27FC236}">
                  <a16:creationId xmlns:a16="http://schemas.microsoft.com/office/drawing/2014/main" id="{1A34D550-6948-2943-8585-FE1F6AC3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9778" y="11899242"/>
              <a:ext cx="762786" cy="1276508"/>
            </a:xfrm>
            <a:custGeom>
              <a:avLst/>
              <a:gdLst>
                <a:gd name="T0" fmla="*/ 88 w 214"/>
                <a:gd name="T1" fmla="*/ 356 h 360"/>
                <a:gd name="T2" fmla="*/ 88 w 214"/>
                <a:gd name="T3" fmla="*/ 356 h 360"/>
                <a:gd name="T4" fmla="*/ 97 w 214"/>
                <a:gd name="T5" fmla="*/ 353 h 360"/>
                <a:gd name="T6" fmla="*/ 129 w 214"/>
                <a:gd name="T7" fmla="*/ 271 h 360"/>
                <a:gd name="T8" fmla="*/ 198 w 214"/>
                <a:gd name="T9" fmla="*/ 195 h 360"/>
                <a:gd name="T10" fmla="*/ 213 w 214"/>
                <a:gd name="T11" fmla="*/ 157 h 360"/>
                <a:gd name="T12" fmla="*/ 204 w 214"/>
                <a:gd name="T13" fmla="*/ 142 h 360"/>
                <a:gd name="T14" fmla="*/ 188 w 214"/>
                <a:gd name="T15" fmla="*/ 151 h 360"/>
                <a:gd name="T16" fmla="*/ 173 w 214"/>
                <a:gd name="T17" fmla="*/ 173 h 360"/>
                <a:gd name="T18" fmla="*/ 163 w 214"/>
                <a:gd name="T19" fmla="*/ 170 h 360"/>
                <a:gd name="T20" fmla="*/ 166 w 214"/>
                <a:gd name="T21" fmla="*/ 154 h 360"/>
                <a:gd name="T22" fmla="*/ 173 w 214"/>
                <a:gd name="T23" fmla="*/ 136 h 360"/>
                <a:gd name="T24" fmla="*/ 191 w 214"/>
                <a:gd name="T25" fmla="*/ 51 h 360"/>
                <a:gd name="T26" fmla="*/ 185 w 214"/>
                <a:gd name="T27" fmla="*/ 35 h 360"/>
                <a:gd name="T28" fmla="*/ 169 w 214"/>
                <a:gd name="T29" fmla="*/ 47 h 360"/>
                <a:gd name="T30" fmla="*/ 147 w 214"/>
                <a:gd name="T31" fmla="*/ 123 h 360"/>
                <a:gd name="T32" fmla="*/ 138 w 214"/>
                <a:gd name="T33" fmla="*/ 120 h 360"/>
                <a:gd name="T34" fmla="*/ 160 w 214"/>
                <a:gd name="T35" fmla="*/ 16 h 360"/>
                <a:gd name="T36" fmla="*/ 154 w 214"/>
                <a:gd name="T37" fmla="*/ 0 h 360"/>
                <a:gd name="T38" fmla="*/ 138 w 214"/>
                <a:gd name="T39" fmla="*/ 10 h 360"/>
                <a:gd name="T40" fmla="*/ 113 w 214"/>
                <a:gd name="T41" fmla="*/ 113 h 360"/>
                <a:gd name="T42" fmla="*/ 100 w 214"/>
                <a:gd name="T43" fmla="*/ 113 h 360"/>
                <a:gd name="T44" fmla="*/ 116 w 214"/>
                <a:gd name="T45" fmla="*/ 22 h 360"/>
                <a:gd name="T46" fmla="*/ 110 w 214"/>
                <a:gd name="T47" fmla="*/ 10 h 360"/>
                <a:gd name="T48" fmla="*/ 107 w 214"/>
                <a:gd name="T49" fmla="*/ 10 h 360"/>
                <a:gd name="T50" fmla="*/ 94 w 214"/>
                <a:gd name="T51" fmla="*/ 16 h 360"/>
                <a:gd name="T52" fmla="*/ 75 w 214"/>
                <a:gd name="T53" fmla="*/ 107 h 360"/>
                <a:gd name="T54" fmla="*/ 62 w 214"/>
                <a:gd name="T55" fmla="*/ 104 h 360"/>
                <a:gd name="T56" fmla="*/ 72 w 214"/>
                <a:gd name="T57" fmla="*/ 44 h 360"/>
                <a:gd name="T58" fmla="*/ 66 w 214"/>
                <a:gd name="T59" fmla="*/ 32 h 360"/>
                <a:gd name="T60" fmla="*/ 53 w 214"/>
                <a:gd name="T61" fmla="*/ 38 h 360"/>
                <a:gd name="T62" fmla="*/ 40 w 214"/>
                <a:gd name="T63" fmla="*/ 104 h 360"/>
                <a:gd name="T64" fmla="*/ 34 w 214"/>
                <a:gd name="T65" fmla="*/ 139 h 360"/>
                <a:gd name="T66" fmla="*/ 18 w 214"/>
                <a:gd name="T67" fmla="*/ 205 h 360"/>
                <a:gd name="T68" fmla="*/ 22 w 214"/>
                <a:gd name="T69" fmla="*/ 249 h 360"/>
                <a:gd name="T70" fmla="*/ 3 w 214"/>
                <a:gd name="T71" fmla="*/ 330 h 360"/>
                <a:gd name="T72" fmla="*/ 6 w 214"/>
                <a:gd name="T73" fmla="*/ 337 h 360"/>
                <a:gd name="T74" fmla="*/ 88 w 214"/>
                <a:gd name="T75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360">
                  <a:moveTo>
                    <a:pt x="88" y="356"/>
                  </a:moveTo>
                  <a:lnTo>
                    <a:pt x="88" y="356"/>
                  </a:lnTo>
                  <a:cubicBezTo>
                    <a:pt x="91" y="359"/>
                    <a:pt x="94" y="356"/>
                    <a:pt x="97" y="353"/>
                  </a:cubicBezTo>
                  <a:cubicBezTo>
                    <a:pt x="103" y="318"/>
                    <a:pt x="113" y="290"/>
                    <a:pt x="129" y="271"/>
                  </a:cubicBezTo>
                  <a:cubicBezTo>
                    <a:pt x="141" y="255"/>
                    <a:pt x="176" y="233"/>
                    <a:pt x="198" y="195"/>
                  </a:cubicBezTo>
                  <a:cubicBezTo>
                    <a:pt x="207" y="176"/>
                    <a:pt x="213" y="157"/>
                    <a:pt x="213" y="157"/>
                  </a:cubicBezTo>
                  <a:cubicBezTo>
                    <a:pt x="213" y="151"/>
                    <a:pt x="210" y="145"/>
                    <a:pt x="204" y="142"/>
                  </a:cubicBezTo>
                  <a:cubicBezTo>
                    <a:pt x="198" y="142"/>
                    <a:pt x="191" y="145"/>
                    <a:pt x="188" y="151"/>
                  </a:cubicBezTo>
                  <a:cubicBezTo>
                    <a:pt x="185" y="161"/>
                    <a:pt x="182" y="167"/>
                    <a:pt x="173" y="173"/>
                  </a:cubicBezTo>
                  <a:cubicBezTo>
                    <a:pt x="169" y="176"/>
                    <a:pt x="163" y="173"/>
                    <a:pt x="163" y="170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5" y="44"/>
                    <a:pt x="191" y="38"/>
                    <a:pt x="185" y="35"/>
                  </a:cubicBezTo>
                  <a:cubicBezTo>
                    <a:pt x="176" y="35"/>
                    <a:pt x="169" y="38"/>
                    <a:pt x="169" y="47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4" y="129"/>
                    <a:pt x="138" y="126"/>
                    <a:pt x="138" y="120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3" y="10"/>
                    <a:pt x="160" y="3"/>
                    <a:pt x="154" y="0"/>
                  </a:cubicBezTo>
                  <a:cubicBezTo>
                    <a:pt x="144" y="0"/>
                    <a:pt x="138" y="3"/>
                    <a:pt x="138" y="10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0" y="123"/>
                    <a:pt x="97" y="120"/>
                    <a:pt x="100" y="11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6"/>
                    <a:pt x="113" y="13"/>
                    <a:pt x="110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0" y="10"/>
                    <a:pt x="97" y="13"/>
                    <a:pt x="94" y="16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3"/>
                    <a:pt x="62" y="110"/>
                    <a:pt x="62" y="10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38"/>
                    <a:pt x="69" y="35"/>
                    <a:pt x="66" y="32"/>
                  </a:cubicBezTo>
                  <a:cubicBezTo>
                    <a:pt x="59" y="32"/>
                    <a:pt x="53" y="32"/>
                    <a:pt x="53" y="38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34" y="129"/>
                    <a:pt x="34" y="139"/>
                  </a:cubicBezTo>
                  <a:cubicBezTo>
                    <a:pt x="28" y="154"/>
                    <a:pt x="22" y="186"/>
                    <a:pt x="18" y="205"/>
                  </a:cubicBezTo>
                  <a:cubicBezTo>
                    <a:pt x="15" y="220"/>
                    <a:pt x="22" y="233"/>
                    <a:pt x="22" y="249"/>
                  </a:cubicBezTo>
                  <a:cubicBezTo>
                    <a:pt x="18" y="271"/>
                    <a:pt x="12" y="296"/>
                    <a:pt x="3" y="330"/>
                  </a:cubicBezTo>
                  <a:cubicBezTo>
                    <a:pt x="0" y="334"/>
                    <a:pt x="3" y="337"/>
                    <a:pt x="6" y="337"/>
                  </a:cubicBezTo>
                  <a:lnTo>
                    <a:pt x="88" y="3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257">
              <a:extLst>
                <a:ext uri="{FF2B5EF4-FFF2-40B4-BE49-F238E27FC236}">
                  <a16:creationId xmlns:a16="http://schemas.microsoft.com/office/drawing/2014/main" id="{E424E519-09EB-5445-BC8B-515B1DB5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9361" y="11743571"/>
              <a:ext cx="747225" cy="1276508"/>
            </a:xfrm>
            <a:custGeom>
              <a:avLst/>
              <a:gdLst>
                <a:gd name="T0" fmla="*/ 123 w 212"/>
                <a:gd name="T1" fmla="*/ 359 h 360"/>
                <a:gd name="T2" fmla="*/ 123 w 212"/>
                <a:gd name="T3" fmla="*/ 359 h 360"/>
                <a:gd name="T4" fmla="*/ 117 w 212"/>
                <a:gd name="T5" fmla="*/ 356 h 360"/>
                <a:gd name="T6" fmla="*/ 85 w 212"/>
                <a:gd name="T7" fmla="*/ 274 h 360"/>
                <a:gd name="T8" fmla="*/ 16 w 212"/>
                <a:gd name="T9" fmla="*/ 195 h 360"/>
                <a:gd name="T10" fmla="*/ 0 w 212"/>
                <a:gd name="T11" fmla="*/ 158 h 360"/>
                <a:gd name="T12" fmla="*/ 10 w 212"/>
                <a:gd name="T13" fmla="*/ 145 h 360"/>
                <a:gd name="T14" fmla="*/ 22 w 212"/>
                <a:gd name="T15" fmla="*/ 154 h 360"/>
                <a:gd name="T16" fmla="*/ 41 w 212"/>
                <a:gd name="T17" fmla="*/ 177 h 360"/>
                <a:gd name="T18" fmla="*/ 47 w 212"/>
                <a:gd name="T19" fmla="*/ 170 h 360"/>
                <a:gd name="T20" fmla="*/ 44 w 212"/>
                <a:gd name="T21" fmla="*/ 158 h 360"/>
                <a:gd name="T22" fmla="*/ 41 w 212"/>
                <a:gd name="T23" fmla="*/ 139 h 360"/>
                <a:gd name="T24" fmla="*/ 19 w 212"/>
                <a:gd name="T25" fmla="*/ 51 h 360"/>
                <a:gd name="T26" fmla="*/ 29 w 212"/>
                <a:gd name="T27" fmla="*/ 38 h 360"/>
                <a:gd name="T28" fmla="*/ 44 w 212"/>
                <a:gd name="T29" fmla="*/ 47 h 360"/>
                <a:gd name="T30" fmla="*/ 66 w 212"/>
                <a:gd name="T31" fmla="*/ 123 h 360"/>
                <a:gd name="T32" fmla="*/ 76 w 212"/>
                <a:gd name="T33" fmla="*/ 123 h 360"/>
                <a:gd name="T34" fmla="*/ 54 w 212"/>
                <a:gd name="T35" fmla="*/ 19 h 360"/>
                <a:gd name="T36" fmla="*/ 60 w 212"/>
                <a:gd name="T37" fmla="*/ 3 h 360"/>
                <a:gd name="T38" fmla="*/ 76 w 212"/>
                <a:gd name="T39" fmla="*/ 13 h 360"/>
                <a:gd name="T40" fmla="*/ 101 w 212"/>
                <a:gd name="T41" fmla="*/ 117 h 360"/>
                <a:gd name="T42" fmla="*/ 114 w 212"/>
                <a:gd name="T43" fmla="*/ 114 h 360"/>
                <a:gd name="T44" fmla="*/ 98 w 212"/>
                <a:gd name="T45" fmla="*/ 26 h 360"/>
                <a:gd name="T46" fmla="*/ 104 w 212"/>
                <a:gd name="T47" fmla="*/ 13 h 360"/>
                <a:gd name="T48" fmla="*/ 107 w 212"/>
                <a:gd name="T49" fmla="*/ 13 h 360"/>
                <a:gd name="T50" fmla="*/ 117 w 212"/>
                <a:gd name="T51" fmla="*/ 19 h 360"/>
                <a:gd name="T52" fmla="*/ 139 w 212"/>
                <a:gd name="T53" fmla="*/ 110 h 360"/>
                <a:gd name="T54" fmla="*/ 148 w 212"/>
                <a:gd name="T55" fmla="*/ 107 h 360"/>
                <a:gd name="T56" fmla="*/ 142 w 212"/>
                <a:gd name="T57" fmla="*/ 44 h 360"/>
                <a:gd name="T58" fmla="*/ 148 w 212"/>
                <a:gd name="T59" fmla="*/ 35 h 360"/>
                <a:gd name="T60" fmla="*/ 161 w 212"/>
                <a:gd name="T61" fmla="*/ 41 h 360"/>
                <a:gd name="T62" fmla="*/ 173 w 212"/>
                <a:gd name="T63" fmla="*/ 107 h 360"/>
                <a:gd name="T64" fmla="*/ 180 w 212"/>
                <a:gd name="T65" fmla="*/ 142 h 360"/>
                <a:gd name="T66" fmla="*/ 195 w 212"/>
                <a:gd name="T67" fmla="*/ 208 h 360"/>
                <a:gd name="T68" fmla="*/ 192 w 212"/>
                <a:gd name="T69" fmla="*/ 252 h 360"/>
                <a:gd name="T70" fmla="*/ 211 w 212"/>
                <a:gd name="T71" fmla="*/ 331 h 360"/>
                <a:gd name="T72" fmla="*/ 208 w 212"/>
                <a:gd name="T73" fmla="*/ 340 h 360"/>
                <a:gd name="T74" fmla="*/ 123 w 212"/>
                <a:gd name="T75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360">
                  <a:moveTo>
                    <a:pt x="123" y="359"/>
                  </a:moveTo>
                  <a:lnTo>
                    <a:pt x="123" y="359"/>
                  </a:lnTo>
                  <a:cubicBezTo>
                    <a:pt x="120" y="359"/>
                    <a:pt x="117" y="359"/>
                    <a:pt x="117" y="356"/>
                  </a:cubicBezTo>
                  <a:cubicBezTo>
                    <a:pt x="107" y="321"/>
                    <a:pt x="98" y="293"/>
                    <a:pt x="85" y="274"/>
                  </a:cubicBezTo>
                  <a:cubicBezTo>
                    <a:pt x="69" y="258"/>
                    <a:pt x="35" y="233"/>
                    <a:pt x="16" y="195"/>
                  </a:cubicBezTo>
                  <a:cubicBezTo>
                    <a:pt x="7" y="180"/>
                    <a:pt x="0" y="158"/>
                    <a:pt x="0" y="158"/>
                  </a:cubicBezTo>
                  <a:cubicBezTo>
                    <a:pt x="0" y="151"/>
                    <a:pt x="3" y="145"/>
                    <a:pt x="10" y="145"/>
                  </a:cubicBezTo>
                  <a:cubicBezTo>
                    <a:pt x="16" y="142"/>
                    <a:pt x="22" y="148"/>
                    <a:pt x="22" y="154"/>
                  </a:cubicBezTo>
                  <a:cubicBezTo>
                    <a:pt x="29" y="161"/>
                    <a:pt x="32" y="167"/>
                    <a:pt x="41" y="177"/>
                  </a:cubicBezTo>
                  <a:cubicBezTo>
                    <a:pt x="44" y="180"/>
                    <a:pt x="51" y="177"/>
                    <a:pt x="47" y="170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44"/>
                    <a:pt x="22" y="38"/>
                    <a:pt x="29" y="38"/>
                  </a:cubicBezTo>
                  <a:cubicBezTo>
                    <a:pt x="35" y="38"/>
                    <a:pt x="44" y="41"/>
                    <a:pt x="44" y="47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32"/>
                    <a:pt x="76" y="129"/>
                    <a:pt x="76" y="123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1" y="13"/>
                    <a:pt x="54" y="7"/>
                    <a:pt x="60" y="3"/>
                  </a:cubicBezTo>
                  <a:cubicBezTo>
                    <a:pt x="66" y="0"/>
                    <a:pt x="76" y="7"/>
                    <a:pt x="76" y="13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4" y="123"/>
                    <a:pt x="114" y="120"/>
                    <a:pt x="114" y="11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5" y="19"/>
                    <a:pt x="98" y="13"/>
                    <a:pt x="104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14" y="10"/>
                    <a:pt x="117" y="13"/>
                    <a:pt x="117" y="1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2" y="117"/>
                    <a:pt x="151" y="114"/>
                    <a:pt x="148" y="107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1"/>
                    <a:pt x="142" y="35"/>
                    <a:pt x="148" y="35"/>
                  </a:cubicBezTo>
                  <a:cubicBezTo>
                    <a:pt x="154" y="32"/>
                    <a:pt x="158" y="35"/>
                    <a:pt x="161" y="41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6" y="132"/>
                    <a:pt x="180" y="142"/>
                  </a:cubicBezTo>
                  <a:cubicBezTo>
                    <a:pt x="183" y="158"/>
                    <a:pt x="192" y="186"/>
                    <a:pt x="195" y="208"/>
                  </a:cubicBezTo>
                  <a:cubicBezTo>
                    <a:pt x="195" y="220"/>
                    <a:pt x="192" y="236"/>
                    <a:pt x="192" y="252"/>
                  </a:cubicBezTo>
                  <a:cubicBezTo>
                    <a:pt x="192" y="271"/>
                    <a:pt x="202" y="296"/>
                    <a:pt x="211" y="331"/>
                  </a:cubicBezTo>
                  <a:cubicBezTo>
                    <a:pt x="211" y="337"/>
                    <a:pt x="211" y="340"/>
                    <a:pt x="208" y="340"/>
                  </a:cubicBezTo>
                  <a:lnTo>
                    <a:pt x="123" y="3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9E1EF7-DD28-1E46-BD2D-8603BCD42248}"/>
              </a:ext>
            </a:extLst>
          </p:cNvPr>
          <p:cNvGrpSpPr/>
          <p:nvPr/>
        </p:nvGrpSpPr>
        <p:grpSpPr>
          <a:xfrm>
            <a:off x="18673024" y="3922164"/>
            <a:ext cx="1361622" cy="2295302"/>
            <a:chOff x="14244436" y="11401094"/>
            <a:chExt cx="1089702" cy="1836925"/>
          </a:xfrm>
        </p:grpSpPr>
        <p:sp>
          <p:nvSpPr>
            <p:cNvPr id="90" name="Freeform 1258">
              <a:extLst>
                <a:ext uri="{FF2B5EF4-FFF2-40B4-BE49-F238E27FC236}">
                  <a16:creationId xmlns:a16="http://schemas.microsoft.com/office/drawing/2014/main" id="{B7E1F781-2695-5244-83D1-585E1E0DB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133" y="11401094"/>
              <a:ext cx="1043005" cy="934029"/>
            </a:xfrm>
            <a:custGeom>
              <a:avLst/>
              <a:gdLst>
                <a:gd name="T0" fmla="*/ 67 w 294"/>
                <a:gd name="T1" fmla="*/ 264 h 265"/>
                <a:gd name="T2" fmla="*/ 67 w 294"/>
                <a:gd name="T3" fmla="*/ 264 h 265"/>
                <a:gd name="T4" fmla="*/ 0 w 294"/>
                <a:gd name="T5" fmla="*/ 50 h 265"/>
                <a:gd name="T6" fmla="*/ 126 w 294"/>
                <a:gd name="T7" fmla="*/ 44 h 265"/>
                <a:gd name="T8" fmla="*/ 208 w 294"/>
                <a:gd name="T9" fmla="*/ 28 h 265"/>
                <a:gd name="T10" fmla="*/ 293 w 294"/>
                <a:gd name="T11" fmla="*/ 56 h 265"/>
                <a:gd name="T12" fmla="*/ 218 w 294"/>
                <a:gd name="T13" fmla="*/ 248 h 265"/>
                <a:gd name="T14" fmla="*/ 67 w 294"/>
                <a:gd name="T15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265">
                  <a:moveTo>
                    <a:pt x="67" y="264"/>
                  </a:moveTo>
                  <a:lnTo>
                    <a:pt x="67" y="264"/>
                  </a:ln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82" y="88"/>
                    <a:pt x="126" y="44"/>
                  </a:cubicBezTo>
                  <a:cubicBezTo>
                    <a:pt x="148" y="19"/>
                    <a:pt x="183" y="0"/>
                    <a:pt x="208" y="28"/>
                  </a:cubicBezTo>
                  <a:cubicBezTo>
                    <a:pt x="233" y="56"/>
                    <a:pt x="224" y="88"/>
                    <a:pt x="293" y="56"/>
                  </a:cubicBezTo>
                  <a:cubicBezTo>
                    <a:pt x="252" y="163"/>
                    <a:pt x="218" y="248"/>
                    <a:pt x="218" y="248"/>
                  </a:cubicBezTo>
                  <a:lnTo>
                    <a:pt x="67" y="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259">
              <a:extLst>
                <a:ext uri="{FF2B5EF4-FFF2-40B4-BE49-F238E27FC236}">
                  <a16:creationId xmlns:a16="http://schemas.microsoft.com/office/drawing/2014/main" id="{A3709F1E-E566-5D4F-8C5C-EFF08F328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436" y="12179452"/>
              <a:ext cx="1089702" cy="1058567"/>
            </a:xfrm>
            <a:custGeom>
              <a:avLst/>
              <a:gdLst>
                <a:gd name="T0" fmla="*/ 280 w 309"/>
                <a:gd name="T1" fmla="*/ 299 h 300"/>
                <a:gd name="T2" fmla="*/ 280 w 309"/>
                <a:gd name="T3" fmla="*/ 299 h 300"/>
                <a:gd name="T4" fmla="*/ 28 w 309"/>
                <a:gd name="T5" fmla="*/ 299 h 300"/>
                <a:gd name="T6" fmla="*/ 0 w 309"/>
                <a:gd name="T7" fmla="*/ 271 h 300"/>
                <a:gd name="T8" fmla="*/ 0 w 309"/>
                <a:gd name="T9" fmla="*/ 28 h 300"/>
                <a:gd name="T10" fmla="*/ 28 w 309"/>
                <a:gd name="T11" fmla="*/ 0 h 300"/>
                <a:gd name="T12" fmla="*/ 280 w 309"/>
                <a:gd name="T13" fmla="*/ 0 h 300"/>
                <a:gd name="T14" fmla="*/ 308 w 309"/>
                <a:gd name="T15" fmla="*/ 28 h 300"/>
                <a:gd name="T16" fmla="*/ 308 w 309"/>
                <a:gd name="T17" fmla="*/ 271 h 300"/>
                <a:gd name="T18" fmla="*/ 280 w 309"/>
                <a:gd name="T19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0">
                  <a:moveTo>
                    <a:pt x="280" y="299"/>
                  </a:moveTo>
                  <a:lnTo>
                    <a:pt x="280" y="299"/>
                  </a:lnTo>
                  <a:cubicBezTo>
                    <a:pt x="28" y="299"/>
                    <a:pt x="28" y="299"/>
                    <a:pt x="28" y="299"/>
                  </a:cubicBezTo>
                  <a:cubicBezTo>
                    <a:pt x="12" y="299"/>
                    <a:pt x="0" y="286"/>
                    <a:pt x="0" y="2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95" y="0"/>
                    <a:pt x="308" y="13"/>
                    <a:pt x="308" y="28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286"/>
                    <a:pt x="295" y="299"/>
                    <a:pt x="28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260">
              <a:extLst>
                <a:ext uri="{FF2B5EF4-FFF2-40B4-BE49-F238E27FC236}">
                  <a16:creationId xmlns:a16="http://schemas.microsoft.com/office/drawing/2014/main" id="{B201CEC6-1937-174E-8081-2CFC252A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242" y="12973381"/>
              <a:ext cx="124537" cy="171234"/>
            </a:xfrm>
            <a:custGeom>
              <a:avLst/>
              <a:gdLst>
                <a:gd name="T0" fmla="*/ 32 w 36"/>
                <a:gd name="T1" fmla="*/ 0 h 49"/>
                <a:gd name="T2" fmla="*/ 32 w 36"/>
                <a:gd name="T3" fmla="*/ 0 h 49"/>
                <a:gd name="T4" fmla="*/ 26 w 36"/>
                <a:gd name="T5" fmla="*/ 7 h 49"/>
                <a:gd name="T6" fmla="*/ 26 w 36"/>
                <a:gd name="T7" fmla="*/ 13 h 49"/>
                <a:gd name="T8" fmla="*/ 29 w 36"/>
                <a:gd name="T9" fmla="*/ 32 h 49"/>
                <a:gd name="T10" fmla="*/ 29 w 36"/>
                <a:gd name="T11" fmla="*/ 32 h 49"/>
                <a:gd name="T12" fmla="*/ 13 w 36"/>
                <a:gd name="T13" fmla="*/ 3 h 49"/>
                <a:gd name="T14" fmla="*/ 10 w 36"/>
                <a:gd name="T15" fmla="*/ 0 h 49"/>
                <a:gd name="T16" fmla="*/ 4 w 36"/>
                <a:gd name="T17" fmla="*/ 0 h 49"/>
                <a:gd name="T18" fmla="*/ 0 w 36"/>
                <a:gd name="T19" fmla="*/ 7 h 49"/>
                <a:gd name="T20" fmla="*/ 0 w 36"/>
                <a:gd name="T21" fmla="*/ 41 h 49"/>
                <a:gd name="T22" fmla="*/ 4 w 36"/>
                <a:gd name="T23" fmla="*/ 48 h 49"/>
                <a:gd name="T24" fmla="*/ 4 w 36"/>
                <a:gd name="T25" fmla="*/ 48 h 49"/>
                <a:gd name="T26" fmla="*/ 10 w 36"/>
                <a:gd name="T27" fmla="*/ 41 h 49"/>
                <a:gd name="T28" fmla="*/ 10 w 36"/>
                <a:gd name="T29" fmla="*/ 32 h 49"/>
                <a:gd name="T30" fmla="*/ 10 w 36"/>
                <a:gd name="T31" fmla="*/ 13 h 49"/>
                <a:gd name="T32" fmla="*/ 10 w 36"/>
                <a:gd name="T33" fmla="*/ 13 h 49"/>
                <a:gd name="T34" fmla="*/ 22 w 36"/>
                <a:gd name="T35" fmla="*/ 44 h 49"/>
                <a:gd name="T36" fmla="*/ 29 w 36"/>
                <a:gd name="T37" fmla="*/ 48 h 49"/>
                <a:gd name="T38" fmla="*/ 32 w 36"/>
                <a:gd name="T39" fmla="*/ 48 h 49"/>
                <a:gd name="T40" fmla="*/ 35 w 36"/>
                <a:gd name="T41" fmla="*/ 41 h 49"/>
                <a:gd name="T42" fmla="*/ 35 w 36"/>
                <a:gd name="T43" fmla="*/ 7 h 49"/>
                <a:gd name="T44" fmla="*/ 32 w 36"/>
                <a:gd name="T4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49">
                  <a:moveTo>
                    <a:pt x="32" y="0"/>
                  </a:moveTo>
                  <a:lnTo>
                    <a:pt x="32" y="0"/>
                  </a:lnTo>
                  <a:cubicBezTo>
                    <a:pt x="29" y="0"/>
                    <a:pt x="26" y="3"/>
                    <a:pt x="26" y="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2"/>
                    <a:pt x="26" y="29"/>
                    <a:pt x="29" y="32"/>
                  </a:cubicBezTo>
                  <a:lnTo>
                    <a:pt x="29" y="32"/>
                  </a:lnTo>
                  <a:cubicBezTo>
                    <a:pt x="26" y="32"/>
                    <a:pt x="26" y="25"/>
                    <a:pt x="13" y="3"/>
                  </a:cubicBezTo>
                  <a:lnTo>
                    <a:pt x="10" y="0"/>
                  </a:ln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4" y="48"/>
                    <a:pt x="4" y="48"/>
                  </a:cubicBezTo>
                  <a:lnTo>
                    <a:pt x="4" y="48"/>
                  </a:lnTo>
                  <a:cubicBezTo>
                    <a:pt x="7" y="48"/>
                    <a:pt x="10" y="44"/>
                    <a:pt x="10" y="4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5"/>
                    <a:pt x="10" y="19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22" y="44"/>
                  </a:cubicBezTo>
                  <a:cubicBezTo>
                    <a:pt x="26" y="44"/>
                    <a:pt x="26" y="48"/>
                    <a:pt x="29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5" y="48"/>
                    <a:pt x="35" y="44"/>
                    <a:pt x="35" y="4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261">
              <a:extLst>
                <a:ext uri="{FF2B5EF4-FFF2-40B4-BE49-F238E27FC236}">
                  <a16:creationId xmlns:a16="http://schemas.microsoft.com/office/drawing/2014/main" id="{BB95C144-1B97-4747-9ECB-3063C4AF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6913" y="12973381"/>
              <a:ext cx="155671" cy="171234"/>
            </a:xfrm>
            <a:custGeom>
              <a:avLst/>
              <a:gdLst>
                <a:gd name="T0" fmla="*/ 29 w 42"/>
                <a:gd name="T1" fmla="*/ 3 h 49"/>
                <a:gd name="T2" fmla="*/ 29 w 42"/>
                <a:gd name="T3" fmla="*/ 3 h 49"/>
                <a:gd name="T4" fmla="*/ 25 w 42"/>
                <a:gd name="T5" fmla="*/ 0 h 49"/>
                <a:gd name="T6" fmla="*/ 19 w 42"/>
                <a:gd name="T7" fmla="*/ 0 h 49"/>
                <a:gd name="T8" fmla="*/ 13 w 42"/>
                <a:gd name="T9" fmla="*/ 3 h 49"/>
                <a:gd name="T10" fmla="*/ 3 w 42"/>
                <a:gd name="T11" fmla="*/ 41 h 49"/>
                <a:gd name="T12" fmla="*/ 7 w 42"/>
                <a:gd name="T13" fmla="*/ 48 h 49"/>
                <a:gd name="T14" fmla="*/ 7 w 42"/>
                <a:gd name="T15" fmla="*/ 48 h 49"/>
                <a:gd name="T16" fmla="*/ 13 w 42"/>
                <a:gd name="T17" fmla="*/ 44 h 49"/>
                <a:gd name="T18" fmla="*/ 13 w 42"/>
                <a:gd name="T19" fmla="*/ 38 h 49"/>
                <a:gd name="T20" fmla="*/ 19 w 42"/>
                <a:gd name="T21" fmla="*/ 35 h 49"/>
                <a:gd name="T22" fmla="*/ 22 w 42"/>
                <a:gd name="T23" fmla="*/ 35 h 49"/>
                <a:gd name="T24" fmla="*/ 29 w 42"/>
                <a:gd name="T25" fmla="*/ 38 h 49"/>
                <a:gd name="T26" fmla="*/ 29 w 42"/>
                <a:gd name="T27" fmla="*/ 44 h 49"/>
                <a:gd name="T28" fmla="*/ 35 w 42"/>
                <a:gd name="T29" fmla="*/ 48 h 49"/>
                <a:gd name="T30" fmla="*/ 35 w 42"/>
                <a:gd name="T31" fmla="*/ 48 h 49"/>
                <a:gd name="T32" fmla="*/ 41 w 42"/>
                <a:gd name="T33" fmla="*/ 41 h 49"/>
                <a:gd name="T34" fmla="*/ 29 w 42"/>
                <a:gd name="T35" fmla="*/ 3 h 49"/>
                <a:gd name="T36" fmla="*/ 16 w 42"/>
                <a:gd name="T37" fmla="*/ 29 h 49"/>
                <a:gd name="T38" fmla="*/ 16 w 42"/>
                <a:gd name="T39" fmla="*/ 29 h 49"/>
                <a:gd name="T40" fmla="*/ 19 w 42"/>
                <a:gd name="T41" fmla="*/ 10 h 49"/>
                <a:gd name="T42" fmla="*/ 22 w 42"/>
                <a:gd name="T43" fmla="*/ 10 h 49"/>
                <a:gd name="T44" fmla="*/ 25 w 42"/>
                <a:gd name="T45" fmla="*/ 29 h 49"/>
                <a:gd name="T46" fmla="*/ 16 w 42"/>
                <a:gd name="T4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9">
                  <a:moveTo>
                    <a:pt x="29" y="3"/>
                  </a:moveTo>
                  <a:lnTo>
                    <a:pt x="29" y="3"/>
                  </a:lnTo>
                  <a:lnTo>
                    <a:pt x="25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3" y="3"/>
                    <a:pt x="13" y="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4"/>
                    <a:pt x="3" y="48"/>
                    <a:pt x="7" y="48"/>
                  </a:cubicBezTo>
                  <a:lnTo>
                    <a:pt x="7" y="48"/>
                  </a:lnTo>
                  <a:cubicBezTo>
                    <a:pt x="10" y="48"/>
                    <a:pt x="13" y="44"/>
                    <a:pt x="13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5"/>
                    <a:pt x="16" y="35"/>
                    <a:pt x="19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9" y="35"/>
                    <a:pt x="29" y="3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32" y="48"/>
                    <a:pt x="35" y="48"/>
                  </a:cubicBezTo>
                  <a:lnTo>
                    <a:pt x="35" y="48"/>
                  </a:lnTo>
                  <a:cubicBezTo>
                    <a:pt x="38" y="48"/>
                    <a:pt x="41" y="44"/>
                    <a:pt x="41" y="41"/>
                  </a:cubicBezTo>
                  <a:lnTo>
                    <a:pt x="29" y="3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19" y="19"/>
                    <a:pt x="19" y="13"/>
                    <a:pt x="19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3"/>
                    <a:pt x="22" y="19"/>
                    <a:pt x="25" y="29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1262">
              <a:extLst>
                <a:ext uri="{FF2B5EF4-FFF2-40B4-BE49-F238E27FC236}">
                  <a16:creationId xmlns:a16="http://schemas.microsoft.com/office/drawing/2014/main" id="{405E9961-9DDE-4140-835C-8EB4FE22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7012" y="12973381"/>
              <a:ext cx="140110" cy="171234"/>
            </a:xfrm>
            <a:custGeom>
              <a:avLst/>
              <a:gdLst>
                <a:gd name="T0" fmla="*/ 22 w 39"/>
                <a:gd name="T1" fmla="*/ 19 h 49"/>
                <a:gd name="T2" fmla="*/ 22 w 39"/>
                <a:gd name="T3" fmla="*/ 19 h 49"/>
                <a:gd name="T4" fmla="*/ 13 w 39"/>
                <a:gd name="T5" fmla="*/ 13 h 49"/>
                <a:gd name="T6" fmla="*/ 19 w 39"/>
                <a:gd name="T7" fmla="*/ 7 h 49"/>
                <a:gd name="T8" fmla="*/ 25 w 39"/>
                <a:gd name="T9" fmla="*/ 13 h 49"/>
                <a:gd name="T10" fmla="*/ 29 w 39"/>
                <a:gd name="T11" fmla="*/ 13 h 49"/>
                <a:gd name="T12" fmla="*/ 35 w 39"/>
                <a:gd name="T13" fmla="*/ 7 h 49"/>
                <a:gd name="T14" fmla="*/ 19 w 39"/>
                <a:gd name="T15" fmla="*/ 0 h 49"/>
                <a:gd name="T16" fmla="*/ 3 w 39"/>
                <a:gd name="T17" fmla="*/ 13 h 49"/>
                <a:gd name="T18" fmla="*/ 16 w 39"/>
                <a:gd name="T19" fmla="*/ 25 h 49"/>
                <a:gd name="T20" fmla="*/ 25 w 39"/>
                <a:gd name="T21" fmla="*/ 35 h 49"/>
                <a:gd name="T22" fmla="*/ 19 w 39"/>
                <a:gd name="T23" fmla="*/ 41 h 49"/>
                <a:gd name="T24" fmla="*/ 13 w 39"/>
                <a:gd name="T25" fmla="*/ 35 h 49"/>
                <a:gd name="T26" fmla="*/ 7 w 39"/>
                <a:gd name="T27" fmla="*/ 35 h 49"/>
                <a:gd name="T28" fmla="*/ 3 w 39"/>
                <a:gd name="T29" fmla="*/ 38 h 49"/>
                <a:gd name="T30" fmla="*/ 19 w 39"/>
                <a:gd name="T31" fmla="*/ 48 h 49"/>
                <a:gd name="T32" fmla="*/ 38 w 39"/>
                <a:gd name="T33" fmla="*/ 35 h 49"/>
                <a:gd name="T34" fmla="*/ 22 w 39"/>
                <a:gd name="T3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22" y="19"/>
                  </a:moveTo>
                  <a:lnTo>
                    <a:pt x="22" y="19"/>
                  </a:lnTo>
                  <a:cubicBezTo>
                    <a:pt x="16" y="16"/>
                    <a:pt x="13" y="16"/>
                    <a:pt x="13" y="13"/>
                  </a:cubicBezTo>
                  <a:cubicBezTo>
                    <a:pt x="13" y="10"/>
                    <a:pt x="16" y="7"/>
                    <a:pt x="19" y="7"/>
                  </a:cubicBezTo>
                  <a:cubicBezTo>
                    <a:pt x="25" y="7"/>
                    <a:pt x="25" y="10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0"/>
                    <a:pt x="35" y="7"/>
                  </a:cubicBezTo>
                  <a:cubicBezTo>
                    <a:pt x="32" y="3"/>
                    <a:pt x="29" y="0"/>
                    <a:pt x="19" y="0"/>
                  </a:cubicBezTo>
                  <a:cubicBezTo>
                    <a:pt x="10" y="0"/>
                    <a:pt x="3" y="7"/>
                    <a:pt x="3" y="13"/>
                  </a:cubicBezTo>
                  <a:cubicBezTo>
                    <a:pt x="3" y="19"/>
                    <a:pt x="7" y="22"/>
                    <a:pt x="16" y="25"/>
                  </a:cubicBezTo>
                  <a:cubicBezTo>
                    <a:pt x="25" y="29"/>
                    <a:pt x="25" y="32"/>
                    <a:pt x="25" y="35"/>
                  </a:cubicBezTo>
                  <a:cubicBezTo>
                    <a:pt x="25" y="38"/>
                    <a:pt x="25" y="41"/>
                    <a:pt x="19" y="41"/>
                  </a:cubicBezTo>
                  <a:cubicBezTo>
                    <a:pt x="13" y="41"/>
                    <a:pt x="13" y="38"/>
                    <a:pt x="13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3" y="35"/>
                    <a:pt x="0" y="38"/>
                    <a:pt x="3" y="38"/>
                  </a:cubicBezTo>
                  <a:cubicBezTo>
                    <a:pt x="3" y="44"/>
                    <a:pt x="10" y="48"/>
                    <a:pt x="19" y="48"/>
                  </a:cubicBezTo>
                  <a:cubicBezTo>
                    <a:pt x="32" y="48"/>
                    <a:pt x="38" y="41"/>
                    <a:pt x="38" y="35"/>
                  </a:cubicBezTo>
                  <a:cubicBezTo>
                    <a:pt x="38" y="25"/>
                    <a:pt x="32" y="22"/>
                    <a:pt x="22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263">
              <a:extLst>
                <a:ext uri="{FF2B5EF4-FFF2-40B4-BE49-F238E27FC236}">
                  <a16:creationId xmlns:a16="http://schemas.microsoft.com/office/drawing/2014/main" id="{A186AE1B-CAB7-494D-810B-26035122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2685" y="12973381"/>
              <a:ext cx="155671" cy="171234"/>
            </a:xfrm>
            <a:custGeom>
              <a:avLst/>
              <a:gdLst>
                <a:gd name="T0" fmla="*/ 29 w 42"/>
                <a:gd name="T1" fmla="*/ 3 h 49"/>
                <a:gd name="T2" fmla="*/ 29 w 42"/>
                <a:gd name="T3" fmla="*/ 3 h 49"/>
                <a:gd name="T4" fmla="*/ 22 w 42"/>
                <a:gd name="T5" fmla="*/ 0 h 49"/>
                <a:gd name="T6" fmla="*/ 16 w 42"/>
                <a:gd name="T7" fmla="*/ 0 h 49"/>
                <a:gd name="T8" fmla="*/ 13 w 42"/>
                <a:gd name="T9" fmla="*/ 3 h 49"/>
                <a:gd name="T10" fmla="*/ 0 w 42"/>
                <a:gd name="T11" fmla="*/ 41 h 49"/>
                <a:gd name="T12" fmla="*/ 7 w 42"/>
                <a:gd name="T13" fmla="*/ 48 h 49"/>
                <a:gd name="T14" fmla="*/ 7 w 42"/>
                <a:gd name="T15" fmla="*/ 48 h 49"/>
                <a:gd name="T16" fmla="*/ 10 w 42"/>
                <a:gd name="T17" fmla="*/ 44 h 49"/>
                <a:gd name="T18" fmla="*/ 13 w 42"/>
                <a:gd name="T19" fmla="*/ 38 h 49"/>
                <a:gd name="T20" fmla="*/ 16 w 42"/>
                <a:gd name="T21" fmla="*/ 35 h 49"/>
                <a:gd name="T22" fmla="*/ 22 w 42"/>
                <a:gd name="T23" fmla="*/ 35 h 49"/>
                <a:gd name="T24" fmla="*/ 29 w 42"/>
                <a:gd name="T25" fmla="*/ 38 h 49"/>
                <a:gd name="T26" fmla="*/ 29 w 42"/>
                <a:gd name="T27" fmla="*/ 44 h 49"/>
                <a:gd name="T28" fmla="*/ 35 w 42"/>
                <a:gd name="T29" fmla="*/ 48 h 49"/>
                <a:gd name="T30" fmla="*/ 35 w 42"/>
                <a:gd name="T31" fmla="*/ 48 h 49"/>
                <a:gd name="T32" fmla="*/ 38 w 42"/>
                <a:gd name="T33" fmla="*/ 41 h 49"/>
                <a:gd name="T34" fmla="*/ 29 w 42"/>
                <a:gd name="T35" fmla="*/ 3 h 49"/>
                <a:gd name="T36" fmla="*/ 16 w 42"/>
                <a:gd name="T37" fmla="*/ 29 h 49"/>
                <a:gd name="T38" fmla="*/ 16 w 42"/>
                <a:gd name="T39" fmla="*/ 29 h 49"/>
                <a:gd name="T40" fmla="*/ 19 w 42"/>
                <a:gd name="T41" fmla="*/ 10 h 49"/>
                <a:gd name="T42" fmla="*/ 19 w 42"/>
                <a:gd name="T43" fmla="*/ 10 h 49"/>
                <a:gd name="T44" fmla="*/ 25 w 42"/>
                <a:gd name="T45" fmla="*/ 29 h 49"/>
                <a:gd name="T46" fmla="*/ 16 w 42"/>
                <a:gd name="T4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9">
                  <a:moveTo>
                    <a:pt x="29" y="3"/>
                  </a:moveTo>
                  <a:lnTo>
                    <a:pt x="29" y="3"/>
                  </a:lnTo>
                  <a:cubicBezTo>
                    <a:pt x="29" y="3"/>
                    <a:pt x="25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3" y="3"/>
                  </a:ln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8"/>
                    <a:pt x="7" y="48"/>
                  </a:cubicBezTo>
                  <a:lnTo>
                    <a:pt x="7" y="48"/>
                  </a:lnTo>
                  <a:cubicBezTo>
                    <a:pt x="10" y="48"/>
                    <a:pt x="10" y="44"/>
                    <a:pt x="10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5"/>
                    <a:pt x="16" y="35"/>
                    <a:pt x="16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9" y="35"/>
                    <a:pt x="29" y="3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32" y="48"/>
                    <a:pt x="35" y="48"/>
                  </a:cubicBezTo>
                  <a:lnTo>
                    <a:pt x="35" y="48"/>
                  </a:lnTo>
                  <a:cubicBezTo>
                    <a:pt x="38" y="48"/>
                    <a:pt x="41" y="44"/>
                    <a:pt x="38" y="41"/>
                  </a:cubicBezTo>
                  <a:lnTo>
                    <a:pt x="29" y="3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16" y="19"/>
                    <a:pt x="19" y="13"/>
                    <a:pt x="19" y="10"/>
                  </a:cubicBezTo>
                  <a:lnTo>
                    <a:pt x="19" y="10"/>
                  </a:lnTo>
                  <a:cubicBezTo>
                    <a:pt x="22" y="13"/>
                    <a:pt x="22" y="19"/>
                    <a:pt x="25" y="29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264">
              <a:extLst>
                <a:ext uri="{FF2B5EF4-FFF2-40B4-BE49-F238E27FC236}">
                  <a16:creationId xmlns:a16="http://schemas.microsoft.com/office/drawing/2014/main" id="{0C1520A5-4F41-5145-A8D1-D6D972E3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8356" y="12973381"/>
              <a:ext cx="124537" cy="171234"/>
            </a:xfrm>
            <a:custGeom>
              <a:avLst/>
              <a:gdLst>
                <a:gd name="T0" fmla="*/ 32 w 36"/>
                <a:gd name="T1" fmla="*/ 38 h 49"/>
                <a:gd name="T2" fmla="*/ 32 w 36"/>
                <a:gd name="T3" fmla="*/ 38 h 49"/>
                <a:gd name="T4" fmla="*/ 16 w 36"/>
                <a:gd name="T5" fmla="*/ 38 h 49"/>
                <a:gd name="T6" fmla="*/ 13 w 36"/>
                <a:gd name="T7" fmla="*/ 35 h 49"/>
                <a:gd name="T8" fmla="*/ 13 w 36"/>
                <a:gd name="T9" fmla="*/ 7 h 49"/>
                <a:gd name="T10" fmla="*/ 7 w 36"/>
                <a:gd name="T11" fmla="*/ 0 h 49"/>
                <a:gd name="T12" fmla="*/ 7 w 36"/>
                <a:gd name="T13" fmla="*/ 0 h 49"/>
                <a:gd name="T14" fmla="*/ 0 w 36"/>
                <a:gd name="T15" fmla="*/ 7 h 49"/>
                <a:gd name="T16" fmla="*/ 0 w 36"/>
                <a:gd name="T17" fmla="*/ 41 h 49"/>
                <a:gd name="T18" fmla="*/ 7 w 36"/>
                <a:gd name="T19" fmla="*/ 48 h 49"/>
                <a:gd name="T20" fmla="*/ 32 w 36"/>
                <a:gd name="T21" fmla="*/ 48 h 49"/>
                <a:gd name="T22" fmla="*/ 35 w 36"/>
                <a:gd name="T23" fmla="*/ 41 h 49"/>
                <a:gd name="T24" fmla="*/ 32 w 36"/>
                <a:gd name="T2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9">
                  <a:moveTo>
                    <a:pt x="32" y="38"/>
                  </a:moveTo>
                  <a:lnTo>
                    <a:pt x="32" y="38"/>
                  </a:lnTo>
                  <a:cubicBezTo>
                    <a:pt x="29" y="38"/>
                    <a:pt x="16" y="38"/>
                    <a:pt x="16" y="38"/>
                  </a:cubicBezTo>
                  <a:cubicBezTo>
                    <a:pt x="13" y="38"/>
                    <a:pt x="13" y="38"/>
                    <a:pt x="13" y="3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7" y="48"/>
                    <a:pt x="22" y="48"/>
                    <a:pt x="32" y="48"/>
                  </a:cubicBezTo>
                  <a:cubicBezTo>
                    <a:pt x="35" y="48"/>
                    <a:pt x="35" y="44"/>
                    <a:pt x="35" y="41"/>
                  </a:cubicBezTo>
                  <a:cubicBezTo>
                    <a:pt x="35" y="41"/>
                    <a:pt x="35" y="38"/>
                    <a:pt x="32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265">
              <a:extLst>
                <a:ext uri="{FF2B5EF4-FFF2-40B4-BE49-F238E27FC236}">
                  <a16:creationId xmlns:a16="http://schemas.microsoft.com/office/drawing/2014/main" id="{79224399-0970-6F49-8FDD-7FB4E4B1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5780" y="12288427"/>
              <a:ext cx="420309" cy="529283"/>
            </a:xfrm>
            <a:custGeom>
              <a:avLst/>
              <a:gdLst>
                <a:gd name="T0" fmla="*/ 101 w 121"/>
                <a:gd name="T1" fmla="*/ 19 h 149"/>
                <a:gd name="T2" fmla="*/ 101 w 121"/>
                <a:gd name="T3" fmla="*/ 19 h 149"/>
                <a:gd name="T4" fmla="*/ 0 w 121"/>
                <a:gd name="T5" fmla="*/ 107 h 149"/>
                <a:gd name="T6" fmla="*/ 38 w 121"/>
                <a:gd name="T7" fmla="*/ 133 h 149"/>
                <a:gd name="T8" fmla="*/ 72 w 121"/>
                <a:gd name="T9" fmla="*/ 139 h 149"/>
                <a:gd name="T10" fmla="*/ 110 w 121"/>
                <a:gd name="T11" fmla="*/ 123 h 149"/>
                <a:gd name="T12" fmla="*/ 101 w 121"/>
                <a:gd name="T13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9">
                  <a:moveTo>
                    <a:pt x="101" y="19"/>
                  </a:moveTo>
                  <a:lnTo>
                    <a:pt x="101" y="19"/>
                  </a:lnTo>
                  <a:cubicBezTo>
                    <a:pt x="47" y="60"/>
                    <a:pt x="0" y="76"/>
                    <a:pt x="0" y="107"/>
                  </a:cubicBezTo>
                  <a:cubicBezTo>
                    <a:pt x="0" y="126"/>
                    <a:pt x="16" y="142"/>
                    <a:pt x="38" y="133"/>
                  </a:cubicBezTo>
                  <a:cubicBezTo>
                    <a:pt x="53" y="126"/>
                    <a:pt x="69" y="133"/>
                    <a:pt x="72" y="139"/>
                  </a:cubicBezTo>
                  <a:cubicBezTo>
                    <a:pt x="85" y="148"/>
                    <a:pt x="104" y="142"/>
                    <a:pt x="110" y="123"/>
                  </a:cubicBezTo>
                  <a:cubicBezTo>
                    <a:pt x="113" y="111"/>
                    <a:pt x="120" y="0"/>
                    <a:pt x="10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266">
              <a:extLst>
                <a:ext uri="{FF2B5EF4-FFF2-40B4-BE49-F238E27FC236}">
                  <a16:creationId xmlns:a16="http://schemas.microsoft.com/office/drawing/2014/main" id="{C284BF08-5D6C-8E42-A886-4AE1E7AD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8047" y="12257292"/>
              <a:ext cx="358040" cy="513711"/>
            </a:xfrm>
            <a:custGeom>
              <a:avLst/>
              <a:gdLst>
                <a:gd name="T0" fmla="*/ 88 w 102"/>
                <a:gd name="T1" fmla="*/ 22 h 146"/>
                <a:gd name="T2" fmla="*/ 88 w 102"/>
                <a:gd name="T3" fmla="*/ 22 h 146"/>
                <a:gd name="T4" fmla="*/ 0 w 102"/>
                <a:gd name="T5" fmla="*/ 110 h 146"/>
                <a:gd name="T6" fmla="*/ 34 w 102"/>
                <a:gd name="T7" fmla="*/ 129 h 146"/>
                <a:gd name="T8" fmla="*/ 63 w 102"/>
                <a:gd name="T9" fmla="*/ 135 h 146"/>
                <a:gd name="T10" fmla="*/ 97 w 102"/>
                <a:gd name="T11" fmla="*/ 110 h 146"/>
                <a:gd name="T12" fmla="*/ 88 w 102"/>
                <a:gd name="T13" fmla="*/ 2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46">
                  <a:moveTo>
                    <a:pt x="88" y="22"/>
                  </a:moveTo>
                  <a:lnTo>
                    <a:pt x="88" y="22"/>
                  </a:lnTo>
                  <a:cubicBezTo>
                    <a:pt x="50" y="72"/>
                    <a:pt x="0" y="85"/>
                    <a:pt x="0" y="110"/>
                  </a:cubicBezTo>
                  <a:cubicBezTo>
                    <a:pt x="0" y="123"/>
                    <a:pt x="9" y="135"/>
                    <a:pt x="34" y="129"/>
                  </a:cubicBezTo>
                  <a:cubicBezTo>
                    <a:pt x="44" y="126"/>
                    <a:pt x="60" y="132"/>
                    <a:pt x="63" y="135"/>
                  </a:cubicBezTo>
                  <a:cubicBezTo>
                    <a:pt x="75" y="145"/>
                    <a:pt x="91" y="126"/>
                    <a:pt x="97" y="110"/>
                  </a:cubicBezTo>
                  <a:cubicBezTo>
                    <a:pt x="101" y="98"/>
                    <a:pt x="101" y="0"/>
                    <a:pt x="88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01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52870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china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A1BCA5-6641-2349-A131-D5D886D649F4}"/>
              </a:ext>
            </a:extLst>
          </p:cNvPr>
          <p:cNvGrpSpPr/>
          <p:nvPr/>
        </p:nvGrpSpPr>
        <p:grpSpPr>
          <a:xfrm>
            <a:off x="1802931" y="4273721"/>
            <a:ext cx="10410838" cy="7487343"/>
            <a:chOff x="1802931" y="4822361"/>
            <a:chExt cx="10410838" cy="7487343"/>
          </a:xfrm>
        </p:grpSpPr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025CC9C3-40E7-CC4D-89E0-93EDA0E929E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02931" y="4822361"/>
              <a:ext cx="10410838" cy="7487343"/>
              <a:chOff x="-9" y="5"/>
              <a:chExt cx="5769" cy="4314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C9ADC653-EA8D-CE4C-949E-274B42C8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4064"/>
                <a:ext cx="312" cy="255"/>
              </a:xfrm>
              <a:custGeom>
                <a:avLst/>
                <a:gdLst>
                  <a:gd name="T0" fmla="*/ 553 w 673"/>
                  <a:gd name="T1" fmla="*/ 13 h 550"/>
                  <a:gd name="T2" fmla="*/ 520 w 673"/>
                  <a:gd name="T3" fmla="*/ 52 h 550"/>
                  <a:gd name="T4" fmla="*/ 454 w 673"/>
                  <a:gd name="T5" fmla="*/ 35 h 550"/>
                  <a:gd name="T6" fmla="*/ 411 w 673"/>
                  <a:gd name="T7" fmla="*/ 61 h 550"/>
                  <a:gd name="T8" fmla="*/ 358 w 673"/>
                  <a:gd name="T9" fmla="*/ 78 h 550"/>
                  <a:gd name="T10" fmla="*/ 319 w 673"/>
                  <a:gd name="T11" fmla="*/ 70 h 550"/>
                  <a:gd name="T12" fmla="*/ 284 w 673"/>
                  <a:gd name="T13" fmla="*/ 48 h 550"/>
                  <a:gd name="T14" fmla="*/ 260 w 673"/>
                  <a:gd name="T15" fmla="*/ 89 h 550"/>
                  <a:gd name="T16" fmla="*/ 232 w 673"/>
                  <a:gd name="T17" fmla="*/ 111 h 550"/>
                  <a:gd name="T18" fmla="*/ 160 w 673"/>
                  <a:gd name="T19" fmla="*/ 102 h 550"/>
                  <a:gd name="T20" fmla="*/ 175 w 673"/>
                  <a:gd name="T21" fmla="*/ 148 h 550"/>
                  <a:gd name="T22" fmla="*/ 120 w 673"/>
                  <a:gd name="T23" fmla="*/ 185 h 550"/>
                  <a:gd name="T24" fmla="*/ 53 w 673"/>
                  <a:gd name="T25" fmla="*/ 246 h 550"/>
                  <a:gd name="T26" fmla="*/ 20 w 673"/>
                  <a:gd name="T27" fmla="*/ 280 h 550"/>
                  <a:gd name="T28" fmla="*/ 33 w 673"/>
                  <a:gd name="T29" fmla="*/ 317 h 550"/>
                  <a:gd name="T30" fmla="*/ 33 w 673"/>
                  <a:gd name="T31" fmla="*/ 387 h 550"/>
                  <a:gd name="T32" fmla="*/ 55 w 673"/>
                  <a:gd name="T33" fmla="*/ 437 h 550"/>
                  <a:gd name="T34" fmla="*/ 81 w 673"/>
                  <a:gd name="T35" fmla="*/ 476 h 550"/>
                  <a:gd name="T36" fmla="*/ 138 w 673"/>
                  <a:gd name="T37" fmla="*/ 498 h 550"/>
                  <a:gd name="T38" fmla="*/ 219 w 673"/>
                  <a:gd name="T39" fmla="*/ 500 h 550"/>
                  <a:gd name="T40" fmla="*/ 341 w 673"/>
                  <a:gd name="T41" fmla="*/ 534 h 550"/>
                  <a:gd name="T42" fmla="*/ 374 w 673"/>
                  <a:gd name="T43" fmla="*/ 476 h 550"/>
                  <a:gd name="T44" fmla="*/ 459 w 673"/>
                  <a:gd name="T45" fmla="*/ 426 h 550"/>
                  <a:gd name="T46" fmla="*/ 507 w 673"/>
                  <a:gd name="T47" fmla="*/ 395 h 550"/>
                  <a:gd name="T48" fmla="*/ 568 w 673"/>
                  <a:gd name="T49" fmla="*/ 356 h 550"/>
                  <a:gd name="T50" fmla="*/ 551 w 673"/>
                  <a:gd name="T51" fmla="*/ 306 h 550"/>
                  <a:gd name="T52" fmla="*/ 592 w 673"/>
                  <a:gd name="T53" fmla="*/ 272 h 550"/>
                  <a:gd name="T54" fmla="*/ 572 w 673"/>
                  <a:gd name="T55" fmla="*/ 228 h 550"/>
                  <a:gd name="T56" fmla="*/ 633 w 673"/>
                  <a:gd name="T57" fmla="*/ 156 h 550"/>
                  <a:gd name="T58" fmla="*/ 671 w 673"/>
                  <a:gd name="T59" fmla="*/ 124 h 550"/>
                  <a:gd name="T60" fmla="*/ 649 w 673"/>
                  <a:gd name="T61" fmla="*/ 43 h 550"/>
                  <a:gd name="T62" fmla="*/ 590 w 673"/>
                  <a:gd name="T63" fmla="*/ 31 h 550"/>
                  <a:gd name="T64" fmla="*/ 553 w 673"/>
                  <a:gd name="T65" fmla="*/ 13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550">
                    <a:moveTo>
                      <a:pt x="553" y="13"/>
                    </a:moveTo>
                    <a:cubicBezTo>
                      <a:pt x="553" y="13"/>
                      <a:pt x="540" y="59"/>
                      <a:pt x="520" y="52"/>
                    </a:cubicBezTo>
                    <a:cubicBezTo>
                      <a:pt x="500" y="44"/>
                      <a:pt x="476" y="33"/>
                      <a:pt x="454" y="35"/>
                    </a:cubicBezTo>
                    <a:cubicBezTo>
                      <a:pt x="433" y="37"/>
                      <a:pt x="426" y="46"/>
                      <a:pt x="411" y="61"/>
                    </a:cubicBezTo>
                    <a:cubicBezTo>
                      <a:pt x="395" y="76"/>
                      <a:pt x="378" y="85"/>
                      <a:pt x="358" y="78"/>
                    </a:cubicBezTo>
                    <a:cubicBezTo>
                      <a:pt x="339" y="70"/>
                      <a:pt x="330" y="85"/>
                      <a:pt x="319" y="70"/>
                    </a:cubicBezTo>
                    <a:cubicBezTo>
                      <a:pt x="308" y="55"/>
                      <a:pt x="297" y="35"/>
                      <a:pt x="284" y="48"/>
                    </a:cubicBezTo>
                    <a:cubicBezTo>
                      <a:pt x="271" y="61"/>
                      <a:pt x="258" y="68"/>
                      <a:pt x="260" y="89"/>
                    </a:cubicBezTo>
                    <a:cubicBezTo>
                      <a:pt x="262" y="109"/>
                      <a:pt x="245" y="119"/>
                      <a:pt x="232" y="111"/>
                    </a:cubicBezTo>
                    <a:cubicBezTo>
                      <a:pt x="219" y="104"/>
                      <a:pt x="162" y="83"/>
                      <a:pt x="160" y="102"/>
                    </a:cubicBezTo>
                    <a:cubicBezTo>
                      <a:pt x="157" y="120"/>
                      <a:pt x="194" y="135"/>
                      <a:pt x="175" y="148"/>
                    </a:cubicBezTo>
                    <a:cubicBezTo>
                      <a:pt x="155" y="161"/>
                      <a:pt x="140" y="178"/>
                      <a:pt x="120" y="185"/>
                    </a:cubicBezTo>
                    <a:cubicBezTo>
                      <a:pt x="101" y="193"/>
                      <a:pt x="72" y="230"/>
                      <a:pt x="53" y="246"/>
                    </a:cubicBezTo>
                    <a:cubicBezTo>
                      <a:pt x="33" y="263"/>
                      <a:pt x="0" y="261"/>
                      <a:pt x="20" y="280"/>
                    </a:cubicBezTo>
                    <a:cubicBezTo>
                      <a:pt x="39" y="298"/>
                      <a:pt x="44" y="296"/>
                      <a:pt x="33" y="317"/>
                    </a:cubicBezTo>
                    <a:cubicBezTo>
                      <a:pt x="22" y="337"/>
                      <a:pt x="35" y="371"/>
                      <a:pt x="33" y="387"/>
                    </a:cubicBezTo>
                    <a:cubicBezTo>
                      <a:pt x="31" y="404"/>
                      <a:pt x="48" y="413"/>
                      <a:pt x="55" y="437"/>
                    </a:cubicBezTo>
                    <a:cubicBezTo>
                      <a:pt x="61" y="461"/>
                      <a:pt x="50" y="459"/>
                      <a:pt x="81" y="476"/>
                    </a:cubicBezTo>
                    <a:cubicBezTo>
                      <a:pt x="112" y="493"/>
                      <a:pt x="103" y="484"/>
                      <a:pt x="138" y="498"/>
                    </a:cubicBezTo>
                    <a:cubicBezTo>
                      <a:pt x="173" y="513"/>
                      <a:pt x="197" y="487"/>
                      <a:pt x="219" y="500"/>
                    </a:cubicBezTo>
                    <a:cubicBezTo>
                      <a:pt x="240" y="513"/>
                      <a:pt x="332" y="550"/>
                      <a:pt x="341" y="534"/>
                    </a:cubicBezTo>
                    <a:cubicBezTo>
                      <a:pt x="350" y="517"/>
                      <a:pt x="341" y="476"/>
                      <a:pt x="374" y="476"/>
                    </a:cubicBezTo>
                    <a:cubicBezTo>
                      <a:pt x="406" y="476"/>
                      <a:pt x="452" y="441"/>
                      <a:pt x="459" y="426"/>
                    </a:cubicBezTo>
                    <a:cubicBezTo>
                      <a:pt x="465" y="411"/>
                      <a:pt x="489" y="395"/>
                      <a:pt x="507" y="395"/>
                    </a:cubicBezTo>
                    <a:cubicBezTo>
                      <a:pt x="524" y="395"/>
                      <a:pt x="588" y="371"/>
                      <a:pt x="568" y="356"/>
                    </a:cubicBezTo>
                    <a:cubicBezTo>
                      <a:pt x="548" y="341"/>
                      <a:pt x="531" y="309"/>
                      <a:pt x="551" y="306"/>
                    </a:cubicBezTo>
                    <a:cubicBezTo>
                      <a:pt x="570" y="302"/>
                      <a:pt x="609" y="283"/>
                      <a:pt x="592" y="272"/>
                    </a:cubicBezTo>
                    <a:cubicBezTo>
                      <a:pt x="575" y="261"/>
                      <a:pt x="531" y="267"/>
                      <a:pt x="572" y="228"/>
                    </a:cubicBezTo>
                    <a:cubicBezTo>
                      <a:pt x="614" y="189"/>
                      <a:pt x="609" y="159"/>
                      <a:pt x="633" y="156"/>
                    </a:cubicBezTo>
                    <a:cubicBezTo>
                      <a:pt x="658" y="152"/>
                      <a:pt x="673" y="156"/>
                      <a:pt x="671" y="124"/>
                    </a:cubicBezTo>
                    <a:cubicBezTo>
                      <a:pt x="668" y="93"/>
                      <a:pt x="668" y="52"/>
                      <a:pt x="649" y="43"/>
                    </a:cubicBezTo>
                    <a:cubicBezTo>
                      <a:pt x="629" y="33"/>
                      <a:pt x="599" y="41"/>
                      <a:pt x="590" y="31"/>
                    </a:cubicBezTo>
                    <a:cubicBezTo>
                      <a:pt x="581" y="22"/>
                      <a:pt x="555" y="0"/>
                      <a:pt x="553" y="1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211259C9-B632-C74E-A537-D3909CD19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" y="633"/>
                <a:ext cx="2307" cy="1593"/>
              </a:xfrm>
              <a:custGeom>
                <a:avLst/>
                <a:gdLst>
                  <a:gd name="T0" fmla="*/ 4317 w 4981"/>
                  <a:gd name="T1" fmla="*/ 2284 h 3440"/>
                  <a:gd name="T2" fmla="*/ 4622 w 4981"/>
                  <a:gd name="T3" fmla="*/ 2061 h 3440"/>
                  <a:gd name="T4" fmla="*/ 4946 w 4981"/>
                  <a:gd name="T5" fmla="*/ 1850 h 3440"/>
                  <a:gd name="T6" fmla="*/ 4930 w 4981"/>
                  <a:gd name="T7" fmla="*/ 1693 h 3440"/>
                  <a:gd name="T8" fmla="*/ 4812 w 4981"/>
                  <a:gd name="T9" fmla="*/ 1470 h 3440"/>
                  <a:gd name="T10" fmla="*/ 4636 w 4981"/>
                  <a:gd name="T11" fmla="*/ 1342 h 3440"/>
                  <a:gd name="T12" fmla="*/ 4488 w 4981"/>
                  <a:gd name="T13" fmla="*/ 1228 h 3440"/>
                  <a:gd name="T14" fmla="*/ 4082 w 4981"/>
                  <a:gd name="T15" fmla="*/ 1137 h 3440"/>
                  <a:gd name="T16" fmla="*/ 3931 w 4981"/>
                  <a:gd name="T17" fmla="*/ 906 h 3440"/>
                  <a:gd name="T18" fmla="*/ 3984 w 4981"/>
                  <a:gd name="T19" fmla="*/ 684 h 3440"/>
                  <a:gd name="T20" fmla="*/ 3787 w 4981"/>
                  <a:gd name="T21" fmla="*/ 408 h 3440"/>
                  <a:gd name="T22" fmla="*/ 3607 w 4981"/>
                  <a:gd name="T23" fmla="*/ 314 h 3440"/>
                  <a:gd name="T24" fmla="*/ 3476 w 4981"/>
                  <a:gd name="T25" fmla="*/ 141 h 3440"/>
                  <a:gd name="T26" fmla="*/ 3472 w 4981"/>
                  <a:gd name="T27" fmla="*/ 7 h 3440"/>
                  <a:gd name="T28" fmla="*/ 3233 w 4981"/>
                  <a:gd name="T29" fmla="*/ 27 h 3440"/>
                  <a:gd name="T30" fmla="*/ 3096 w 4981"/>
                  <a:gd name="T31" fmla="*/ 155 h 3440"/>
                  <a:gd name="T32" fmla="*/ 2965 w 4981"/>
                  <a:gd name="T33" fmla="*/ 333 h 3440"/>
                  <a:gd name="T34" fmla="*/ 2876 w 4981"/>
                  <a:gd name="T35" fmla="*/ 497 h 3440"/>
                  <a:gd name="T36" fmla="*/ 2726 w 4981"/>
                  <a:gd name="T37" fmla="*/ 478 h 3440"/>
                  <a:gd name="T38" fmla="*/ 2359 w 4981"/>
                  <a:gd name="T39" fmla="*/ 536 h 3440"/>
                  <a:gd name="T40" fmla="*/ 2224 w 4981"/>
                  <a:gd name="T41" fmla="*/ 781 h 3440"/>
                  <a:gd name="T42" fmla="*/ 2175 w 4981"/>
                  <a:gd name="T43" fmla="*/ 850 h 3440"/>
                  <a:gd name="T44" fmla="*/ 2008 w 4981"/>
                  <a:gd name="T45" fmla="*/ 809 h 3440"/>
                  <a:gd name="T46" fmla="*/ 1710 w 4981"/>
                  <a:gd name="T47" fmla="*/ 836 h 3440"/>
                  <a:gd name="T48" fmla="*/ 1759 w 4981"/>
                  <a:gd name="T49" fmla="*/ 1017 h 3440"/>
                  <a:gd name="T50" fmla="*/ 1775 w 4981"/>
                  <a:gd name="T51" fmla="*/ 1290 h 3440"/>
                  <a:gd name="T52" fmla="*/ 1674 w 4981"/>
                  <a:gd name="T53" fmla="*/ 1378 h 3440"/>
                  <a:gd name="T54" fmla="*/ 1559 w 4981"/>
                  <a:gd name="T55" fmla="*/ 1562 h 3440"/>
                  <a:gd name="T56" fmla="*/ 1287 w 4981"/>
                  <a:gd name="T57" fmla="*/ 1623 h 3440"/>
                  <a:gd name="T58" fmla="*/ 1051 w 4981"/>
                  <a:gd name="T59" fmla="*/ 1715 h 3440"/>
                  <a:gd name="T60" fmla="*/ 760 w 4981"/>
                  <a:gd name="T61" fmla="*/ 1768 h 3440"/>
                  <a:gd name="T62" fmla="*/ 563 w 4981"/>
                  <a:gd name="T63" fmla="*/ 1787 h 3440"/>
                  <a:gd name="T64" fmla="*/ 370 w 4981"/>
                  <a:gd name="T65" fmla="*/ 1723 h 3440"/>
                  <a:gd name="T66" fmla="*/ 180 w 4981"/>
                  <a:gd name="T67" fmla="*/ 1768 h 3440"/>
                  <a:gd name="T68" fmla="*/ 42 w 4981"/>
                  <a:gd name="T69" fmla="*/ 1934 h 3440"/>
                  <a:gd name="T70" fmla="*/ 23 w 4981"/>
                  <a:gd name="T71" fmla="*/ 2093 h 3440"/>
                  <a:gd name="T72" fmla="*/ 232 w 4981"/>
                  <a:gd name="T73" fmla="*/ 2199 h 3440"/>
                  <a:gd name="T74" fmla="*/ 190 w 4981"/>
                  <a:gd name="T75" fmla="*/ 2415 h 3440"/>
                  <a:gd name="T76" fmla="*/ 105 w 4981"/>
                  <a:gd name="T77" fmla="*/ 2454 h 3440"/>
                  <a:gd name="T78" fmla="*/ 53 w 4981"/>
                  <a:gd name="T79" fmla="*/ 2535 h 3440"/>
                  <a:gd name="T80" fmla="*/ 219 w 4981"/>
                  <a:gd name="T81" fmla="*/ 2595 h 3440"/>
                  <a:gd name="T82" fmla="*/ 307 w 4981"/>
                  <a:gd name="T83" fmla="*/ 2806 h 3440"/>
                  <a:gd name="T84" fmla="*/ 442 w 4981"/>
                  <a:gd name="T85" fmla="*/ 2962 h 3440"/>
                  <a:gd name="T86" fmla="*/ 717 w 4981"/>
                  <a:gd name="T87" fmla="*/ 3144 h 3440"/>
                  <a:gd name="T88" fmla="*/ 861 w 4981"/>
                  <a:gd name="T89" fmla="*/ 3385 h 3440"/>
                  <a:gd name="T90" fmla="*/ 1054 w 4981"/>
                  <a:gd name="T91" fmla="*/ 3422 h 3440"/>
                  <a:gd name="T92" fmla="*/ 1241 w 4981"/>
                  <a:gd name="T93" fmla="*/ 3196 h 3440"/>
                  <a:gd name="T94" fmla="*/ 1547 w 4981"/>
                  <a:gd name="T95" fmla="*/ 3325 h 3440"/>
                  <a:gd name="T96" fmla="*/ 1779 w 4981"/>
                  <a:gd name="T97" fmla="*/ 3247 h 3440"/>
                  <a:gd name="T98" fmla="*/ 2063 w 4981"/>
                  <a:gd name="T99" fmla="*/ 3348 h 3440"/>
                  <a:gd name="T100" fmla="*/ 2355 w 4981"/>
                  <a:gd name="T101" fmla="*/ 3325 h 3440"/>
                  <a:gd name="T102" fmla="*/ 2823 w 4981"/>
                  <a:gd name="T103" fmla="*/ 3221 h 3440"/>
                  <a:gd name="T104" fmla="*/ 3303 w 4981"/>
                  <a:gd name="T105" fmla="*/ 3314 h 3440"/>
                  <a:gd name="T106" fmla="*/ 3657 w 4981"/>
                  <a:gd name="T107" fmla="*/ 3310 h 3440"/>
                  <a:gd name="T108" fmla="*/ 3683 w 4981"/>
                  <a:gd name="T109" fmla="*/ 3162 h 3440"/>
                  <a:gd name="T110" fmla="*/ 3640 w 4981"/>
                  <a:gd name="T111" fmla="*/ 2988 h 3440"/>
                  <a:gd name="T112" fmla="*/ 3701 w 4981"/>
                  <a:gd name="T113" fmla="*/ 2721 h 3440"/>
                  <a:gd name="T114" fmla="*/ 4129 w 4981"/>
                  <a:gd name="T115" fmla="*/ 2651 h 3440"/>
                  <a:gd name="T116" fmla="*/ 4380 w 4981"/>
                  <a:gd name="T117" fmla="*/ 263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81" h="3440">
                    <a:moveTo>
                      <a:pt x="4343" y="2565"/>
                    </a:moveTo>
                    <a:cubicBezTo>
                      <a:pt x="4365" y="2536"/>
                      <a:pt x="4347" y="2491"/>
                      <a:pt x="4343" y="2454"/>
                    </a:cubicBezTo>
                    <a:cubicBezTo>
                      <a:pt x="4339" y="2417"/>
                      <a:pt x="4317" y="2350"/>
                      <a:pt x="4317" y="2284"/>
                    </a:cubicBezTo>
                    <a:cubicBezTo>
                      <a:pt x="4317" y="2217"/>
                      <a:pt x="4391" y="2195"/>
                      <a:pt x="4430" y="2191"/>
                    </a:cubicBezTo>
                    <a:cubicBezTo>
                      <a:pt x="4470" y="2187"/>
                      <a:pt x="4500" y="2180"/>
                      <a:pt x="4513" y="2143"/>
                    </a:cubicBezTo>
                    <a:cubicBezTo>
                      <a:pt x="4526" y="2106"/>
                      <a:pt x="4592" y="2095"/>
                      <a:pt x="4622" y="2061"/>
                    </a:cubicBezTo>
                    <a:cubicBezTo>
                      <a:pt x="4653" y="2028"/>
                      <a:pt x="4701" y="2035"/>
                      <a:pt x="4745" y="2006"/>
                    </a:cubicBezTo>
                    <a:cubicBezTo>
                      <a:pt x="4788" y="1976"/>
                      <a:pt x="4841" y="1987"/>
                      <a:pt x="4911" y="1965"/>
                    </a:cubicBezTo>
                    <a:cubicBezTo>
                      <a:pt x="4981" y="1943"/>
                      <a:pt x="4933" y="1895"/>
                      <a:pt x="4946" y="1850"/>
                    </a:cubicBezTo>
                    <a:cubicBezTo>
                      <a:pt x="4951" y="1831"/>
                      <a:pt x="4965" y="1812"/>
                      <a:pt x="4978" y="1797"/>
                    </a:cubicBezTo>
                    <a:cubicBezTo>
                      <a:pt x="4972" y="1792"/>
                      <a:pt x="4980" y="1784"/>
                      <a:pt x="4976" y="1765"/>
                    </a:cubicBezTo>
                    <a:cubicBezTo>
                      <a:pt x="4970" y="1734"/>
                      <a:pt x="4947" y="1718"/>
                      <a:pt x="4930" y="1693"/>
                    </a:cubicBezTo>
                    <a:cubicBezTo>
                      <a:pt x="4914" y="1668"/>
                      <a:pt x="4891" y="1681"/>
                      <a:pt x="4885" y="1631"/>
                    </a:cubicBezTo>
                    <a:cubicBezTo>
                      <a:pt x="4878" y="1581"/>
                      <a:pt x="4852" y="1551"/>
                      <a:pt x="4845" y="1523"/>
                    </a:cubicBezTo>
                    <a:cubicBezTo>
                      <a:pt x="4839" y="1495"/>
                      <a:pt x="4852" y="1495"/>
                      <a:pt x="4812" y="1470"/>
                    </a:cubicBezTo>
                    <a:cubicBezTo>
                      <a:pt x="4773" y="1445"/>
                      <a:pt x="4803" y="1442"/>
                      <a:pt x="4796" y="1409"/>
                    </a:cubicBezTo>
                    <a:cubicBezTo>
                      <a:pt x="4790" y="1376"/>
                      <a:pt x="4757" y="1387"/>
                      <a:pt x="4721" y="1384"/>
                    </a:cubicBezTo>
                    <a:cubicBezTo>
                      <a:pt x="4685" y="1381"/>
                      <a:pt x="4675" y="1362"/>
                      <a:pt x="4636" y="1342"/>
                    </a:cubicBezTo>
                    <a:cubicBezTo>
                      <a:pt x="4596" y="1323"/>
                      <a:pt x="4629" y="1328"/>
                      <a:pt x="4596" y="1301"/>
                    </a:cubicBezTo>
                    <a:cubicBezTo>
                      <a:pt x="4563" y="1273"/>
                      <a:pt x="4560" y="1278"/>
                      <a:pt x="4524" y="1276"/>
                    </a:cubicBezTo>
                    <a:cubicBezTo>
                      <a:pt x="4488" y="1273"/>
                      <a:pt x="4495" y="1251"/>
                      <a:pt x="4488" y="1228"/>
                    </a:cubicBezTo>
                    <a:cubicBezTo>
                      <a:pt x="4482" y="1206"/>
                      <a:pt x="4452" y="1206"/>
                      <a:pt x="4416" y="1184"/>
                    </a:cubicBezTo>
                    <a:cubicBezTo>
                      <a:pt x="4380" y="1162"/>
                      <a:pt x="4252" y="1167"/>
                      <a:pt x="4210" y="1164"/>
                    </a:cubicBezTo>
                    <a:cubicBezTo>
                      <a:pt x="4167" y="1162"/>
                      <a:pt x="4147" y="1145"/>
                      <a:pt x="4082" y="1137"/>
                    </a:cubicBezTo>
                    <a:cubicBezTo>
                      <a:pt x="4016" y="1128"/>
                      <a:pt x="4056" y="1120"/>
                      <a:pt x="3957" y="1095"/>
                    </a:cubicBezTo>
                    <a:cubicBezTo>
                      <a:pt x="3859" y="1070"/>
                      <a:pt x="3885" y="1031"/>
                      <a:pt x="3879" y="1003"/>
                    </a:cubicBezTo>
                    <a:cubicBezTo>
                      <a:pt x="3872" y="975"/>
                      <a:pt x="3889" y="936"/>
                      <a:pt x="3931" y="906"/>
                    </a:cubicBezTo>
                    <a:cubicBezTo>
                      <a:pt x="3974" y="875"/>
                      <a:pt x="3974" y="850"/>
                      <a:pt x="3948" y="814"/>
                    </a:cubicBezTo>
                    <a:cubicBezTo>
                      <a:pt x="3921" y="778"/>
                      <a:pt x="3948" y="781"/>
                      <a:pt x="3977" y="753"/>
                    </a:cubicBezTo>
                    <a:cubicBezTo>
                      <a:pt x="4007" y="725"/>
                      <a:pt x="3990" y="714"/>
                      <a:pt x="3984" y="684"/>
                    </a:cubicBezTo>
                    <a:cubicBezTo>
                      <a:pt x="3977" y="653"/>
                      <a:pt x="3964" y="625"/>
                      <a:pt x="3928" y="595"/>
                    </a:cubicBezTo>
                    <a:cubicBezTo>
                      <a:pt x="3892" y="564"/>
                      <a:pt x="3885" y="481"/>
                      <a:pt x="3875" y="444"/>
                    </a:cubicBezTo>
                    <a:cubicBezTo>
                      <a:pt x="3866" y="408"/>
                      <a:pt x="3830" y="408"/>
                      <a:pt x="3787" y="408"/>
                    </a:cubicBezTo>
                    <a:cubicBezTo>
                      <a:pt x="3744" y="408"/>
                      <a:pt x="3751" y="369"/>
                      <a:pt x="3731" y="347"/>
                    </a:cubicBezTo>
                    <a:cubicBezTo>
                      <a:pt x="3712" y="325"/>
                      <a:pt x="3689" y="344"/>
                      <a:pt x="3653" y="364"/>
                    </a:cubicBezTo>
                    <a:cubicBezTo>
                      <a:pt x="3617" y="383"/>
                      <a:pt x="3626" y="358"/>
                      <a:pt x="3607" y="314"/>
                    </a:cubicBezTo>
                    <a:cubicBezTo>
                      <a:pt x="3587" y="269"/>
                      <a:pt x="3577" y="283"/>
                      <a:pt x="3564" y="239"/>
                    </a:cubicBezTo>
                    <a:cubicBezTo>
                      <a:pt x="3551" y="194"/>
                      <a:pt x="3499" y="203"/>
                      <a:pt x="3469" y="189"/>
                    </a:cubicBezTo>
                    <a:cubicBezTo>
                      <a:pt x="3440" y="175"/>
                      <a:pt x="3450" y="175"/>
                      <a:pt x="3476" y="141"/>
                    </a:cubicBezTo>
                    <a:cubicBezTo>
                      <a:pt x="3502" y="108"/>
                      <a:pt x="3450" y="108"/>
                      <a:pt x="3430" y="91"/>
                    </a:cubicBezTo>
                    <a:cubicBezTo>
                      <a:pt x="3410" y="75"/>
                      <a:pt x="3417" y="72"/>
                      <a:pt x="3453" y="50"/>
                    </a:cubicBezTo>
                    <a:cubicBezTo>
                      <a:pt x="3467" y="41"/>
                      <a:pt x="3471" y="24"/>
                      <a:pt x="3472" y="7"/>
                    </a:cubicBezTo>
                    <a:cubicBezTo>
                      <a:pt x="3467" y="9"/>
                      <a:pt x="3462" y="9"/>
                      <a:pt x="3436" y="11"/>
                    </a:cubicBezTo>
                    <a:cubicBezTo>
                      <a:pt x="3391" y="14"/>
                      <a:pt x="3351" y="25"/>
                      <a:pt x="3341" y="14"/>
                    </a:cubicBezTo>
                    <a:cubicBezTo>
                      <a:pt x="3332" y="2"/>
                      <a:pt x="3233" y="0"/>
                      <a:pt x="3233" y="27"/>
                    </a:cubicBezTo>
                    <a:cubicBezTo>
                      <a:pt x="3233" y="55"/>
                      <a:pt x="3256" y="58"/>
                      <a:pt x="3227" y="91"/>
                    </a:cubicBezTo>
                    <a:cubicBezTo>
                      <a:pt x="3197" y="125"/>
                      <a:pt x="3201" y="128"/>
                      <a:pt x="3171" y="139"/>
                    </a:cubicBezTo>
                    <a:cubicBezTo>
                      <a:pt x="3142" y="150"/>
                      <a:pt x="3125" y="158"/>
                      <a:pt x="3096" y="155"/>
                    </a:cubicBezTo>
                    <a:cubicBezTo>
                      <a:pt x="3066" y="153"/>
                      <a:pt x="3053" y="128"/>
                      <a:pt x="3027" y="158"/>
                    </a:cubicBezTo>
                    <a:cubicBezTo>
                      <a:pt x="3001" y="189"/>
                      <a:pt x="2965" y="236"/>
                      <a:pt x="2965" y="264"/>
                    </a:cubicBezTo>
                    <a:cubicBezTo>
                      <a:pt x="2965" y="292"/>
                      <a:pt x="2965" y="305"/>
                      <a:pt x="2965" y="333"/>
                    </a:cubicBezTo>
                    <a:cubicBezTo>
                      <a:pt x="2965" y="361"/>
                      <a:pt x="2955" y="367"/>
                      <a:pt x="2968" y="392"/>
                    </a:cubicBezTo>
                    <a:cubicBezTo>
                      <a:pt x="2981" y="417"/>
                      <a:pt x="2981" y="419"/>
                      <a:pt x="2965" y="442"/>
                    </a:cubicBezTo>
                    <a:cubicBezTo>
                      <a:pt x="2948" y="464"/>
                      <a:pt x="2893" y="494"/>
                      <a:pt x="2876" y="497"/>
                    </a:cubicBezTo>
                    <a:cubicBezTo>
                      <a:pt x="2860" y="500"/>
                      <a:pt x="2824" y="494"/>
                      <a:pt x="2814" y="511"/>
                    </a:cubicBezTo>
                    <a:cubicBezTo>
                      <a:pt x="2804" y="528"/>
                      <a:pt x="2778" y="517"/>
                      <a:pt x="2768" y="508"/>
                    </a:cubicBezTo>
                    <a:cubicBezTo>
                      <a:pt x="2758" y="500"/>
                      <a:pt x="2762" y="478"/>
                      <a:pt x="2726" y="478"/>
                    </a:cubicBezTo>
                    <a:cubicBezTo>
                      <a:pt x="2690" y="478"/>
                      <a:pt x="2621" y="489"/>
                      <a:pt x="2588" y="456"/>
                    </a:cubicBezTo>
                    <a:cubicBezTo>
                      <a:pt x="2555" y="422"/>
                      <a:pt x="2460" y="330"/>
                      <a:pt x="2444" y="400"/>
                    </a:cubicBezTo>
                    <a:cubicBezTo>
                      <a:pt x="2427" y="469"/>
                      <a:pt x="2382" y="503"/>
                      <a:pt x="2359" y="536"/>
                    </a:cubicBezTo>
                    <a:cubicBezTo>
                      <a:pt x="2336" y="570"/>
                      <a:pt x="2319" y="589"/>
                      <a:pt x="2293" y="631"/>
                    </a:cubicBezTo>
                    <a:cubicBezTo>
                      <a:pt x="2267" y="672"/>
                      <a:pt x="2290" y="689"/>
                      <a:pt x="2260" y="711"/>
                    </a:cubicBezTo>
                    <a:cubicBezTo>
                      <a:pt x="2231" y="734"/>
                      <a:pt x="2178" y="759"/>
                      <a:pt x="2224" y="781"/>
                    </a:cubicBezTo>
                    <a:cubicBezTo>
                      <a:pt x="2270" y="803"/>
                      <a:pt x="2293" y="823"/>
                      <a:pt x="2273" y="845"/>
                    </a:cubicBezTo>
                    <a:cubicBezTo>
                      <a:pt x="2254" y="867"/>
                      <a:pt x="2247" y="917"/>
                      <a:pt x="2224" y="884"/>
                    </a:cubicBezTo>
                    <a:cubicBezTo>
                      <a:pt x="2201" y="850"/>
                      <a:pt x="2205" y="842"/>
                      <a:pt x="2175" y="850"/>
                    </a:cubicBezTo>
                    <a:cubicBezTo>
                      <a:pt x="2146" y="859"/>
                      <a:pt x="2113" y="859"/>
                      <a:pt x="2106" y="836"/>
                    </a:cubicBezTo>
                    <a:cubicBezTo>
                      <a:pt x="2100" y="814"/>
                      <a:pt x="2113" y="784"/>
                      <a:pt x="2077" y="797"/>
                    </a:cubicBezTo>
                    <a:cubicBezTo>
                      <a:pt x="2041" y="811"/>
                      <a:pt x="2038" y="809"/>
                      <a:pt x="2008" y="809"/>
                    </a:cubicBezTo>
                    <a:cubicBezTo>
                      <a:pt x="1979" y="809"/>
                      <a:pt x="1949" y="836"/>
                      <a:pt x="1913" y="817"/>
                    </a:cubicBezTo>
                    <a:cubicBezTo>
                      <a:pt x="1877" y="797"/>
                      <a:pt x="1854" y="828"/>
                      <a:pt x="1825" y="828"/>
                    </a:cubicBezTo>
                    <a:cubicBezTo>
                      <a:pt x="1795" y="828"/>
                      <a:pt x="1713" y="814"/>
                      <a:pt x="1710" y="836"/>
                    </a:cubicBezTo>
                    <a:cubicBezTo>
                      <a:pt x="1707" y="859"/>
                      <a:pt x="1694" y="881"/>
                      <a:pt x="1733" y="886"/>
                    </a:cubicBezTo>
                    <a:cubicBezTo>
                      <a:pt x="1772" y="892"/>
                      <a:pt x="1821" y="895"/>
                      <a:pt x="1798" y="925"/>
                    </a:cubicBezTo>
                    <a:cubicBezTo>
                      <a:pt x="1775" y="956"/>
                      <a:pt x="1756" y="973"/>
                      <a:pt x="1759" y="1017"/>
                    </a:cubicBezTo>
                    <a:cubicBezTo>
                      <a:pt x="1762" y="1062"/>
                      <a:pt x="1746" y="1089"/>
                      <a:pt x="1766" y="1145"/>
                    </a:cubicBezTo>
                    <a:cubicBezTo>
                      <a:pt x="1785" y="1201"/>
                      <a:pt x="1782" y="1209"/>
                      <a:pt x="1782" y="1237"/>
                    </a:cubicBezTo>
                    <a:cubicBezTo>
                      <a:pt x="1782" y="1265"/>
                      <a:pt x="1759" y="1256"/>
                      <a:pt x="1775" y="1290"/>
                    </a:cubicBezTo>
                    <a:cubicBezTo>
                      <a:pt x="1792" y="1323"/>
                      <a:pt x="1779" y="1337"/>
                      <a:pt x="1759" y="1323"/>
                    </a:cubicBezTo>
                    <a:cubicBezTo>
                      <a:pt x="1739" y="1309"/>
                      <a:pt x="1716" y="1306"/>
                      <a:pt x="1707" y="1328"/>
                    </a:cubicBezTo>
                    <a:cubicBezTo>
                      <a:pt x="1697" y="1351"/>
                      <a:pt x="1707" y="1376"/>
                      <a:pt x="1674" y="1378"/>
                    </a:cubicBezTo>
                    <a:cubicBezTo>
                      <a:pt x="1641" y="1381"/>
                      <a:pt x="1621" y="1390"/>
                      <a:pt x="1625" y="1429"/>
                    </a:cubicBezTo>
                    <a:cubicBezTo>
                      <a:pt x="1628" y="1467"/>
                      <a:pt x="1648" y="1492"/>
                      <a:pt x="1625" y="1523"/>
                    </a:cubicBezTo>
                    <a:cubicBezTo>
                      <a:pt x="1602" y="1554"/>
                      <a:pt x="1602" y="1565"/>
                      <a:pt x="1559" y="1562"/>
                    </a:cubicBezTo>
                    <a:cubicBezTo>
                      <a:pt x="1517" y="1559"/>
                      <a:pt x="1513" y="1590"/>
                      <a:pt x="1481" y="1593"/>
                    </a:cubicBezTo>
                    <a:cubicBezTo>
                      <a:pt x="1448" y="1595"/>
                      <a:pt x="1395" y="1581"/>
                      <a:pt x="1369" y="1595"/>
                    </a:cubicBezTo>
                    <a:cubicBezTo>
                      <a:pt x="1343" y="1609"/>
                      <a:pt x="1323" y="1623"/>
                      <a:pt x="1287" y="1623"/>
                    </a:cubicBezTo>
                    <a:cubicBezTo>
                      <a:pt x="1251" y="1623"/>
                      <a:pt x="1241" y="1626"/>
                      <a:pt x="1209" y="1643"/>
                    </a:cubicBezTo>
                    <a:cubicBezTo>
                      <a:pt x="1176" y="1659"/>
                      <a:pt x="1150" y="1676"/>
                      <a:pt x="1124" y="1701"/>
                    </a:cubicBezTo>
                    <a:cubicBezTo>
                      <a:pt x="1097" y="1726"/>
                      <a:pt x="1074" y="1734"/>
                      <a:pt x="1051" y="1715"/>
                    </a:cubicBezTo>
                    <a:cubicBezTo>
                      <a:pt x="1028" y="1695"/>
                      <a:pt x="933" y="1732"/>
                      <a:pt x="920" y="1704"/>
                    </a:cubicBezTo>
                    <a:cubicBezTo>
                      <a:pt x="907" y="1676"/>
                      <a:pt x="868" y="1640"/>
                      <a:pt x="835" y="1676"/>
                    </a:cubicBezTo>
                    <a:cubicBezTo>
                      <a:pt x="802" y="1712"/>
                      <a:pt x="776" y="1737"/>
                      <a:pt x="760" y="1768"/>
                    </a:cubicBezTo>
                    <a:cubicBezTo>
                      <a:pt x="743" y="1798"/>
                      <a:pt x="691" y="1840"/>
                      <a:pt x="671" y="1812"/>
                    </a:cubicBezTo>
                    <a:cubicBezTo>
                      <a:pt x="652" y="1784"/>
                      <a:pt x="658" y="1782"/>
                      <a:pt x="632" y="1787"/>
                    </a:cubicBezTo>
                    <a:cubicBezTo>
                      <a:pt x="606" y="1793"/>
                      <a:pt x="573" y="1826"/>
                      <a:pt x="563" y="1787"/>
                    </a:cubicBezTo>
                    <a:cubicBezTo>
                      <a:pt x="553" y="1748"/>
                      <a:pt x="563" y="1709"/>
                      <a:pt x="537" y="1706"/>
                    </a:cubicBezTo>
                    <a:cubicBezTo>
                      <a:pt x="511" y="1704"/>
                      <a:pt x="475" y="1757"/>
                      <a:pt x="455" y="1734"/>
                    </a:cubicBezTo>
                    <a:cubicBezTo>
                      <a:pt x="436" y="1712"/>
                      <a:pt x="380" y="1698"/>
                      <a:pt x="370" y="1723"/>
                    </a:cubicBezTo>
                    <a:cubicBezTo>
                      <a:pt x="360" y="1748"/>
                      <a:pt x="344" y="1754"/>
                      <a:pt x="321" y="1754"/>
                    </a:cubicBezTo>
                    <a:cubicBezTo>
                      <a:pt x="298" y="1754"/>
                      <a:pt x="301" y="1784"/>
                      <a:pt x="268" y="1782"/>
                    </a:cubicBezTo>
                    <a:cubicBezTo>
                      <a:pt x="236" y="1779"/>
                      <a:pt x="213" y="1743"/>
                      <a:pt x="180" y="1768"/>
                    </a:cubicBezTo>
                    <a:cubicBezTo>
                      <a:pt x="147" y="1793"/>
                      <a:pt x="128" y="1793"/>
                      <a:pt x="128" y="1837"/>
                    </a:cubicBezTo>
                    <a:cubicBezTo>
                      <a:pt x="128" y="1882"/>
                      <a:pt x="147" y="1890"/>
                      <a:pt x="101" y="1896"/>
                    </a:cubicBezTo>
                    <a:cubicBezTo>
                      <a:pt x="55" y="1901"/>
                      <a:pt x="39" y="1904"/>
                      <a:pt x="42" y="1934"/>
                    </a:cubicBezTo>
                    <a:cubicBezTo>
                      <a:pt x="46" y="1965"/>
                      <a:pt x="0" y="1965"/>
                      <a:pt x="33" y="1987"/>
                    </a:cubicBezTo>
                    <a:cubicBezTo>
                      <a:pt x="65" y="2009"/>
                      <a:pt x="75" y="2015"/>
                      <a:pt x="49" y="2037"/>
                    </a:cubicBezTo>
                    <a:cubicBezTo>
                      <a:pt x="23" y="2060"/>
                      <a:pt x="19" y="2068"/>
                      <a:pt x="23" y="2093"/>
                    </a:cubicBezTo>
                    <a:cubicBezTo>
                      <a:pt x="26" y="2118"/>
                      <a:pt x="49" y="2165"/>
                      <a:pt x="72" y="2146"/>
                    </a:cubicBezTo>
                    <a:cubicBezTo>
                      <a:pt x="95" y="2126"/>
                      <a:pt x="88" y="2115"/>
                      <a:pt x="141" y="2132"/>
                    </a:cubicBezTo>
                    <a:cubicBezTo>
                      <a:pt x="193" y="2148"/>
                      <a:pt x="219" y="2168"/>
                      <a:pt x="232" y="2199"/>
                    </a:cubicBezTo>
                    <a:cubicBezTo>
                      <a:pt x="245" y="2229"/>
                      <a:pt x="203" y="2226"/>
                      <a:pt x="206" y="2265"/>
                    </a:cubicBezTo>
                    <a:cubicBezTo>
                      <a:pt x="209" y="2304"/>
                      <a:pt x="242" y="2335"/>
                      <a:pt x="216" y="2357"/>
                    </a:cubicBezTo>
                    <a:cubicBezTo>
                      <a:pt x="190" y="2379"/>
                      <a:pt x="180" y="2379"/>
                      <a:pt x="190" y="2415"/>
                    </a:cubicBezTo>
                    <a:cubicBezTo>
                      <a:pt x="200" y="2451"/>
                      <a:pt x="229" y="2479"/>
                      <a:pt x="196" y="2496"/>
                    </a:cubicBezTo>
                    <a:cubicBezTo>
                      <a:pt x="164" y="2513"/>
                      <a:pt x="150" y="2527"/>
                      <a:pt x="128" y="2499"/>
                    </a:cubicBezTo>
                    <a:cubicBezTo>
                      <a:pt x="114" y="2482"/>
                      <a:pt x="113" y="2466"/>
                      <a:pt x="105" y="2454"/>
                    </a:cubicBezTo>
                    <a:cubicBezTo>
                      <a:pt x="92" y="2456"/>
                      <a:pt x="80" y="2456"/>
                      <a:pt x="73" y="2456"/>
                    </a:cubicBezTo>
                    <a:cubicBezTo>
                      <a:pt x="55" y="2456"/>
                      <a:pt x="63" y="2479"/>
                      <a:pt x="52" y="2498"/>
                    </a:cubicBezTo>
                    <a:cubicBezTo>
                      <a:pt x="47" y="2506"/>
                      <a:pt x="49" y="2522"/>
                      <a:pt x="53" y="2535"/>
                    </a:cubicBezTo>
                    <a:cubicBezTo>
                      <a:pt x="56" y="2536"/>
                      <a:pt x="59" y="2536"/>
                      <a:pt x="62" y="2536"/>
                    </a:cubicBezTo>
                    <a:cubicBezTo>
                      <a:pt x="93" y="2536"/>
                      <a:pt x="106" y="2547"/>
                      <a:pt x="141" y="2565"/>
                    </a:cubicBezTo>
                    <a:cubicBezTo>
                      <a:pt x="176" y="2584"/>
                      <a:pt x="176" y="2580"/>
                      <a:pt x="219" y="2595"/>
                    </a:cubicBezTo>
                    <a:cubicBezTo>
                      <a:pt x="263" y="2610"/>
                      <a:pt x="245" y="2654"/>
                      <a:pt x="272" y="2658"/>
                    </a:cubicBezTo>
                    <a:cubicBezTo>
                      <a:pt x="298" y="2662"/>
                      <a:pt x="307" y="2677"/>
                      <a:pt x="333" y="2721"/>
                    </a:cubicBezTo>
                    <a:cubicBezTo>
                      <a:pt x="359" y="2766"/>
                      <a:pt x="328" y="2784"/>
                      <a:pt x="307" y="2806"/>
                    </a:cubicBezTo>
                    <a:cubicBezTo>
                      <a:pt x="285" y="2829"/>
                      <a:pt x="302" y="2836"/>
                      <a:pt x="320" y="2862"/>
                    </a:cubicBezTo>
                    <a:cubicBezTo>
                      <a:pt x="337" y="2888"/>
                      <a:pt x="337" y="2914"/>
                      <a:pt x="377" y="2914"/>
                    </a:cubicBezTo>
                    <a:cubicBezTo>
                      <a:pt x="416" y="2914"/>
                      <a:pt x="407" y="2918"/>
                      <a:pt x="442" y="2962"/>
                    </a:cubicBezTo>
                    <a:cubicBezTo>
                      <a:pt x="477" y="3007"/>
                      <a:pt x="538" y="3025"/>
                      <a:pt x="582" y="3055"/>
                    </a:cubicBezTo>
                    <a:cubicBezTo>
                      <a:pt x="626" y="3084"/>
                      <a:pt x="669" y="3073"/>
                      <a:pt x="722" y="3073"/>
                    </a:cubicBezTo>
                    <a:cubicBezTo>
                      <a:pt x="774" y="3073"/>
                      <a:pt x="713" y="3129"/>
                      <a:pt x="717" y="3144"/>
                    </a:cubicBezTo>
                    <a:cubicBezTo>
                      <a:pt x="722" y="3158"/>
                      <a:pt x="730" y="3214"/>
                      <a:pt x="726" y="3255"/>
                    </a:cubicBezTo>
                    <a:cubicBezTo>
                      <a:pt x="722" y="3296"/>
                      <a:pt x="752" y="3310"/>
                      <a:pt x="774" y="3333"/>
                    </a:cubicBezTo>
                    <a:cubicBezTo>
                      <a:pt x="796" y="3355"/>
                      <a:pt x="822" y="3362"/>
                      <a:pt x="861" y="3385"/>
                    </a:cubicBezTo>
                    <a:cubicBezTo>
                      <a:pt x="870" y="3389"/>
                      <a:pt x="874" y="3394"/>
                      <a:pt x="875" y="3399"/>
                    </a:cubicBezTo>
                    <a:cubicBezTo>
                      <a:pt x="901" y="3404"/>
                      <a:pt x="929" y="3410"/>
                      <a:pt x="949" y="3418"/>
                    </a:cubicBezTo>
                    <a:cubicBezTo>
                      <a:pt x="992" y="3436"/>
                      <a:pt x="1027" y="3440"/>
                      <a:pt x="1054" y="3422"/>
                    </a:cubicBezTo>
                    <a:cubicBezTo>
                      <a:pt x="1080" y="3403"/>
                      <a:pt x="1075" y="3396"/>
                      <a:pt x="1084" y="3366"/>
                    </a:cubicBezTo>
                    <a:cubicBezTo>
                      <a:pt x="1093" y="3336"/>
                      <a:pt x="1145" y="3303"/>
                      <a:pt x="1180" y="3270"/>
                    </a:cubicBezTo>
                    <a:cubicBezTo>
                      <a:pt x="1215" y="3236"/>
                      <a:pt x="1198" y="3155"/>
                      <a:pt x="1241" y="3196"/>
                    </a:cubicBezTo>
                    <a:cubicBezTo>
                      <a:pt x="1285" y="3236"/>
                      <a:pt x="1290" y="3251"/>
                      <a:pt x="1324" y="3255"/>
                    </a:cubicBezTo>
                    <a:cubicBezTo>
                      <a:pt x="1359" y="3259"/>
                      <a:pt x="1438" y="3247"/>
                      <a:pt x="1460" y="3281"/>
                    </a:cubicBezTo>
                    <a:cubicBezTo>
                      <a:pt x="1482" y="3314"/>
                      <a:pt x="1504" y="3351"/>
                      <a:pt x="1547" y="3325"/>
                    </a:cubicBezTo>
                    <a:cubicBezTo>
                      <a:pt x="1591" y="3299"/>
                      <a:pt x="1604" y="3247"/>
                      <a:pt x="1648" y="3244"/>
                    </a:cubicBezTo>
                    <a:cubicBezTo>
                      <a:pt x="1691" y="3240"/>
                      <a:pt x="1691" y="3210"/>
                      <a:pt x="1713" y="3236"/>
                    </a:cubicBezTo>
                    <a:cubicBezTo>
                      <a:pt x="1735" y="3262"/>
                      <a:pt x="1718" y="3240"/>
                      <a:pt x="1779" y="3247"/>
                    </a:cubicBezTo>
                    <a:cubicBezTo>
                      <a:pt x="1840" y="3255"/>
                      <a:pt x="1875" y="3255"/>
                      <a:pt x="1901" y="3273"/>
                    </a:cubicBezTo>
                    <a:cubicBezTo>
                      <a:pt x="1927" y="3292"/>
                      <a:pt x="1923" y="3325"/>
                      <a:pt x="1975" y="3333"/>
                    </a:cubicBezTo>
                    <a:cubicBezTo>
                      <a:pt x="2028" y="3340"/>
                      <a:pt x="2041" y="3325"/>
                      <a:pt x="2063" y="3348"/>
                    </a:cubicBezTo>
                    <a:cubicBezTo>
                      <a:pt x="2085" y="3370"/>
                      <a:pt x="2111" y="3381"/>
                      <a:pt x="2150" y="3351"/>
                    </a:cubicBezTo>
                    <a:cubicBezTo>
                      <a:pt x="2189" y="3322"/>
                      <a:pt x="2202" y="3322"/>
                      <a:pt x="2255" y="3322"/>
                    </a:cubicBezTo>
                    <a:cubicBezTo>
                      <a:pt x="2307" y="3322"/>
                      <a:pt x="2316" y="3318"/>
                      <a:pt x="2355" y="3325"/>
                    </a:cubicBezTo>
                    <a:cubicBezTo>
                      <a:pt x="2395" y="3333"/>
                      <a:pt x="2412" y="3336"/>
                      <a:pt x="2460" y="3307"/>
                    </a:cubicBezTo>
                    <a:cubicBezTo>
                      <a:pt x="2508" y="3277"/>
                      <a:pt x="2543" y="3233"/>
                      <a:pt x="2604" y="3236"/>
                    </a:cubicBezTo>
                    <a:cubicBezTo>
                      <a:pt x="2665" y="3240"/>
                      <a:pt x="2783" y="3247"/>
                      <a:pt x="2823" y="3221"/>
                    </a:cubicBezTo>
                    <a:cubicBezTo>
                      <a:pt x="2862" y="3196"/>
                      <a:pt x="2862" y="3181"/>
                      <a:pt x="2932" y="3192"/>
                    </a:cubicBezTo>
                    <a:cubicBezTo>
                      <a:pt x="3002" y="3203"/>
                      <a:pt x="3146" y="3247"/>
                      <a:pt x="3194" y="3273"/>
                    </a:cubicBezTo>
                    <a:cubicBezTo>
                      <a:pt x="3242" y="3299"/>
                      <a:pt x="3255" y="3322"/>
                      <a:pt x="3303" y="3314"/>
                    </a:cubicBezTo>
                    <a:cubicBezTo>
                      <a:pt x="3351" y="3307"/>
                      <a:pt x="3377" y="3292"/>
                      <a:pt x="3430" y="3314"/>
                    </a:cubicBezTo>
                    <a:cubicBezTo>
                      <a:pt x="3482" y="3336"/>
                      <a:pt x="3491" y="3362"/>
                      <a:pt x="3583" y="3340"/>
                    </a:cubicBezTo>
                    <a:cubicBezTo>
                      <a:pt x="3675" y="3318"/>
                      <a:pt x="3618" y="3310"/>
                      <a:pt x="3657" y="3310"/>
                    </a:cubicBezTo>
                    <a:cubicBezTo>
                      <a:pt x="3696" y="3310"/>
                      <a:pt x="3723" y="3292"/>
                      <a:pt x="3661" y="3277"/>
                    </a:cubicBezTo>
                    <a:cubicBezTo>
                      <a:pt x="3600" y="3262"/>
                      <a:pt x="3574" y="3244"/>
                      <a:pt x="3609" y="3207"/>
                    </a:cubicBezTo>
                    <a:cubicBezTo>
                      <a:pt x="3644" y="3170"/>
                      <a:pt x="3640" y="3181"/>
                      <a:pt x="3683" y="3162"/>
                    </a:cubicBezTo>
                    <a:cubicBezTo>
                      <a:pt x="3727" y="3144"/>
                      <a:pt x="3705" y="3129"/>
                      <a:pt x="3718" y="3110"/>
                    </a:cubicBezTo>
                    <a:cubicBezTo>
                      <a:pt x="3731" y="3092"/>
                      <a:pt x="3766" y="3084"/>
                      <a:pt x="3740" y="3051"/>
                    </a:cubicBezTo>
                    <a:cubicBezTo>
                      <a:pt x="3714" y="3018"/>
                      <a:pt x="3648" y="3018"/>
                      <a:pt x="3640" y="2988"/>
                    </a:cubicBezTo>
                    <a:cubicBezTo>
                      <a:pt x="3631" y="2958"/>
                      <a:pt x="3548" y="2969"/>
                      <a:pt x="3548" y="2921"/>
                    </a:cubicBezTo>
                    <a:cubicBezTo>
                      <a:pt x="3548" y="2873"/>
                      <a:pt x="3522" y="2814"/>
                      <a:pt x="3570" y="2784"/>
                    </a:cubicBezTo>
                    <a:cubicBezTo>
                      <a:pt x="3618" y="2754"/>
                      <a:pt x="3631" y="2714"/>
                      <a:pt x="3701" y="2721"/>
                    </a:cubicBezTo>
                    <a:cubicBezTo>
                      <a:pt x="3771" y="2729"/>
                      <a:pt x="3784" y="2717"/>
                      <a:pt x="3867" y="2714"/>
                    </a:cubicBezTo>
                    <a:cubicBezTo>
                      <a:pt x="3950" y="2710"/>
                      <a:pt x="3950" y="2677"/>
                      <a:pt x="4011" y="2673"/>
                    </a:cubicBezTo>
                    <a:cubicBezTo>
                      <a:pt x="4072" y="2669"/>
                      <a:pt x="4081" y="2647"/>
                      <a:pt x="4129" y="2651"/>
                    </a:cubicBezTo>
                    <a:cubicBezTo>
                      <a:pt x="4177" y="2654"/>
                      <a:pt x="4216" y="2677"/>
                      <a:pt x="4238" y="2647"/>
                    </a:cubicBezTo>
                    <a:cubicBezTo>
                      <a:pt x="4260" y="2617"/>
                      <a:pt x="4260" y="2588"/>
                      <a:pt x="4295" y="2617"/>
                    </a:cubicBezTo>
                    <a:cubicBezTo>
                      <a:pt x="4315" y="2634"/>
                      <a:pt x="4346" y="2633"/>
                      <a:pt x="4380" y="2630"/>
                    </a:cubicBezTo>
                    <a:cubicBezTo>
                      <a:pt x="4351" y="2567"/>
                      <a:pt x="4325" y="2590"/>
                      <a:pt x="4343" y="2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70D4771-E5D0-B447-8DBA-20008873F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" y="2094"/>
                <a:ext cx="2249" cy="1097"/>
              </a:xfrm>
              <a:custGeom>
                <a:avLst/>
                <a:gdLst>
                  <a:gd name="T0" fmla="*/ 4405 w 4857"/>
                  <a:gd name="T1" fmla="*/ 1256 h 2368"/>
                  <a:gd name="T2" fmla="*/ 4222 w 4857"/>
                  <a:gd name="T3" fmla="*/ 1404 h 2368"/>
                  <a:gd name="T4" fmla="*/ 4032 w 4857"/>
                  <a:gd name="T5" fmla="*/ 1381 h 2368"/>
                  <a:gd name="T6" fmla="*/ 3838 w 4857"/>
                  <a:gd name="T7" fmla="*/ 1190 h 2368"/>
                  <a:gd name="T8" fmla="*/ 3484 w 4857"/>
                  <a:gd name="T9" fmla="*/ 1142 h 2368"/>
                  <a:gd name="T10" fmla="*/ 3239 w 4857"/>
                  <a:gd name="T11" fmla="*/ 1084 h 2368"/>
                  <a:gd name="T12" fmla="*/ 2996 w 4857"/>
                  <a:gd name="T13" fmla="*/ 984 h 2368"/>
                  <a:gd name="T14" fmla="*/ 2787 w 4857"/>
                  <a:gd name="T15" fmla="*/ 856 h 2368"/>
                  <a:gd name="T16" fmla="*/ 2665 w 4857"/>
                  <a:gd name="T17" fmla="*/ 620 h 2368"/>
                  <a:gd name="T18" fmla="*/ 2737 w 4857"/>
                  <a:gd name="T19" fmla="*/ 514 h 2368"/>
                  <a:gd name="T20" fmla="*/ 2764 w 4857"/>
                  <a:gd name="T21" fmla="*/ 339 h 2368"/>
                  <a:gd name="T22" fmla="*/ 2718 w 4857"/>
                  <a:gd name="T23" fmla="*/ 225 h 2368"/>
                  <a:gd name="T24" fmla="*/ 2699 w 4857"/>
                  <a:gd name="T25" fmla="*/ 159 h 2368"/>
                  <a:gd name="T26" fmla="*/ 2219 w 4857"/>
                  <a:gd name="T27" fmla="*/ 66 h 2368"/>
                  <a:gd name="T28" fmla="*/ 1751 w 4857"/>
                  <a:gd name="T29" fmla="*/ 170 h 2368"/>
                  <a:gd name="T30" fmla="*/ 1459 w 4857"/>
                  <a:gd name="T31" fmla="*/ 193 h 2368"/>
                  <a:gd name="T32" fmla="*/ 1175 w 4857"/>
                  <a:gd name="T33" fmla="*/ 92 h 2368"/>
                  <a:gd name="T34" fmla="*/ 943 w 4857"/>
                  <a:gd name="T35" fmla="*/ 170 h 2368"/>
                  <a:gd name="T36" fmla="*/ 637 w 4857"/>
                  <a:gd name="T37" fmla="*/ 41 h 2368"/>
                  <a:gd name="T38" fmla="*/ 450 w 4857"/>
                  <a:gd name="T39" fmla="*/ 267 h 2368"/>
                  <a:gd name="T40" fmla="*/ 201 w 4857"/>
                  <a:gd name="T41" fmla="*/ 304 h 2368"/>
                  <a:gd name="T42" fmla="*/ 205 w 4857"/>
                  <a:gd name="T43" fmla="*/ 493 h 2368"/>
                  <a:gd name="T44" fmla="*/ 275 w 4857"/>
                  <a:gd name="T45" fmla="*/ 689 h 2368"/>
                  <a:gd name="T46" fmla="*/ 96 w 4857"/>
                  <a:gd name="T47" fmla="*/ 678 h 2368"/>
                  <a:gd name="T48" fmla="*/ 52 w 4857"/>
                  <a:gd name="T49" fmla="*/ 837 h 2368"/>
                  <a:gd name="T50" fmla="*/ 78 w 4857"/>
                  <a:gd name="T51" fmla="*/ 975 h 2368"/>
                  <a:gd name="T52" fmla="*/ 205 w 4857"/>
                  <a:gd name="T53" fmla="*/ 1097 h 2368"/>
                  <a:gd name="T54" fmla="*/ 406 w 4857"/>
                  <a:gd name="T55" fmla="*/ 1275 h 2368"/>
                  <a:gd name="T56" fmla="*/ 550 w 4857"/>
                  <a:gd name="T57" fmla="*/ 1379 h 2368"/>
                  <a:gd name="T58" fmla="*/ 768 w 4857"/>
                  <a:gd name="T59" fmla="*/ 1445 h 2368"/>
                  <a:gd name="T60" fmla="*/ 1039 w 4857"/>
                  <a:gd name="T61" fmla="*/ 1731 h 2368"/>
                  <a:gd name="T62" fmla="*/ 1175 w 4857"/>
                  <a:gd name="T63" fmla="*/ 1809 h 2368"/>
                  <a:gd name="T64" fmla="*/ 1380 w 4857"/>
                  <a:gd name="T65" fmla="*/ 1923 h 2368"/>
                  <a:gd name="T66" fmla="*/ 1511 w 4857"/>
                  <a:gd name="T67" fmla="*/ 2012 h 2368"/>
                  <a:gd name="T68" fmla="*/ 1651 w 4857"/>
                  <a:gd name="T69" fmla="*/ 2105 h 2368"/>
                  <a:gd name="T70" fmla="*/ 1856 w 4857"/>
                  <a:gd name="T71" fmla="*/ 2164 h 2368"/>
                  <a:gd name="T72" fmla="*/ 2131 w 4857"/>
                  <a:gd name="T73" fmla="*/ 2172 h 2368"/>
                  <a:gd name="T74" fmla="*/ 2245 w 4857"/>
                  <a:gd name="T75" fmla="*/ 2316 h 2368"/>
                  <a:gd name="T76" fmla="*/ 2586 w 4857"/>
                  <a:gd name="T77" fmla="*/ 2127 h 2368"/>
                  <a:gd name="T78" fmla="*/ 2795 w 4857"/>
                  <a:gd name="T79" fmla="*/ 2227 h 2368"/>
                  <a:gd name="T80" fmla="*/ 2983 w 4857"/>
                  <a:gd name="T81" fmla="*/ 2309 h 2368"/>
                  <a:gd name="T82" fmla="*/ 3241 w 4857"/>
                  <a:gd name="T83" fmla="*/ 2268 h 2368"/>
                  <a:gd name="T84" fmla="*/ 3538 w 4857"/>
                  <a:gd name="T85" fmla="*/ 2101 h 2368"/>
                  <a:gd name="T86" fmla="*/ 3914 w 4857"/>
                  <a:gd name="T87" fmla="*/ 2057 h 2368"/>
                  <a:gd name="T88" fmla="*/ 4154 w 4857"/>
                  <a:gd name="T89" fmla="*/ 2001 h 2368"/>
                  <a:gd name="T90" fmla="*/ 4211 w 4857"/>
                  <a:gd name="T91" fmla="*/ 2094 h 2368"/>
                  <a:gd name="T92" fmla="*/ 4246 w 4857"/>
                  <a:gd name="T93" fmla="*/ 2220 h 2368"/>
                  <a:gd name="T94" fmla="*/ 4447 w 4857"/>
                  <a:gd name="T95" fmla="*/ 2220 h 2368"/>
                  <a:gd name="T96" fmla="*/ 4594 w 4857"/>
                  <a:gd name="T97" fmla="*/ 2315 h 2368"/>
                  <a:gd name="T98" fmla="*/ 4722 w 4857"/>
                  <a:gd name="T99" fmla="*/ 2268 h 2368"/>
                  <a:gd name="T100" fmla="*/ 4770 w 4857"/>
                  <a:gd name="T101" fmla="*/ 2072 h 2368"/>
                  <a:gd name="T102" fmla="*/ 4822 w 4857"/>
                  <a:gd name="T103" fmla="*/ 1820 h 2368"/>
                  <a:gd name="T104" fmla="*/ 4730 w 4857"/>
                  <a:gd name="T105" fmla="*/ 1564 h 2368"/>
                  <a:gd name="T106" fmla="*/ 4704 w 4857"/>
                  <a:gd name="T107" fmla="*/ 1367 h 2368"/>
                  <a:gd name="T108" fmla="*/ 4481 w 4857"/>
                  <a:gd name="T109" fmla="*/ 1186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57" h="2368">
                    <a:moveTo>
                      <a:pt x="4418" y="1148"/>
                    </a:moveTo>
                    <a:cubicBezTo>
                      <a:pt x="4385" y="1153"/>
                      <a:pt x="4402" y="1187"/>
                      <a:pt x="4415" y="1198"/>
                    </a:cubicBezTo>
                    <a:cubicBezTo>
                      <a:pt x="4428" y="1209"/>
                      <a:pt x="4418" y="1226"/>
                      <a:pt x="4405" y="1256"/>
                    </a:cubicBezTo>
                    <a:cubicBezTo>
                      <a:pt x="4392" y="1287"/>
                      <a:pt x="4392" y="1306"/>
                      <a:pt x="4366" y="1323"/>
                    </a:cubicBezTo>
                    <a:cubicBezTo>
                      <a:pt x="4339" y="1340"/>
                      <a:pt x="4343" y="1340"/>
                      <a:pt x="4303" y="1395"/>
                    </a:cubicBezTo>
                    <a:cubicBezTo>
                      <a:pt x="4264" y="1451"/>
                      <a:pt x="4244" y="1417"/>
                      <a:pt x="4222" y="1404"/>
                    </a:cubicBezTo>
                    <a:cubicBezTo>
                      <a:pt x="4199" y="1390"/>
                      <a:pt x="4199" y="1387"/>
                      <a:pt x="4166" y="1409"/>
                    </a:cubicBezTo>
                    <a:cubicBezTo>
                      <a:pt x="4133" y="1431"/>
                      <a:pt x="4127" y="1420"/>
                      <a:pt x="4104" y="1404"/>
                    </a:cubicBezTo>
                    <a:cubicBezTo>
                      <a:pt x="4081" y="1387"/>
                      <a:pt x="4068" y="1384"/>
                      <a:pt x="4032" y="1381"/>
                    </a:cubicBezTo>
                    <a:cubicBezTo>
                      <a:pt x="3995" y="1379"/>
                      <a:pt x="4012" y="1359"/>
                      <a:pt x="4002" y="1315"/>
                    </a:cubicBezTo>
                    <a:cubicBezTo>
                      <a:pt x="3992" y="1270"/>
                      <a:pt x="3943" y="1276"/>
                      <a:pt x="3920" y="1262"/>
                    </a:cubicBezTo>
                    <a:cubicBezTo>
                      <a:pt x="3897" y="1248"/>
                      <a:pt x="3881" y="1226"/>
                      <a:pt x="3838" y="1190"/>
                    </a:cubicBezTo>
                    <a:cubicBezTo>
                      <a:pt x="3796" y="1153"/>
                      <a:pt x="3740" y="1173"/>
                      <a:pt x="3701" y="1165"/>
                    </a:cubicBezTo>
                    <a:cubicBezTo>
                      <a:pt x="3661" y="1156"/>
                      <a:pt x="3648" y="1153"/>
                      <a:pt x="3609" y="1156"/>
                    </a:cubicBezTo>
                    <a:cubicBezTo>
                      <a:pt x="3570" y="1159"/>
                      <a:pt x="3537" y="1151"/>
                      <a:pt x="3484" y="1142"/>
                    </a:cubicBezTo>
                    <a:cubicBezTo>
                      <a:pt x="3432" y="1134"/>
                      <a:pt x="3435" y="1139"/>
                      <a:pt x="3393" y="1106"/>
                    </a:cubicBezTo>
                    <a:cubicBezTo>
                      <a:pt x="3350" y="1073"/>
                      <a:pt x="3344" y="1109"/>
                      <a:pt x="3301" y="1120"/>
                    </a:cubicBezTo>
                    <a:cubicBezTo>
                      <a:pt x="3258" y="1131"/>
                      <a:pt x="3258" y="1106"/>
                      <a:pt x="3239" y="1084"/>
                    </a:cubicBezTo>
                    <a:cubicBezTo>
                      <a:pt x="3219" y="1062"/>
                      <a:pt x="3193" y="1053"/>
                      <a:pt x="3173" y="1031"/>
                    </a:cubicBezTo>
                    <a:cubicBezTo>
                      <a:pt x="3154" y="1009"/>
                      <a:pt x="3111" y="1020"/>
                      <a:pt x="3078" y="1012"/>
                    </a:cubicBezTo>
                    <a:cubicBezTo>
                      <a:pt x="3045" y="1003"/>
                      <a:pt x="3016" y="1003"/>
                      <a:pt x="2996" y="984"/>
                    </a:cubicBezTo>
                    <a:cubicBezTo>
                      <a:pt x="2977" y="964"/>
                      <a:pt x="2914" y="975"/>
                      <a:pt x="2862" y="967"/>
                    </a:cubicBezTo>
                    <a:cubicBezTo>
                      <a:pt x="2810" y="959"/>
                      <a:pt x="2819" y="934"/>
                      <a:pt x="2816" y="906"/>
                    </a:cubicBezTo>
                    <a:cubicBezTo>
                      <a:pt x="2813" y="878"/>
                      <a:pt x="2806" y="875"/>
                      <a:pt x="2787" y="856"/>
                    </a:cubicBezTo>
                    <a:cubicBezTo>
                      <a:pt x="2767" y="836"/>
                      <a:pt x="2754" y="800"/>
                      <a:pt x="2747" y="773"/>
                    </a:cubicBezTo>
                    <a:cubicBezTo>
                      <a:pt x="2741" y="745"/>
                      <a:pt x="2711" y="709"/>
                      <a:pt x="2678" y="684"/>
                    </a:cubicBezTo>
                    <a:cubicBezTo>
                      <a:pt x="2646" y="659"/>
                      <a:pt x="2662" y="645"/>
                      <a:pt x="2665" y="620"/>
                    </a:cubicBezTo>
                    <a:cubicBezTo>
                      <a:pt x="2669" y="595"/>
                      <a:pt x="2656" y="564"/>
                      <a:pt x="2656" y="542"/>
                    </a:cubicBezTo>
                    <a:cubicBezTo>
                      <a:pt x="2656" y="520"/>
                      <a:pt x="2685" y="525"/>
                      <a:pt x="2708" y="533"/>
                    </a:cubicBezTo>
                    <a:cubicBezTo>
                      <a:pt x="2731" y="542"/>
                      <a:pt x="2737" y="531"/>
                      <a:pt x="2737" y="514"/>
                    </a:cubicBezTo>
                    <a:cubicBezTo>
                      <a:pt x="2737" y="497"/>
                      <a:pt x="2734" y="481"/>
                      <a:pt x="2721" y="456"/>
                    </a:cubicBezTo>
                    <a:cubicBezTo>
                      <a:pt x="2708" y="431"/>
                      <a:pt x="2734" y="420"/>
                      <a:pt x="2751" y="389"/>
                    </a:cubicBezTo>
                    <a:cubicBezTo>
                      <a:pt x="2767" y="358"/>
                      <a:pt x="2741" y="358"/>
                      <a:pt x="2764" y="339"/>
                    </a:cubicBezTo>
                    <a:cubicBezTo>
                      <a:pt x="2787" y="319"/>
                      <a:pt x="2793" y="303"/>
                      <a:pt x="2793" y="283"/>
                    </a:cubicBezTo>
                    <a:cubicBezTo>
                      <a:pt x="2793" y="264"/>
                      <a:pt x="2783" y="256"/>
                      <a:pt x="2760" y="247"/>
                    </a:cubicBezTo>
                    <a:cubicBezTo>
                      <a:pt x="2737" y="239"/>
                      <a:pt x="2728" y="247"/>
                      <a:pt x="2718" y="225"/>
                    </a:cubicBezTo>
                    <a:cubicBezTo>
                      <a:pt x="2708" y="203"/>
                      <a:pt x="2767" y="214"/>
                      <a:pt x="2787" y="186"/>
                    </a:cubicBezTo>
                    <a:cubicBezTo>
                      <a:pt x="2794" y="176"/>
                      <a:pt x="2794" y="162"/>
                      <a:pt x="2792" y="149"/>
                    </a:cubicBezTo>
                    <a:cubicBezTo>
                      <a:pt x="2760" y="144"/>
                      <a:pt x="2736" y="154"/>
                      <a:pt x="2699" y="159"/>
                    </a:cubicBezTo>
                    <a:cubicBezTo>
                      <a:pt x="2651" y="167"/>
                      <a:pt x="2638" y="144"/>
                      <a:pt x="2590" y="118"/>
                    </a:cubicBezTo>
                    <a:cubicBezTo>
                      <a:pt x="2542" y="92"/>
                      <a:pt x="2398" y="48"/>
                      <a:pt x="2328" y="37"/>
                    </a:cubicBezTo>
                    <a:cubicBezTo>
                      <a:pt x="2258" y="26"/>
                      <a:pt x="2258" y="41"/>
                      <a:pt x="2219" y="66"/>
                    </a:cubicBezTo>
                    <a:cubicBezTo>
                      <a:pt x="2179" y="92"/>
                      <a:pt x="2061" y="85"/>
                      <a:pt x="2000" y="81"/>
                    </a:cubicBezTo>
                    <a:cubicBezTo>
                      <a:pt x="1939" y="78"/>
                      <a:pt x="1904" y="122"/>
                      <a:pt x="1856" y="152"/>
                    </a:cubicBezTo>
                    <a:cubicBezTo>
                      <a:pt x="1808" y="181"/>
                      <a:pt x="1791" y="178"/>
                      <a:pt x="1751" y="170"/>
                    </a:cubicBezTo>
                    <a:cubicBezTo>
                      <a:pt x="1712" y="163"/>
                      <a:pt x="1703" y="167"/>
                      <a:pt x="1651" y="167"/>
                    </a:cubicBezTo>
                    <a:cubicBezTo>
                      <a:pt x="1598" y="167"/>
                      <a:pt x="1585" y="167"/>
                      <a:pt x="1546" y="196"/>
                    </a:cubicBezTo>
                    <a:cubicBezTo>
                      <a:pt x="1507" y="226"/>
                      <a:pt x="1481" y="215"/>
                      <a:pt x="1459" y="193"/>
                    </a:cubicBezTo>
                    <a:cubicBezTo>
                      <a:pt x="1437" y="170"/>
                      <a:pt x="1424" y="185"/>
                      <a:pt x="1371" y="178"/>
                    </a:cubicBezTo>
                    <a:cubicBezTo>
                      <a:pt x="1319" y="170"/>
                      <a:pt x="1323" y="137"/>
                      <a:pt x="1297" y="118"/>
                    </a:cubicBezTo>
                    <a:cubicBezTo>
                      <a:pt x="1271" y="100"/>
                      <a:pt x="1236" y="100"/>
                      <a:pt x="1175" y="92"/>
                    </a:cubicBezTo>
                    <a:cubicBezTo>
                      <a:pt x="1114" y="85"/>
                      <a:pt x="1131" y="107"/>
                      <a:pt x="1109" y="81"/>
                    </a:cubicBezTo>
                    <a:cubicBezTo>
                      <a:pt x="1087" y="55"/>
                      <a:pt x="1087" y="85"/>
                      <a:pt x="1044" y="89"/>
                    </a:cubicBezTo>
                    <a:cubicBezTo>
                      <a:pt x="1000" y="92"/>
                      <a:pt x="987" y="144"/>
                      <a:pt x="943" y="170"/>
                    </a:cubicBezTo>
                    <a:cubicBezTo>
                      <a:pt x="900" y="196"/>
                      <a:pt x="878" y="159"/>
                      <a:pt x="856" y="126"/>
                    </a:cubicBezTo>
                    <a:cubicBezTo>
                      <a:pt x="834" y="92"/>
                      <a:pt x="755" y="104"/>
                      <a:pt x="720" y="100"/>
                    </a:cubicBezTo>
                    <a:cubicBezTo>
                      <a:pt x="686" y="96"/>
                      <a:pt x="681" y="81"/>
                      <a:pt x="637" y="41"/>
                    </a:cubicBezTo>
                    <a:cubicBezTo>
                      <a:pt x="594" y="0"/>
                      <a:pt x="611" y="81"/>
                      <a:pt x="576" y="115"/>
                    </a:cubicBezTo>
                    <a:cubicBezTo>
                      <a:pt x="541" y="148"/>
                      <a:pt x="489" y="181"/>
                      <a:pt x="480" y="211"/>
                    </a:cubicBezTo>
                    <a:cubicBezTo>
                      <a:pt x="471" y="241"/>
                      <a:pt x="476" y="248"/>
                      <a:pt x="450" y="267"/>
                    </a:cubicBezTo>
                    <a:cubicBezTo>
                      <a:pt x="423" y="285"/>
                      <a:pt x="388" y="281"/>
                      <a:pt x="345" y="263"/>
                    </a:cubicBezTo>
                    <a:cubicBezTo>
                      <a:pt x="325" y="255"/>
                      <a:pt x="297" y="249"/>
                      <a:pt x="271" y="244"/>
                    </a:cubicBezTo>
                    <a:cubicBezTo>
                      <a:pt x="276" y="263"/>
                      <a:pt x="238" y="283"/>
                      <a:pt x="201" y="304"/>
                    </a:cubicBezTo>
                    <a:cubicBezTo>
                      <a:pt x="153" y="330"/>
                      <a:pt x="214" y="352"/>
                      <a:pt x="236" y="374"/>
                    </a:cubicBezTo>
                    <a:cubicBezTo>
                      <a:pt x="257" y="396"/>
                      <a:pt x="236" y="411"/>
                      <a:pt x="201" y="422"/>
                    </a:cubicBezTo>
                    <a:cubicBezTo>
                      <a:pt x="166" y="433"/>
                      <a:pt x="170" y="467"/>
                      <a:pt x="205" y="493"/>
                    </a:cubicBezTo>
                    <a:cubicBezTo>
                      <a:pt x="240" y="519"/>
                      <a:pt x="231" y="530"/>
                      <a:pt x="262" y="545"/>
                    </a:cubicBezTo>
                    <a:cubicBezTo>
                      <a:pt x="292" y="559"/>
                      <a:pt x="284" y="578"/>
                      <a:pt x="262" y="597"/>
                    </a:cubicBezTo>
                    <a:cubicBezTo>
                      <a:pt x="240" y="615"/>
                      <a:pt x="275" y="641"/>
                      <a:pt x="275" y="689"/>
                    </a:cubicBezTo>
                    <a:cubicBezTo>
                      <a:pt x="275" y="737"/>
                      <a:pt x="227" y="715"/>
                      <a:pt x="205" y="708"/>
                    </a:cubicBezTo>
                    <a:cubicBezTo>
                      <a:pt x="183" y="700"/>
                      <a:pt x="174" y="723"/>
                      <a:pt x="144" y="730"/>
                    </a:cubicBezTo>
                    <a:cubicBezTo>
                      <a:pt x="113" y="737"/>
                      <a:pt x="105" y="708"/>
                      <a:pt x="96" y="678"/>
                    </a:cubicBezTo>
                    <a:cubicBezTo>
                      <a:pt x="87" y="648"/>
                      <a:pt x="43" y="652"/>
                      <a:pt x="22" y="671"/>
                    </a:cubicBezTo>
                    <a:cubicBezTo>
                      <a:pt x="0" y="689"/>
                      <a:pt x="13" y="730"/>
                      <a:pt x="26" y="756"/>
                    </a:cubicBezTo>
                    <a:cubicBezTo>
                      <a:pt x="39" y="782"/>
                      <a:pt x="65" y="811"/>
                      <a:pt x="52" y="837"/>
                    </a:cubicBezTo>
                    <a:cubicBezTo>
                      <a:pt x="39" y="863"/>
                      <a:pt x="30" y="867"/>
                      <a:pt x="52" y="900"/>
                    </a:cubicBezTo>
                    <a:cubicBezTo>
                      <a:pt x="74" y="934"/>
                      <a:pt x="35" y="938"/>
                      <a:pt x="39" y="960"/>
                    </a:cubicBezTo>
                    <a:cubicBezTo>
                      <a:pt x="43" y="982"/>
                      <a:pt x="70" y="989"/>
                      <a:pt x="78" y="975"/>
                    </a:cubicBezTo>
                    <a:cubicBezTo>
                      <a:pt x="87" y="960"/>
                      <a:pt x="109" y="967"/>
                      <a:pt x="122" y="978"/>
                    </a:cubicBezTo>
                    <a:cubicBezTo>
                      <a:pt x="135" y="989"/>
                      <a:pt x="148" y="1049"/>
                      <a:pt x="153" y="1071"/>
                    </a:cubicBezTo>
                    <a:cubicBezTo>
                      <a:pt x="157" y="1093"/>
                      <a:pt x="188" y="1112"/>
                      <a:pt x="205" y="1097"/>
                    </a:cubicBezTo>
                    <a:cubicBezTo>
                      <a:pt x="222" y="1082"/>
                      <a:pt x="244" y="1112"/>
                      <a:pt x="266" y="1138"/>
                    </a:cubicBezTo>
                    <a:cubicBezTo>
                      <a:pt x="288" y="1164"/>
                      <a:pt x="327" y="1201"/>
                      <a:pt x="340" y="1230"/>
                    </a:cubicBezTo>
                    <a:cubicBezTo>
                      <a:pt x="354" y="1260"/>
                      <a:pt x="406" y="1264"/>
                      <a:pt x="406" y="1275"/>
                    </a:cubicBezTo>
                    <a:cubicBezTo>
                      <a:pt x="406" y="1286"/>
                      <a:pt x="445" y="1304"/>
                      <a:pt x="467" y="1327"/>
                    </a:cubicBezTo>
                    <a:cubicBezTo>
                      <a:pt x="489" y="1349"/>
                      <a:pt x="493" y="1342"/>
                      <a:pt x="493" y="1390"/>
                    </a:cubicBezTo>
                    <a:cubicBezTo>
                      <a:pt x="493" y="1438"/>
                      <a:pt x="541" y="1397"/>
                      <a:pt x="550" y="1379"/>
                    </a:cubicBezTo>
                    <a:cubicBezTo>
                      <a:pt x="559" y="1360"/>
                      <a:pt x="611" y="1345"/>
                      <a:pt x="637" y="1319"/>
                    </a:cubicBezTo>
                    <a:cubicBezTo>
                      <a:pt x="664" y="1293"/>
                      <a:pt x="672" y="1356"/>
                      <a:pt x="694" y="1390"/>
                    </a:cubicBezTo>
                    <a:cubicBezTo>
                      <a:pt x="716" y="1423"/>
                      <a:pt x="729" y="1397"/>
                      <a:pt x="768" y="1445"/>
                    </a:cubicBezTo>
                    <a:cubicBezTo>
                      <a:pt x="808" y="1493"/>
                      <a:pt x="812" y="1464"/>
                      <a:pt x="856" y="1505"/>
                    </a:cubicBezTo>
                    <a:cubicBezTo>
                      <a:pt x="900" y="1545"/>
                      <a:pt x="939" y="1564"/>
                      <a:pt x="974" y="1582"/>
                    </a:cubicBezTo>
                    <a:cubicBezTo>
                      <a:pt x="1009" y="1601"/>
                      <a:pt x="1017" y="1694"/>
                      <a:pt x="1039" y="1731"/>
                    </a:cubicBezTo>
                    <a:cubicBezTo>
                      <a:pt x="1061" y="1768"/>
                      <a:pt x="1109" y="1723"/>
                      <a:pt x="1135" y="1690"/>
                    </a:cubicBezTo>
                    <a:cubicBezTo>
                      <a:pt x="1162" y="1657"/>
                      <a:pt x="1170" y="1712"/>
                      <a:pt x="1170" y="1723"/>
                    </a:cubicBezTo>
                    <a:cubicBezTo>
                      <a:pt x="1170" y="1734"/>
                      <a:pt x="1175" y="1783"/>
                      <a:pt x="1175" y="1809"/>
                    </a:cubicBezTo>
                    <a:cubicBezTo>
                      <a:pt x="1175" y="1834"/>
                      <a:pt x="1236" y="1849"/>
                      <a:pt x="1271" y="1860"/>
                    </a:cubicBezTo>
                    <a:cubicBezTo>
                      <a:pt x="1306" y="1872"/>
                      <a:pt x="1310" y="1905"/>
                      <a:pt x="1358" y="1901"/>
                    </a:cubicBezTo>
                    <a:cubicBezTo>
                      <a:pt x="1406" y="1897"/>
                      <a:pt x="1389" y="1912"/>
                      <a:pt x="1380" y="1923"/>
                    </a:cubicBezTo>
                    <a:cubicBezTo>
                      <a:pt x="1371" y="1935"/>
                      <a:pt x="1398" y="1957"/>
                      <a:pt x="1398" y="1972"/>
                    </a:cubicBezTo>
                    <a:cubicBezTo>
                      <a:pt x="1398" y="1986"/>
                      <a:pt x="1441" y="2001"/>
                      <a:pt x="1459" y="1990"/>
                    </a:cubicBezTo>
                    <a:cubicBezTo>
                      <a:pt x="1476" y="1979"/>
                      <a:pt x="1494" y="1998"/>
                      <a:pt x="1511" y="2012"/>
                    </a:cubicBezTo>
                    <a:cubicBezTo>
                      <a:pt x="1529" y="2027"/>
                      <a:pt x="1559" y="2023"/>
                      <a:pt x="1555" y="2061"/>
                    </a:cubicBezTo>
                    <a:cubicBezTo>
                      <a:pt x="1594" y="2142"/>
                      <a:pt x="1598" y="2094"/>
                      <a:pt x="1612" y="2072"/>
                    </a:cubicBezTo>
                    <a:cubicBezTo>
                      <a:pt x="1625" y="2049"/>
                      <a:pt x="1633" y="2075"/>
                      <a:pt x="1651" y="2105"/>
                    </a:cubicBezTo>
                    <a:cubicBezTo>
                      <a:pt x="1668" y="2135"/>
                      <a:pt x="1725" y="2094"/>
                      <a:pt x="1747" y="2079"/>
                    </a:cubicBezTo>
                    <a:cubicBezTo>
                      <a:pt x="1769" y="2064"/>
                      <a:pt x="1782" y="2101"/>
                      <a:pt x="1786" y="2116"/>
                    </a:cubicBezTo>
                    <a:cubicBezTo>
                      <a:pt x="1791" y="2131"/>
                      <a:pt x="1843" y="2142"/>
                      <a:pt x="1856" y="2164"/>
                    </a:cubicBezTo>
                    <a:cubicBezTo>
                      <a:pt x="1869" y="2187"/>
                      <a:pt x="1895" y="2187"/>
                      <a:pt x="1948" y="2172"/>
                    </a:cubicBezTo>
                    <a:cubicBezTo>
                      <a:pt x="2000" y="2157"/>
                      <a:pt x="1992" y="2190"/>
                      <a:pt x="2040" y="2194"/>
                    </a:cubicBezTo>
                    <a:cubicBezTo>
                      <a:pt x="2088" y="2198"/>
                      <a:pt x="2079" y="2172"/>
                      <a:pt x="2131" y="2172"/>
                    </a:cubicBezTo>
                    <a:cubicBezTo>
                      <a:pt x="2184" y="2172"/>
                      <a:pt x="2179" y="2172"/>
                      <a:pt x="2214" y="2146"/>
                    </a:cubicBezTo>
                    <a:cubicBezTo>
                      <a:pt x="2249" y="2120"/>
                      <a:pt x="2267" y="2168"/>
                      <a:pt x="2284" y="2205"/>
                    </a:cubicBezTo>
                    <a:cubicBezTo>
                      <a:pt x="2302" y="2242"/>
                      <a:pt x="2241" y="2264"/>
                      <a:pt x="2245" y="2316"/>
                    </a:cubicBezTo>
                    <a:cubicBezTo>
                      <a:pt x="2249" y="2368"/>
                      <a:pt x="2337" y="2283"/>
                      <a:pt x="2350" y="2264"/>
                    </a:cubicBezTo>
                    <a:cubicBezTo>
                      <a:pt x="2363" y="2246"/>
                      <a:pt x="2420" y="2194"/>
                      <a:pt x="2446" y="2164"/>
                    </a:cubicBezTo>
                    <a:cubicBezTo>
                      <a:pt x="2472" y="2135"/>
                      <a:pt x="2542" y="2142"/>
                      <a:pt x="2586" y="2127"/>
                    </a:cubicBezTo>
                    <a:cubicBezTo>
                      <a:pt x="2629" y="2112"/>
                      <a:pt x="2647" y="2153"/>
                      <a:pt x="2660" y="2175"/>
                    </a:cubicBezTo>
                    <a:cubicBezTo>
                      <a:pt x="2673" y="2198"/>
                      <a:pt x="2664" y="2198"/>
                      <a:pt x="2704" y="2198"/>
                    </a:cubicBezTo>
                    <a:cubicBezTo>
                      <a:pt x="2743" y="2198"/>
                      <a:pt x="2773" y="2205"/>
                      <a:pt x="2795" y="2227"/>
                    </a:cubicBezTo>
                    <a:cubicBezTo>
                      <a:pt x="2817" y="2250"/>
                      <a:pt x="2861" y="2246"/>
                      <a:pt x="2874" y="2224"/>
                    </a:cubicBezTo>
                    <a:cubicBezTo>
                      <a:pt x="2887" y="2201"/>
                      <a:pt x="2922" y="2227"/>
                      <a:pt x="2966" y="2253"/>
                    </a:cubicBezTo>
                    <a:cubicBezTo>
                      <a:pt x="3009" y="2279"/>
                      <a:pt x="2974" y="2287"/>
                      <a:pt x="2983" y="2309"/>
                    </a:cubicBezTo>
                    <a:cubicBezTo>
                      <a:pt x="2992" y="2331"/>
                      <a:pt x="3057" y="2339"/>
                      <a:pt x="3071" y="2316"/>
                    </a:cubicBezTo>
                    <a:cubicBezTo>
                      <a:pt x="3084" y="2294"/>
                      <a:pt x="3114" y="2305"/>
                      <a:pt x="3140" y="2320"/>
                    </a:cubicBezTo>
                    <a:cubicBezTo>
                      <a:pt x="3167" y="2335"/>
                      <a:pt x="3223" y="2305"/>
                      <a:pt x="3241" y="2268"/>
                    </a:cubicBezTo>
                    <a:cubicBezTo>
                      <a:pt x="3258" y="2231"/>
                      <a:pt x="3237" y="2227"/>
                      <a:pt x="3285" y="2220"/>
                    </a:cubicBezTo>
                    <a:cubicBezTo>
                      <a:pt x="3333" y="2213"/>
                      <a:pt x="3341" y="2179"/>
                      <a:pt x="3376" y="2138"/>
                    </a:cubicBezTo>
                    <a:cubicBezTo>
                      <a:pt x="3411" y="2098"/>
                      <a:pt x="3481" y="2112"/>
                      <a:pt x="3538" y="2101"/>
                    </a:cubicBezTo>
                    <a:cubicBezTo>
                      <a:pt x="3595" y="2090"/>
                      <a:pt x="3630" y="2038"/>
                      <a:pt x="3700" y="1990"/>
                    </a:cubicBezTo>
                    <a:cubicBezTo>
                      <a:pt x="3769" y="1942"/>
                      <a:pt x="3796" y="2005"/>
                      <a:pt x="3813" y="2016"/>
                    </a:cubicBezTo>
                    <a:cubicBezTo>
                      <a:pt x="3831" y="2027"/>
                      <a:pt x="3887" y="2031"/>
                      <a:pt x="3914" y="2057"/>
                    </a:cubicBezTo>
                    <a:cubicBezTo>
                      <a:pt x="3940" y="2083"/>
                      <a:pt x="3949" y="2035"/>
                      <a:pt x="3975" y="2009"/>
                    </a:cubicBezTo>
                    <a:cubicBezTo>
                      <a:pt x="4001" y="1983"/>
                      <a:pt x="4023" y="1975"/>
                      <a:pt x="4058" y="1960"/>
                    </a:cubicBezTo>
                    <a:cubicBezTo>
                      <a:pt x="4093" y="1946"/>
                      <a:pt x="4132" y="1975"/>
                      <a:pt x="4154" y="2001"/>
                    </a:cubicBezTo>
                    <a:cubicBezTo>
                      <a:pt x="4176" y="2027"/>
                      <a:pt x="4132" y="2027"/>
                      <a:pt x="4119" y="2061"/>
                    </a:cubicBezTo>
                    <a:cubicBezTo>
                      <a:pt x="4106" y="2094"/>
                      <a:pt x="4154" y="2086"/>
                      <a:pt x="4167" y="2064"/>
                    </a:cubicBezTo>
                    <a:cubicBezTo>
                      <a:pt x="4180" y="2042"/>
                      <a:pt x="4202" y="2064"/>
                      <a:pt x="4211" y="2094"/>
                    </a:cubicBezTo>
                    <a:cubicBezTo>
                      <a:pt x="4219" y="2124"/>
                      <a:pt x="4228" y="2127"/>
                      <a:pt x="4206" y="2150"/>
                    </a:cubicBezTo>
                    <a:cubicBezTo>
                      <a:pt x="4184" y="2172"/>
                      <a:pt x="4167" y="2168"/>
                      <a:pt x="4158" y="2205"/>
                    </a:cubicBezTo>
                    <a:cubicBezTo>
                      <a:pt x="4149" y="2242"/>
                      <a:pt x="4228" y="2205"/>
                      <a:pt x="4246" y="2220"/>
                    </a:cubicBezTo>
                    <a:cubicBezTo>
                      <a:pt x="4263" y="2235"/>
                      <a:pt x="4285" y="2253"/>
                      <a:pt x="4320" y="2250"/>
                    </a:cubicBezTo>
                    <a:cubicBezTo>
                      <a:pt x="4355" y="2246"/>
                      <a:pt x="4346" y="2242"/>
                      <a:pt x="4385" y="2268"/>
                    </a:cubicBezTo>
                    <a:cubicBezTo>
                      <a:pt x="4425" y="2294"/>
                      <a:pt x="4425" y="2246"/>
                      <a:pt x="4447" y="2220"/>
                    </a:cubicBezTo>
                    <a:cubicBezTo>
                      <a:pt x="4468" y="2194"/>
                      <a:pt x="4495" y="2209"/>
                      <a:pt x="4508" y="2235"/>
                    </a:cubicBezTo>
                    <a:cubicBezTo>
                      <a:pt x="4521" y="2261"/>
                      <a:pt x="4530" y="2250"/>
                      <a:pt x="4564" y="2272"/>
                    </a:cubicBezTo>
                    <a:cubicBezTo>
                      <a:pt x="4585" y="2285"/>
                      <a:pt x="4590" y="2296"/>
                      <a:pt x="4594" y="2315"/>
                    </a:cubicBezTo>
                    <a:cubicBezTo>
                      <a:pt x="4599" y="2309"/>
                      <a:pt x="4605" y="2302"/>
                      <a:pt x="4613" y="2294"/>
                    </a:cubicBezTo>
                    <a:cubicBezTo>
                      <a:pt x="4656" y="2246"/>
                      <a:pt x="4639" y="2290"/>
                      <a:pt x="4674" y="2305"/>
                    </a:cubicBezTo>
                    <a:cubicBezTo>
                      <a:pt x="4709" y="2320"/>
                      <a:pt x="4717" y="2301"/>
                      <a:pt x="4722" y="2268"/>
                    </a:cubicBezTo>
                    <a:cubicBezTo>
                      <a:pt x="4726" y="2235"/>
                      <a:pt x="4713" y="2183"/>
                      <a:pt x="4713" y="2142"/>
                    </a:cubicBezTo>
                    <a:cubicBezTo>
                      <a:pt x="4713" y="2101"/>
                      <a:pt x="4726" y="2124"/>
                      <a:pt x="4770" y="2112"/>
                    </a:cubicBezTo>
                    <a:cubicBezTo>
                      <a:pt x="4813" y="2101"/>
                      <a:pt x="4770" y="2112"/>
                      <a:pt x="4770" y="2072"/>
                    </a:cubicBezTo>
                    <a:cubicBezTo>
                      <a:pt x="4770" y="2031"/>
                      <a:pt x="4796" y="2053"/>
                      <a:pt x="4827" y="2035"/>
                    </a:cubicBezTo>
                    <a:cubicBezTo>
                      <a:pt x="4857" y="2016"/>
                      <a:pt x="4827" y="2001"/>
                      <a:pt x="4818" y="1968"/>
                    </a:cubicBezTo>
                    <a:cubicBezTo>
                      <a:pt x="4809" y="1935"/>
                      <a:pt x="4827" y="1857"/>
                      <a:pt x="4822" y="1820"/>
                    </a:cubicBezTo>
                    <a:cubicBezTo>
                      <a:pt x="4818" y="1783"/>
                      <a:pt x="4822" y="1771"/>
                      <a:pt x="4818" y="1731"/>
                    </a:cubicBezTo>
                    <a:cubicBezTo>
                      <a:pt x="4813" y="1690"/>
                      <a:pt x="4796" y="1660"/>
                      <a:pt x="4792" y="1631"/>
                    </a:cubicBezTo>
                    <a:cubicBezTo>
                      <a:pt x="4787" y="1601"/>
                      <a:pt x="4752" y="1594"/>
                      <a:pt x="4730" y="1564"/>
                    </a:cubicBezTo>
                    <a:cubicBezTo>
                      <a:pt x="4709" y="1534"/>
                      <a:pt x="4744" y="1542"/>
                      <a:pt x="4792" y="1531"/>
                    </a:cubicBezTo>
                    <a:cubicBezTo>
                      <a:pt x="4840" y="1519"/>
                      <a:pt x="4774" y="1475"/>
                      <a:pt x="4744" y="1449"/>
                    </a:cubicBezTo>
                    <a:cubicBezTo>
                      <a:pt x="4713" y="1423"/>
                      <a:pt x="4709" y="1408"/>
                      <a:pt x="4704" y="1367"/>
                    </a:cubicBezTo>
                    <a:cubicBezTo>
                      <a:pt x="4700" y="1327"/>
                      <a:pt x="4656" y="1312"/>
                      <a:pt x="4647" y="1264"/>
                    </a:cubicBezTo>
                    <a:cubicBezTo>
                      <a:pt x="4639" y="1215"/>
                      <a:pt x="4608" y="1230"/>
                      <a:pt x="4582" y="1227"/>
                    </a:cubicBezTo>
                    <a:cubicBezTo>
                      <a:pt x="4556" y="1223"/>
                      <a:pt x="4516" y="1193"/>
                      <a:pt x="4481" y="1186"/>
                    </a:cubicBezTo>
                    <a:cubicBezTo>
                      <a:pt x="4454" y="1180"/>
                      <a:pt x="4462" y="1168"/>
                      <a:pt x="4478" y="1157"/>
                    </a:cubicBezTo>
                    <a:cubicBezTo>
                      <a:pt x="4460" y="1150"/>
                      <a:pt x="4440" y="1144"/>
                      <a:pt x="4418" y="114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F5D764F-DF6D-2F4A-AAF5-28AAACEA5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32"/>
                <a:ext cx="1455" cy="934"/>
              </a:xfrm>
              <a:custGeom>
                <a:avLst/>
                <a:gdLst>
                  <a:gd name="T0" fmla="*/ 3054 w 3142"/>
                  <a:gd name="T1" fmla="*/ 771 h 2018"/>
                  <a:gd name="T2" fmla="*/ 2993 w 3142"/>
                  <a:gd name="T3" fmla="*/ 656 h 2018"/>
                  <a:gd name="T4" fmla="*/ 2875 w 3142"/>
                  <a:gd name="T5" fmla="*/ 478 h 2018"/>
                  <a:gd name="T6" fmla="*/ 2652 w 3142"/>
                  <a:gd name="T7" fmla="*/ 396 h 2018"/>
                  <a:gd name="T8" fmla="*/ 2460 w 3142"/>
                  <a:gd name="T9" fmla="*/ 204 h 2018"/>
                  <a:gd name="T10" fmla="*/ 2298 w 3142"/>
                  <a:gd name="T11" fmla="*/ 200 h 2018"/>
                  <a:gd name="T12" fmla="*/ 2023 w 3142"/>
                  <a:gd name="T13" fmla="*/ 152 h 2018"/>
                  <a:gd name="T14" fmla="*/ 1700 w 3142"/>
                  <a:gd name="T15" fmla="*/ 185 h 2018"/>
                  <a:gd name="T16" fmla="*/ 1482 w 3142"/>
                  <a:gd name="T17" fmla="*/ 118 h 2018"/>
                  <a:gd name="T18" fmla="*/ 1206 w 3142"/>
                  <a:gd name="T19" fmla="*/ 40 h 2018"/>
                  <a:gd name="T20" fmla="*/ 988 w 3142"/>
                  <a:gd name="T21" fmla="*/ 59 h 2018"/>
                  <a:gd name="T22" fmla="*/ 761 w 3142"/>
                  <a:gd name="T23" fmla="*/ 85 h 2018"/>
                  <a:gd name="T24" fmla="*/ 451 w 3142"/>
                  <a:gd name="T25" fmla="*/ 133 h 2018"/>
                  <a:gd name="T26" fmla="*/ 298 w 3142"/>
                  <a:gd name="T27" fmla="*/ 333 h 2018"/>
                  <a:gd name="T28" fmla="*/ 490 w 3142"/>
                  <a:gd name="T29" fmla="*/ 463 h 2018"/>
                  <a:gd name="T30" fmla="*/ 433 w 3142"/>
                  <a:gd name="T31" fmla="*/ 574 h 2018"/>
                  <a:gd name="T32" fmla="*/ 411 w 3142"/>
                  <a:gd name="T33" fmla="*/ 689 h 2018"/>
                  <a:gd name="T34" fmla="*/ 333 w 3142"/>
                  <a:gd name="T35" fmla="*/ 752 h 2018"/>
                  <a:gd name="T36" fmla="*/ 146 w 3142"/>
                  <a:gd name="T37" fmla="*/ 716 h 2018"/>
                  <a:gd name="T38" fmla="*/ 72 w 3142"/>
                  <a:gd name="T39" fmla="*/ 792 h 2018"/>
                  <a:gd name="T40" fmla="*/ 147 w 3142"/>
                  <a:gd name="T41" fmla="*/ 850 h 2018"/>
                  <a:gd name="T42" fmla="*/ 105 w 3142"/>
                  <a:gd name="T43" fmla="*/ 956 h 2018"/>
                  <a:gd name="T44" fmla="*/ 91 w 3142"/>
                  <a:gd name="T45" fmla="*/ 1081 h 2018"/>
                  <a:gd name="T46" fmla="*/ 10 w 3142"/>
                  <a:gd name="T47" fmla="*/ 1109 h 2018"/>
                  <a:gd name="T48" fmla="*/ 32 w 3142"/>
                  <a:gd name="T49" fmla="*/ 1251 h 2018"/>
                  <a:gd name="T50" fmla="*/ 141 w 3142"/>
                  <a:gd name="T51" fmla="*/ 1423 h 2018"/>
                  <a:gd name="T52" fmla="*/ 216 w 3142"/>
                  <a:gd name="T53" fmla="*/ 1534 h 2018"/>
                  <a:gd name="T54" fmla="*/ 432 w 3142"/>
                  <a:gd name="T55" fmla="*/ 1579 h 2018"/>
                  <a:gd name="T56" fmla="*/ 593 w 3142"/>
                  <a:gd name="T57" fmla="*/ 1651 h 2018"/>
                  <a:gd name="T58" fmla="*/ 747 w 3142"/>
                  <a:gd name="T59" fmla="*/ 1673 h 2018"/>
                  <a:gd name="T60" fmla="*/ 963 w 3142"/>
                  <a:gd name="T61" fmla="*/ 1723 h 2018"/>
                  <a:gd name="T62" fmla="*/ 1192 w 3142"/>
                  <a:gd name="T63" fmla="*/ 1757 h 2018"/>
                  <a:gd name="T64" fmla="*/ 1356 w 3142"/>
                  <a:gd name="T65" fmla="*/ 1882 h 2018"/>
                  <a:gd name="T66" fmla="*/ 1458 w 3142"/>
                  <a:gd name="T67" fmla="*/ 1971 h 2018"/>
                  <a:gd name="T68" fmla="*/ 1576 w 3142"/>
                  <a:gd name="T69" fmla="*/ 1971 h 2018"/>
                  <a:gd name="T70" fmla="*/ 1720 w 3142"/>
                  <a:gd name="T71" fmla="*/ 1890 h 2018"/>
                  <a:gd name="T72" fmla="*/ 1769 w 3142"/>
                  <a:gd name="T73" fmla="*/ 1765 h 2018"/>
                  <a:gd name="T74" fmla="*/ 1832 w 3142"/>
                  <a:gd name="T75" fmla="*/ 1724 h 2018"/>
                  <a:gd name="T76" fmla="*/ 1853 w 3142"/>
                  <a:gd name="T77" fmla="*/ 1631 h 2018"/>
                  <a:gd name="T78" fmla="*/ 2036 w 3142"/>
                  <a:gd name="T79" fmla="*/ 1586 h 2018"/>
                  <a:gd name="T80" fmla="*/ 2189 w 3142"/>
                  <a:gd name="T81" fmla="*/ 1597 h 2018"/>
                  <a:gd name="T82" fmla="*/ 2347 w 3142"/>
                  <a:gd name="T83" fmla="*/ 1597 h 2018"/>
                  <a:gd name="T84" fmla="*/ 2499 w 3142"/>
                  <a:gd name="T85" fmla="*/ 1738 h 2018"/>
                  <a:gd name="T86" fmla="*/ 2661 w 3142"/>
                  <a:gd name="T87" fmla="*/ 1686 h 2018"/>
                  <a:gd name="T88" fmla="*/ 2805 w 3142"/>
                  <a:gd name="T89" fmla="*/ 1649 h 2018"/>
                  <a:gd name="T90" fmla="*/ 2949 w 3142"/>
                  <a:gd name="T91" fmla="*/ 1656 h 2018"/>
                  <a:gd name="T92" fmla="*/ 3011 w 3142"/>
                  <a:gd name="T93" fmla="*/ 1530 h 2018"/>
                  <a:gd name="T94" fmla="*/ 2831 w 3142"/>
                  <a:gd name="T95" fmla="*/ 1441 h 2018"/>
                  <a:gd name="T96" fmla="*/ 2661 w 3142"/>
                  <a:gd name="T97" fmla="*/ 1323 h 2018"/>
                  <a:gd name="T98" fmla="*/ 2818 w 3142"/>
                  <a:gd name="T99" fmla="*/ 1382 h 2018"/>
                  <a:gd name="T100" fmla="*/ 2884 w 3142"/>
                  <a:gd name="T101" fmla="*/ 1234 h 2018"/>
                  <a:gd name="T102" fmla="*/ 2976 w 3142"/>
                  <a:gd name="T103" fmla="*/ 1115 h 2018"/>
                  <a:gd name="T104" fmla="*/ 3032 w 3142"/>
                  <a:gd name="T105" fmla="*/ 1026 h 2018"/>
                  <a:gd name="T106" fmla="*/ 3089 w 3142"/>
                  <a:gd name="T107" fmla="*/ 997 h 2018"/>
                  <a:gd name="T108" fmla="*/ 3085 w 3142"/>
                  <a:gd name="T109" fmla="*/ 8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2" h="2018">
                    <a:moveTo>
                      <a:pt x="3085" y="823"/>
                    </a:moveTo>
                    <a:cubicBezTo>
                      <a:pt x="3054" y="797"/>
                      <a:pt x="3054" y="789"/>
                      <a:pt x="3054" y="771"/>
                    </a:cubicBezTo>
                    <a:cubicBezTo>
                      <a:pt x="3054" y="752"/>
                      <a:pt x="3063" y="726"/>
                      <a:pt x="3032" y="708"/>
                    </a:cubicBezTo>
                    <a:cubicBezTo>
                      <a:pt x="2962" y="682"/>
                      <a:pt x="2976" y="678"/>
                      <a:pt x="2993" y="656"/>
                    </a:cubicBezTo>
                    <a:cubicBezTo>
                      <a:pt x="3011" y="633"/>
                      <a:pt x="2980" y="604"/>
                      <a:pt x="2971" y="574"/>
                    </a:cubicBezTo>
                    <a:cubicBezTo>
                      <a:pt x="2962" y="545"/>
                      <a:pt x="2901" y="530"/>
                      <a:pt x="2875" y="478"/>
                    </a:cubicBezTo>
                    <a:cubicBezTo>
                      <a:pt x="2849" y="426"/>
                      <a:pt x="2796" y="489"/>
                      <a:pt x="2762" y="496"/>
                    </a:cubicBezTo>
                    <a:cubicBezTo>
                      <a:pt x="2727" y="504"/>
                      <a:pt x="2679" y="426"/>
                      <a:pt x="2652" y="396"/>
                    </a:cubicBezTo>
                    <a:cubicBezTo>
                      <a:pt x="2626" y="367"/>
                      <a:pt x="2547" y="348"/>
                      <a:pt x="2499" y="330"/>
                    </a:cubicBezTo>
                    <a:cubicBezTo>
                      <a:pt x="2451" y="311"/>
                      <a:pt x="2464" y="244"/>
                      <a:pt x="2460" y="204"/>
                    </a:cubicBezTo>
                    <a:cubicBezTo>
                      <a:pt x="2456" y="163"/>
                      <a:pt x="2403" y="207"/>
                      <a:pt x="2360" y="226"/>
                    </a:cubicBezTo>
                    <a:cubicBezTo>
                      <a:pt x="2316" y="244"/>
                      <a:pt x="2303" y="229"/>
                      <a:pt x="2298" y="200"/>
                    </a:cubicBezTo>
                    <a:cubicBezTo>
                      <a:pt x="2294" y="170"/>
                      <a:pt x="2224" y="170"/>
                      <a:pt x="2141" y="126"/>
                    </a:cubicBezTo>
                    <a:cubicBezTo>
                      <a:pt x="2058" y="81"/>
                      <a:pt x="2050" y="122"/>
                      <a:pt x="2023" y="152"/>
                    </a:cubicBezTo>
                    <a:cubicBezTo>
                      <a:pt x="1997" y="181"/>
                      <a:pt x="1910" y="144"/>
                      <a:pt x="1844" y="133"/>
                    </a:cubicBezTo>
                    <a:cubicBezTo>
                      <a:pt x="1779" y="122"/>
                      <a:pt x="1770" y="159"/>
                      <a:pt x="1700" y="185"/>
                    </a:cubicBezTo>
                    <a:cubicBezTo>
                      <a:pt x="1630" y="211"/>
                      <a:pt x="1639" y="215"/>
                      <a:pt x="1595" y="207"/>
                    </a:cubicBezTo>
                    <a:cubicBezTo>
                      <a:pt x="1552" y="200"/>
                      <a:pt x="1517" y="166"/>
                      <a:pt x="1482" y="118"/>
                    </a:cubicBezTo>
                    <a:cubicBezTo>
                      <a:pt x="1447" y="70"/>
                      <a:pt x="1420" y="96"/>
                      <a:pt x="1368" y="92"/>
                    </a:cubicBezTo>
                    <a:cubicBezTo>
                      <a:pt x="1316" y="89"/>
                      <a:pt x="1263" y="48"/>
                      <a:pt x="1206" y="40"/>
                    </a:cubicBezTo>
                    <a:cubicBezTo>
                      <a:pt x="1150" y="33"/>
                      <a:pt x="1080" y="59"/>
                      <a:pt x="1045" y="29"/>
                    </a:cubicBezTo>
                    <a:cubicBezTo>
                      <a:pt x="1010" y="0"/>
                      <a:pt x="1010" y="29"/>
                      <a:pt x="988" y="59"/>
                    </a:cubicBezTo>
                    <a:cubicBezTo>
                      <a:pt x="966" y="89"/>
                      <a:pt x="927" y="66"/>
                      <a:pt x="879" y="63"/>
                    </a:cubicBezTo>
                    <a:cubicBezTo>
                      <a:pt x="831" y="59"/>
                      <a:pt x="822" y="81"/>
                      <a:pt x="761" y="85"/>
                    </a:cubicBezTo>
                    <a:cubicBezTo>
                      <a:pt x="700" y="89"/>
                      <a:pt x="700" y="122"/>
                      <a:pt x="617" y="126"/>
                    </a:cubicBezTo>
                    <a:cubicBezTo>
                      <a:pt x="534" y="129"/>
                      <a:pt x="521" y="141"/>
                      <a:pt x="451" y="133"/>
                    </a:cubicBezTo>
                    <a:cubicBezTo>
                      <a:pt x="381" y="126"/>
                      <a:pt x="368" y="166"/>
                      <a:pt x="320" y="196"/>
                    </a:cubicBezTo>
                    <a:cubicBezTo>
                      <a:pt x="272" y="226"/>
                      <a:pt x="298" y="285"/>
                      <a:pt x="298" y="333"/>
                    </a:cubicBezTo>
                    <a:cubicBezTo>
                      <a:pt x="298" y="381"/>
                      <a:pt x="381" y="370"/>
                      <a:pt x="390" y="400"/>
                    </a:cubicBezTo>
                    <a:cubicBezTo>
                      <a:pt x="398" y="430"/>
                      <a:pt x="464" y="430"/>
                      <a:pt x="490" y="463"/>
                    </a:cubicBezTo>
                    <a:cubicBezTo>
                      <a:pt x="516" y="496"/>
                      <a:pt x="481" y="504"/>
                      <a:pt x="468" y="522"/>
                    </a:cubicBezTo>
                    <a:cubicBezTo>
                      <a:pt x="455" y="541"/>
                      <a:pt x="477" y="556"/>
                      <a:pt x="433" y="574"/>
                    </a:cubicBezTo>
                    <a:cubicBezTo>
                      <a:pt x="390" y="593"/>
                      <a:pt x="394" y="582"/>
                      <a:pt x="359" y="619"/>
                    </a:cubicBezTo>
                    <a:cubicBezTo>
                      <a:pt x="324" y="656"/>
                      <a:pt x="350" y="674"/>
                      <a:pt x="411" y="689"/>
                    </a:cubicBezTo>
                    <a:cubicBezTo>
                      <a:pt x="473" y="704"/>
                      <a:pt x="446" y="722"/>
                      <a:pt x="407" y="722"/>
                    </a:cubicBezTo>
                    <a:cubicBezTo>
                      <a:pt x="368" y="722"/>
                      <a:pt x="425" y="730"/>
                      <a:pt x="333" y="752"/>
                    </a:cubicBezTo>
                    <a:cubicBezTo>
                      <a:pt x="241" y="774"/>
                      <a:pt x="232" y="748"/>
                      <a:pt x="180" y="726"/>
                    </a:cubicBezTo>
                    <a:cubicBezTo>
                      <a:pt x="167" y="721"/>
                      <a:pt x="156" y="718"/>
                      <a:pt x="146" y="716"/>
                    </a:cubicBezTo>
                    <a:cubicBezTo>
                      <a:pt x="148" y="729"/>
                      <a:pt x="148" y="743"/>
                      <a:pt x="141" y="753"/>
                    </a:cubicBezTo>
                    <a:cubicBezTo>
                      <a:pt x="121" y="781"/>
                      <a:pt x="62" y="770"/>
                      <a:pt x="72" y="792"/>
                    </a:cubicBezTo>
                    <a:cubicBezTo>
                      <a:pt x="82" y="814"/>
                      <a:pt x="91" y="806"/>
                      <a:pt x="114" y="814"/>
                    </a:cubicBezTo>
                    <a:cubicBezTo>
                      <a:pt x="137" y="823"/>
                      <a:pt x="147" y="831"/>
                      <a:pt x="147" y="850"/>
                    </a:cubicBezTo>
                    <a:cubicBezTo>
                      <a:pt x="147" y="870"/>
                      <a:pt x="141" y="886"/>
                      <a:pt x="118" y="906"/>
                    </a:cubicBezTo>
                    <a:cubicBezTo>
                      <a:pt x="95" y="925"/>
                      <a:pt x="121" y="925"/>
                      <a:pt x="105" y="956"/>
                    </a:cubicBezTo>
                    <a:cubicBezTo>
                      <a:pt x="88" y="987"/>
                      <a:pt x="62" y="998"/>
                      <a:pt x="75" y="1023"/>
                    </a:cubicBezTo>
                    <a:cubicBezTo>
                      <a:pt x="88" y="1048"/>
                      <a:pt x="91" y="1064"/>
                      <a:pt x="91" y="1081"/>
                    </a:cubicBezTo>
                    <a:cubicBezTo>
                      <a:pt x="91" y="1098"/>
                      <a:pt x="85" y="1109"/>
                      <a:pt x="62" y="1100"/>
                    </a:cubicBezTo>
                    <a:cubicBezTo>
                      <a:pt x="39" y="1092"/>
                      <a:pt x="10" y="1087"/>
                      <a:pt x="10" y="1109"/>
                    </a:cubicBezTo>
                    <a:cubicBezTo>
                      <a:pt x="10" y="1131"/>
                      <a:pt x="23" y="1162"/>
                      <a:pt x="19" y="1187"/>
                    </a:cubicBezTo>
                    <a:cubicBezTo>
                      <a:pt x="16" y="1212"/>
                      <a:pt x="0" y="1226"/>
                      <a:pt x="32" y="1251"/>
                    </a:cubicBezTo>
                    <a:cubicBezTo>
                      <a:pt x="65" y="1276"/>
                      <a:pt x="95" y="1312"/>
                      <a:pt x="101" y="1340"/>
                    </a:cubicBezTo>
                    <a:cubicBezTo>
                      <a:pt x="108" y="1367"/>
                      <a:pt x="121" y="1403"/>
                      <a:pt x="141" y="1423"/>
                    </a:cubicBezTo>
                    <a:cubicBezTo>
                      <a:pt x="160" y="1442"/>
                      <a:pt x="167" y="1445"/>
                      <a:pt x="170" y="1473"/>
                    </a:cubicBezTo>
                    <a:cubicBezTo>
                      <a:pt x="173" y="1501"/>
                      <a:pt x="164" y="1526"/>
                      <a:pt x="216" y="1534"/>
                    </a:cubicBezTo>
                    <a:cubicBezTo>
                      <a:pt x="268" y="1542"/>
                      <a:pt x="331" y="1531"/>
                      <a:pt x="350" y="1551"/>
                    </a:cubicBezTo>
                    <a:cubicBezTo>
                      <a:pt x="370" y="1570"/>
                      <a:pt x="399" y="1570"/>
                      <a:pt x="432" y="1579"/>
                    </a:cubicBezTo>
                    <a:cubicBezTo>
                      <a:pt x="465" y="1587"/>
                      <a:pt x="508" y="1576"/>
                      <a:pt x="527" y="1598"/>
                    </a:cubicBezTo>
                    <a:cubicBezTo>
                      <a:pt x="547" y="1620"/>
                      <a:pt x="573" y="1629"/>
                      <a:pt x="593" y="1651"/>
                    </a:cubicBezTo>
                    <a:cubicBezTo>
                      <a:pt x="612" y="1673"/>
                      <a:pt x="612" y="1698"/>
                      <a:pt x="655" y="1687"/>
                    </a:cubicBezTo>
                    <a:cubicBezTo>
                      <a:pt x="698" y="1676"/>
                      <a:pt x="704" y="1640"/>
                      <a:pt x="747" y="1673"/>
                    </a:cubicBezTo>
                    <a:cubicBezTo>
                      <a:pt x="789" y="1706"/>
                      <a:pt x="786" y="1701"/>
                      <a:pt x="838" y="1709"/>
                    </a:cubicBezTo>
                    <a:cubicBezTo>
                      <a:pt x="891" y="1718"/>
                      <a:pt x="924" y="1726"/>
                      <a:pt x="963" y="1723"/>
                    </a:cubicBezTo>
                    <a:cubicBezTo>
                      <a:pt x="1002" y="1720"/>
                      <a:pt x="1015" y="1723"/>
                      <a:pt x="1055" y="1732"/>
                    </a:cubicBezTo>
                    <a:cubicBezTo>
                      <a:pt x="1094" y="1740"/>
                      <a:pt x="1150" y="1720"/>
                      <a:pt x="1192" y="1757"/>
                    </a:cubicBezTo>
                    <a:cubicBezTo>
                      <a:pt x="1235" y="1793"/>
                      <a:pt x="1251" y="1815"/>
                      <a:pt x="1274" y="1829"/>
                    </a:cubicBezTo>
                    <a:cubicBezTo>
                      <a:pt x="1297" y="1843"/>
                      <a:pt x="1346" y="1837"/>
                      <a:pt x="1356" y="1882"/>
                    </a:cubicBezTo>
                    <a:cubicBezTo>
                      <a:pt x="1366" y="1926"/>
                      <a:pt x="1349" y="1946"/>
                      <a:pt x="1386" y="1948"/>
                    </a:cubicBezTo>
                    <a:cubicBezTo>
                      <a:pt x="1422" y="1951"/>
                      <a:pt x="1435" y="1954"/>
                      <a:pt x="1458" y="1971"/>
                    </a:cubicBezTo>
                    <a:cubicBezTo>
                      <a:pt x="1481" y="1987"/>
                      <a:pt x="1487" y="1998"/>
                      <a:pt x="1520" y="1976"/>
                    </a:cubicBezTo>
                    <a:cubicBezTo>
                      <a:pt x="1553" y="1954"/>
                      <a:pt x="1553" y="1957"/>
                      <a:pt x="1576" y="1971"/>
                    </a:cubicBezTo>
                    <a:cubicBezTo>
                      <a:pt x="1598" y="1984"/>
                      <a:pt x="1618" y="2018"/>
                      <a:pt x="1657" y="1962"/>
                    </a:cubicBezTo>
                    <a:cubicBezTo>
                      <a:pt x="1697" y="1907"/>
                      <a:pt x="1693" y="1907"/>
                      <a:pt x="1720" y="1890"/>
                    </a:cubicBezTo>
                    <a:cubicBezTo>
                      <a:pt x="1746" y="1873"/>
                      <a:pt x="1746" y="1854"/>
                      <a:pt x="1759" y="1823"/>
                    </a:cubicBezTo>
                    <a:cubicBezTo>
                      <a:pt x="1772" y="1793"/>
                      <a:pt x="1782" y="1776"/>
                      <a:pt x="1769" y="1765"/>
                    </a:cubicBezTo>
                    <a:cubicBezTo>
                      <a:pt x="1756" y="1754"/>
                      <a:pt x="1739" y="1720"/>
                      <a:pt x="1772" y="1715"/>
                    </a:cubicBezTo>
                    <a:cubicBezTo>
                      <a:pt x="1794" y="1711"/>
                      <a:pt x="1814" y="1717"/>
                      <a:pt x="1832" y="1724"/>
                    </a:cubicBezTo>
                    <a:cubicBezTo>
                      <a:pt x="1837" y="1721"/>
                      <a:pt x="1843" y="1718"/>
                      <a:pt x="1849" y="1716"/>
                    </a:cubicBezTo>
                    <a:cubicBezTo>
                      <a:pt x="1875" y="1705"/>
                      <a:pt x="1840" y="1645"/>
                      <a:pt x="1853" y="1631"/>
                    </a:cubicBezTo>
                    <a:cubicBezTo>
                      <a:pt x="1866" y="1616"/>
                      <a:pt x="1879" y="1605"/>
                      <a:pt x="1918" y="1586"/>
                    </a:cubicBezTo>
                    <a:cubicBezTo>
                      <a:pt x="1958" y="1568"/>
                      <a:pt x="2015" y="1586"/>
                      <a:pt x="2036" y="1586"/>
                    </a:cubicBezTo>
                    <a:cubicBezTo>
                      <a:pt x="2058" y="1586"/>
                      <a:pt x="2102" y="1590"/>
                      <a:pt x="2124" y="1571"/>
                    </a:cubicBezTo>
                    <a:cubicBezTo>
                      <a:pt x="2146" y="1553"/>
                      <a:pt x="2163" y="1571"/>
                      <a:pt x="2189" y="1597"/>
                    </a:cubicBezTo>
                    <a:cubicBezTo>
                      <a:pt x="2215" y="1623"/>
                      <a:pt x="2233" y="1605"/>
                      <a:pt x="2264" y="1631"/>
                    </a:cubicBezTo>
                    <a:cubicBezTo>
                      <a:pt x="2294" y="1656"/>
                      <a:pt x="2316" y="1616"/>
                      <a:pt x="2347" y="1597"/>
                    </a:cubicBezTo>
                    <a:cubicBezTo>
                      <a:pt x="2377" y="1579"/>
                      <a:pt x="2399" y="1608"/>
                      <a:pt x="2412" y="1638"/>
                    </a:cubicBezTo>
                    <a:cubicBezTo>
                      <a:pt x="2425" y="1668"/>
                      <a:pt x="2469" y="1705"/>
                      <a:pt x="2499" y="1738"/>
                    </a:cubicBezTo>
                    <a:cubicBezTo>
                      <a:pt x="2530" y="1771"/>
                      <a:pt x="2574" y="1768"/>
                      <a:pt x="2626" y="1768"/>
                    </a:cubicBezTo>
                    <a:cubicBezTo>
                      <a:pt x="2679" y="1768"/>
                      <a:pt x="2661" y="1716"/>
                      <a:pt x="2661" y="1686"/>
                    </a:cubicBezTo>
                    <a:cubicBezTo>
                      <a:pt x="2661" y="1656"/>
                      <a:pt x="2705" y="1631"/>
                      <a:pt x="2735" y="1608"/>
                    </a:cubicBezTo>
                    <a:cubicBezTo>
                      <a:pt x="2766" y="1586"/>
                      <a:pt x="2779" y="1616"/>
                      <a:pt x="2805" y="1649"/>
                    </a:cubicBezTo>
                    <a:cubicBezTo>
                      <a:pt x="2831" y="1682"/>
                      <a:pt x="2862" y="1656"/>
                      <a:pt x="2888" y="1627"/>
                    </a:cubicBezTo>
                    <a:cubicBezTo>
                      <a:pt x="2914" y="1597"/>
                      <a:pt x="2932" y="1631"/>
                      <a:pt x="2949" y="1656"/>
                    </a:cubicBezTo>
                    <a:cubicBezTo>
                      <a:pt x="2967" y="1682"/>
                      <a:pt x="2997" y="1649"/>
                      <a:pt x="2997" y="1619"/>
                    </a:cubicBezTo>
                    <a:cubicBezTo>
                      <a:pt x="2997" y="1590"/>
                      <a:pt x="3015" y="1575"/>
                      <a:pt x="3011" y="1530"/>
                    </a:cubicBezTo>
                    <a:cubicBezTo>
                      <a:pt x="3006" y="1486"/>
                      <a:pt x="2971" y="1504"/>
                      <a:pt x="2928" y="1501"/>
                    </a:cubicBezTo>
                    <a:cubicBezTo>
                      <a:pt x="2884" y="1497"/>
                      <a:pt x="2853" y="1475"/>
                      <a:pt x="2831" y="1441"/>
                    </a:cubicBezTo>
                    <a:cubicBezTo>
                      <a:pt x="2810" y="1408"/>
                      <a:pt x="2753" y="1423"/>
                      <a:pt x="2696" y="1416"/>
                    </a:cubicBezTo>
                    <a:cubicBezTo>
                      <a:pt x="2639" y="1408"/>
                      <a:pt x="2644" y="1367"/>
                      <a:pt x="2661" y="1323"/>
                    </a:cubicBezTo>
                    <a:cubicBezTo>
                      <a:pt x="2679" y="1278"/>
                      <a:pt x="2692" y="1319"/>
                      <a:pt x="2722" y="1353"/>
                    </a:cubicBezTo>
                    <a:cubicBezTo>
                      <a:pt x="2753" y="1386"/>
                      <a:pt x="2779" y="1371"/>
                      <a:pt x="2818" y="1382"/>
                    </a:cubicBezTo>
                    <a:cubicBezTo>
                      <a:pt x="2858" y="1393"/>
                      <a:pt x="2866" y="1375"/>
                      <a:pt x="2875" y="1341"/>
                    </a:cubicBezTo>
                    <a:cubicBezTo>
                      <a:pt x="2884" y="1308"/>
                      <a:pt x="2888" y="1282"/>
                      <a:pt x="2884" y="1234"/>
                    </a:cubicBezTo>
                    <a:cubicBezTo>
                      <a:pt x="2879" y="1186"/>
                      <a:pt x="2932" y="1208"/>
                      <a:pt x="2958" y="1182"/>
                    </a:cubicBezTo>
                    <a:cubicBezTo>
                      <a:pt x="2984" y="1156"/>
                      <a:pt x="2997" y="1134"/>
                      <a:pt x="2976" y="1115"/>
                    </a:cubicBezTo>
                    <a:cubicBezTo>
                      <a:pt x="2954" y="1097"/>
                      <a:pt x="2976" y="1063"/>
                      <a:pt x="2993" y="1067"/>
                    </a:cubicBezTo>
                    <a:cubicBezTo>
                      <a:pt x="3011" y="1071"/>
                      <a:pt x="3024" y="1060"/>
                      <a:pt x="3032" y="1026"/>
                    </a:cubicBezTo>
                    <a:cubicBezTo>
                      <a:pt x="3041" y="993"/>
                      <a:pt x="3032" y="1026"/>
                      <a:pt x="3059" y="1045"/>
                    </a:cubicBezTo>
                    <a:cubicBezTo>
                      <a:pt x="3085" y="1063"/>
                      <a:pt x="3089" y="1012"/>
                      <a:pt x="3089" y="997"/>
                    </a:cubicBezTo>
                    <a:cubicBezTo>
                      <a:pt x="3089" y="982"/>
                      <a:pt x="3107" y="967"/>
                      <a:pt x="3124" y="926"/>
                    </a:cubicBezTo>
                    <a:cubicBezTo>
                      <a:pt x="3142" y="886"/>
                      <a:pt x="3115" y="848"/>
                      <a:pt x="3085" y="8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5E3982CC-E552-924E-ACA0-B1C3F5494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5"/>
                <a:ext cx="1343" cy="1064"/>
              </a:xfrm>
              <a:custGeom>
                <a:avLst/>
                <a:gdLst>
                  <a:gd name="T0" fmla="*/ 2816 w 2901"/>
                  <a:gd name="T1" fmla="*/ 823 h 2299"/>
                  <a:gd name="T2" fmla="*/ 2595 w 2901"/>
                  <a:gd name="T3" fmla="*/ 966 h 2299"/>
                  <a:gd name="T4" fmla="*/ 2459 w 2901"/>
                  <a:gd name="T5" fmla="*/ 1101 h 2299"/>
                  <a:gd name="T6" fmla="*/ 2172 w 2901"/>
                  <a:gd name="T7" fmla="*/ 1175 h 2299"/>
                  <a:gd name="T8" fmla="*/ 2095 w 2901"/>
                  <a:gd name="T9" fmla="*/ 1030 h 2299"/>
                  <a:gd name="T10" fmla="*/ 1971 w 2901"/>
                  <a:gd name="T11" fmla="*/ 915 h 2299"/>
                  <a:gd name="T12" fmla="*/ 1823 w 2901"/>
                  <a:gd name="T13" fmla="*/ 855 h 2299"/>
                  <a:gd name="T14" fmla="*/ 1589 w 2901"/>
                  <a:gd name="T15" fmla="*/ 817 h 2299"/>
                  <a:gd name="T16" fmla="*/ 1344 w 2901"/>
                  <a:gd name="T17" fmla="*/ 713 h 2299"/>
                  <a:gd name="T18" fmla="*/ 1154 w 2901"/>
                  <a:gd name="T19" fmla="*/ 491 h 2299"/>
                  <a:gd name="T20" fmla="*/ 1073 w 2901"/>
                  <a:gd name="T21" fmla="*/ 352 h 2299"/>
                  <a:gd name="T22" fmla="*/ 954 w 2901"/>
                  <a:gd name="T23" fmla="*/ 188 h 2299"/>
                  <a:gd name="T24" fmla="*/ 814 w 2901"/>
                  <a:gd name="T25" fmla="*/ 82 h 2299"/>
                  <a:gd name="T26" fmla="*/ 641 w 2901"/>
                  <a:gd name="T27" fmla="*/ 75 h 2299"/>
                  <a:gd name="T28" fmla="*/ 330 w 2901"/>
                  <a:gd name="T29" fmla="*/ 32 h 2299"/>
                  <a:gd name="T30" fmla="*/ 64 w 2901"/>
                  <a:gd name="T31" fmla="*/ 131 h 2299"/>
                  <a:gd name="T32" fmla="*/ 99 w 2901"/>
                  <a:gd name="T33" fmla="*/ 248 h 2299"/>
                  <a:gd name="T34" fmla="*/ 210 w 2901"/>
                  <a:gd name="T35" fmla="*/ 370 h 2299"/>
                  <a:gd name="T36" fmla="*/ 348 w 2901"/>
                  <a:gd name="T37" fmla="*/ 403 h 2299"/>
                  <a:gd name="T38" fmla="*/ 623 w 2901"/>
                  <a:gd name="T39" fmla="*/ 576 h 2299"/>
                  <a:gd name="T40" fmla="*/ 920 w 2901"/>
                  <a:gd name="T41" fmla="*/ 505 h 2299"/>
                  <a:gd name="T42" fmla="*/ 970 w 2901"/>
                  <a:gd name="T43" fmla="*/ 724 h 2299"/>
                  <a:gd name="T44" fmla="*/ 961 w 2901"/>
                  <a:gd name="T45" fmla="*/ 1069 h 2299"/>
                  <a:gd name="T46" fmla="*/ 911 w 2901"/>
                  <a:gd name="T47" fmla="*/ 1289 h 2299"/>
                  <a:gd name="T48" fmla="*/ 835 w 2901"/>
                  <a:gd name="T49" fmla="*/ 1269 h 2299"/>
                  <a:gd name="T50" fmla="*/ 605 w 2901"/>
                  <a:gd name="T51" fmla="*/ 1563 h 2299"/>
                  <a:gd name="T52" fmla="*/ 721 w 2901"/>
                  <a:gd name="T53" fmla="*/ 1730 h 2299"/>
                  <a:gd name="T54" fmla="*/ 813 w 2901"/>
                  <a:gd name="T55" fmla="*/ 1775 h 2299"/>
                  <a:gd name="T56" fmla="*/ 766 w 2901"/>
                  <a:gd name="T57" fmla="*/ 1889 h 2299"/>
                  <a:gd name="T58" fmla="*/ 934 w 2901"/>
                  <a:gd name="T59" fmla="*/ 1865 h 2299"/>
                  <a:gd name="T60" fmla="*/ 1114 w 2901"/>
                  <a:gd name="T61" fmla="*/ 2027 h 2299"/>
                  <a:gd name="T62" fmla="*/ 1330 w 2901"/>
                  <a:gd name="T63" fmla="*/ 1982 h 2299"/>
                  <a:gd name="T64" fmla="*/ 1520 w 2901"/>
                  <a:gd name="T65" fmla="*/ 1990 h 2299"/>
                  <a:gd name="T66" fmla="*/ 1651 w 2901"/>
                  <a:gd name="T67" fmla="*/ 2118 h 2299"/>
                  <a:gd name="T68" fmla="*/ 1868 w 2901"/>
                  <a:gd name="T69" fmla="*/ 2210 h 2299"/>
                  <a:gd name="T70" fmla="*/ 1914 w 2901"/>
                  <a:gd name="T71" fmla="*/ 2071 h 2299"/>
                  <a:gd name="T72" fmla="*/ 1976 w 2901"/>
                  <a:gd name="T73" fmla="*/ 2205 h 2299"/>
                  <a:gd name="T74" fmla="*/ 2156 w 2901"/>
                  <a:gd name="T75" fmla="*/ 2255 h 2299"/>
                  <a:gd name="T76" fmla="*/ 2284 w 2901"/>
                  <a:gd name="T77" fmla="*/ 2138 h 2299"/>
                  <a:gd name="T78" fmla="*/ 2431 w 2901"/>
                  <a:gd name="T79" fmla="*/ 2205 h 2299"/>
                  <a:gd name="T80" fmla="*/ 2507 w 2901"/>
                  <a:gd name="T81" fmla="*/ 1988 h 2299"/>
                  <a:gd name="T82" fmla="*/ 2515 w 2901"/>
                  <a:gd name="T83" fmla="*/ 1808 h 2299"/>
                  <a:gd name="T84" fmla="*/ 2733 w 2901"/>
                  <a:gd name="T85" fmla="*/ 1728 h 2299"/>
                  <a:gd name="T86" fmla="*/ 2800 w 2901"/>
                  <a:gd name="T87" fmla="*/ 1657 h 2299"/>
                  <a:gd name="T88" fmla="*/ 2824 w 2901"/>
                  <a:gd name="T89" fmla="*/ 1501 h 2299"/>
                  <a:gd name="T90" fmla="*/ 2857 w 2901"/>
                  <a:gd name="T91" fmla="*/ 1357 h 2299"/>
                  <a:gd name="T92" fmla="*/ 2834 w 2901"/>
                  <a:gd name="T93" fmla="*/ 1193 h 2299"/>
                  <a:gd name="T94" fmla="*/ 2870 w 2901"/>
                  <a:gd name="T95" fmla="*/ 1063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99">
                    <a:moveTo>
                      <a:pt x="2867" y="958"/>
                    </a:moveTo>
                    <a:cubicBezTo>
                      <a:pt x="2834" y="938"/>
                      <a:pt x="2815" y="941"/>
                      <a:pt x="2819" y="905"/>
                    </a:cubicBezTo>
                    <a:cubicBezTo>
                      <a:pt x="2824" y="869"/>
                      <a:pt x="2841" y="823"/>
                      <a:pt x="2816" y="823"/>
                    </a:cubicBezTo>
                    <a:cubicBezTo>
                      <a:pt x="2792" y="823"/>
                      <a:pt x="2754" y="840"/>
                      <a:pt x="2728" y="859"/>
                    </a:cubicBezTo>
                    <a:cubicBezTo>
                      <a:pt x="2701" y="879"/>
                      <a:pt x="2665" y="895"/>
                      <a:pt x="2647" y="919"/>
                    </a:cubicBezTo>
                    <a:cubicBezTo>
                      <a:pt x="2629" y="942"/>
                      <a:pt x="2624" y="966"/>
                      <a:pt x="2595" y="966"/>
                    </a:cubicBezTo>
                    <a:cubicBezTo>
                      <a:pt x="2566" y="966"/>
                      <a:pt x="2538" y="976"/>
                      <a:pt x="2525" y="998"/>
                    </a:cubicBezTo>
                    <a:cubicBezTo>
                      <a:pt x="2511" y="1020"/>
                      <a:pt x="2475" y="1056"/>
                      <a:pt x="2479" y="1077"/>
                    </a:cubicBezTo>
                    <a:cubicBezTo>
                      <a:pt x="2482" y="1098"/>
                      <a:pt x="2485" y="1091"/>
                      <a:pt x="2459" y="1101"/>
                    </a:cubicBezTo>
                    <a:cubicBezTo>
                      <a:pt x="2433" y="1111"/>
                      <a:pt x="2377" y="1127"/>
                      <a:pt x="2351" y="1140"/>
                    </a:cubicBezTo>
                    <a:cubicBezTo>
                      <a:pt x="2325" y="1152"/>
                      <a:pt x="2258" y="1138"/>
                      <a:pt x="2238" y="1163"/>
                    </a:cubicBezTo>
                    <a:cubicBezTo>
                      <a:pt x="2218" y="1189"/>
                      <a:pt x="2194" y="1200"/>
                      <a:pt x="2172" y="1175"/>
                    </a:cubicBezTo>
                    <a:cubicBezTo>
                      <a:pt x="2151" y="1150"/>
                      <a:pt x="2140" y="1122"/>
                      <a:pt x="2113" y="1109"/>
                    </a:cubicBezTo>
                    <a:cubicBezTo>
                      <a:pt x="2087" y="1097"/>
                      <a:pt x="2076" y="1098"/>
                      <a:pt x="2090" y="1080"/>
                    </a:cubicBezTo>
                    <a:cubicBezTo>
                      <a:pt x="2105" y="1062"/>
                      <a:pt x="2113" y="1047"/>
                      <a:pt x="2095" y="1030"/>
                    </a:cubicBezTo>
                    <a:cubicBezTo>
                      <a:pt x="2077" y="1013"/>
                      <a:pt x="2035" y="1002"/>
                      <a:pt x="2035" y="977"/>
                    </a:cubicBezTo>
                    <a:cubicBezTo>
                      <a:pt x="2035" y="952"/>
                      <a:pt x="2036" y="926"/>
                      <a:pt x="2022" y="916"/>
                    </a:cubicBezTo>
                    <a:cubicBezTo>
                      <a:pt x="2007" y="906"/>
                      <a:pt x="1979" y="895"/>
                      <a:pt x="1971" y="915"/>
                    </a:cubicBezTo>
                    <a:cubicBezTo>
                      <a:pt x="1963" y="934"/>
                      <a:pt x="1964" y="934"/>
                      <a:pt x="1928" y="919"/>
                    </a:cubicBezTo>
                    <a:cubicBezTo>
                      <a:pt x="1892" y="904"/>
                      <a:pt x="1874" y="898"/>
                      <a:pt x="1863" y="888"/>
                    </a:cubicBezTo>
                    <a:cubicBezTo>
                      <a:pt x="1851" y="879"/>
                      <a:pt x="1828" y="865"/>
                      <a:pt x="1823" y="855"/>
                    </a:cubicBezTo>
                    <a:cubicBezTo>
                      <a:pt x="1819" y="845"/>
                      <a:pt x="1786" y="812"/>
                      <a:pt x="1763" y="829"/>
                    </a:cubicBezTo>
                    <a:cubicBezTo>
                      <a:pt x="1740" y="845"/>
                      <a:pt x="1715" y="863"/>
                      <a:pt x="1684" y="851"/>
                    </a:cubicBezTo>
                    <a:cubicBezTo>
                      <a:pt x="1653" y="838"/>
                      <a:pt x="1612" y="802"/>
                      <a:pt x="1589" y="817"/>
                    </a:cubicBezTo>
                    <a:cubicBezTo>
                      <a:pt x="1566" y="833"/>
                      <a:pt x="1479" y="873"/>
                      <a:pt x="1452" y="852"/>
                    </a:cubicBezTo>
                    <a:cubicBezTo>
                      <a:pt x="1424" y="831"/>
                      <a:pt x="1362" y="833"/>
                      <a:pt x="1362" y="792"/>
                    </a:cubicBezTo>
                    <a:cubicBezTo>
                      <a:pt x="1362" y="752"/>
                      <a:pt x="1378" y="733"/>
                      <a:pt x="1344" y="713"/>
                    </a:cubicBezTo>
                    <a:cubicBezTo>
                      <a:pt x="1309" y="694"/>
                      <a:pt x="1293" y="677"/>
                      <a:pt x="1291" y="655"/>
                    </a:cubicBezTo>
                    <a:cubicBezTo>
                      <a:pt x="1289" y="633"/>
                      <a:pt x="1276" y="596"/>
                      <a:pt x="1258" y="584"/>
                    </a:cubicBezTo>
                    <a:cubicBezTo>
                      <a:pt x="1240" y="571"/>
                      <a:pt x="1149" y="507"/>
                      <a:pt x="1154" y="491"/>
                    </a:cubicBezTo>
                    <a:cubicBezTo>
                      <a:pt x="1158" y="474"/>
                      <a:pt x="1176" y="462"/>
                      <a:pt x="1152" y="444"/>
                    </a:cubicBezTo>
                    <a:cubicBezTo>
                      <a:pt x="1127" y="425"/>
                      <a:pt x="1093" y="417"/>
                      <a:pt x="1093" y="399"/>
                    </a:cubicBezTo>
                    <a:cubicBezTo>
                      <a:pt x="1093" y="381"/>
                      <a:pt x="1103" y="366"/>
                      <a:pt x="1073" y="352"/>
                    </a:cubicBezTo>
                    <a:cubicBezTo>
                      <a:pt x="1044" y="338"/>
                      <a:pt x="1029" y="328"/>
                      <a:pt x="1029" y="298"/>
                    </a:cubicBezTo>
                    <a:cubicBezTo>
                      <a:pt x="1029" y="267"/>
                      <a:pt x="1004" y="256"/>
                      <a:pt x="991" y="245"/>
                    </a:cubicBezTo>
                    <a:cubicBezTo>
                      <a:pt x="978" y="234"/>
                      <a:pt x="985" y="204"/>
                      <a:pt x="954" y="188"/>
                    </a:cubicBezTo>
                    <a:cubicBezTo>
                      <a:pt x="923" y="171"/>
                      <a:pt x="896" y="181"/>
                      <a:pt x="896" y="159"/>
                    </a:cubicBezTo>
                    <a:cubicBezTo>
                      <a:pt x="896" y="136"/>
                      <a:pt x="900" y="121"/>
                      <a:pt x="870" y="111"/>
                    </a:cubicBezTo>
                    <a:cubicBezTo>
                      <a:pt x="841" y="102"/>
                      <a:pt x="826" y="97"/>
                      <a:pt x="814" y="82"/>
                    </a:cubicBezTo>
                    <a:cubicBezTo>
                      <a:pt x="803" y="67"/>
                      <a:pt x="773" y="56"/>
                      <a:pt x="759" y="49"/>
                    </a:cubicBezTo>
                    <a:cubicBezTo>
                      <a:pt x="744" y="42"/>
                      <a:pt x="724" y="32"/>
                      <a:pt x="711" y="39"/>
                    </a:cubicBezTo>
                    <a:cubicBezTo>
                      <a:pt x="698" y="46"/>
                      <a:pt x="669" y="72"/>
                      <a:pt x="641" y="75"/>
                    </a:cubicBezTo>
                    <a:cubicBezTo>
                      <a:pt x="613" y="78"/>
                      <a:pt x="569" y="56"/>
                      <a:pt x="539" y="42"/>
                    </a:cubicBezTo>
                    <a:cubicBezTo>
                      <a:pt x="510" y="28"/>
                      <a:pt x="447" y="0"/>
                      <a:pt x="426" y="6"/>
                    </a:cubicBezTo>
                    <a:cubicBezTo>
                      <a:pt x="405" y="11"/>
                      <a:pt x="344" y="17"/>
                      <a:pt x="330" y="32"/>
                    </a:cubicBezTo>
                    <a:cubicBezTo>
                      <a:pt x="315" y="47"/>
                      <a:pt x="285" y="67"/>
                      <a:pt x="246" y="68"/>
                    </a:cubicBezTo>
                    <a:cubicBezTo>
                      <a:pt x="207" y="70"/>
                      <a:pt x="164" y="68"/>
                      <a:pt x="138" y="88"/>
                    </a:cubicBezTo>
                    <a:cubicBezTo>
                      <a:pt x="112" y="107"/>
                      <a:pt x="97" y="120"/>
                      <a:pt x="64" y="131"/>
                    </a:cubicBezTo>
                    <a:cubicBezTo>
                      <a:pt x="56" y="134"/>
                      <a:pt x="46" y="136"/>
                      <a:pt x="36" y="137"/>
                    </a:cubicBezTo>
                    <a:cubicBezTo>
                      <a:pt x="45" y="150"/>
                      <a:pt x="55" y="162"/>
                      <a:pt x="66" y="170"/>
                    </a:cubicBezTo>
                    <a:cubicBezTo>
                      <a:pt x="105" y="198"/>
                      <a:pt x="131" y="209"/>
                      <a:pt x="99" y="248"/>
                    </a:cubicBezTo>
                    <a:cubicBezTo>
                      <a:pt x="66" y="286"/>
                      <a:pt x="0" y="342"/>
                      <a:pt x="66" y="353"/>
                    </a:cubicBezTo>
                    <a:cubicBezTo>
                      <a:pt x="131" y="364"/>
                      <a:pt x="138" y="353"/>
                      <a:pt x="164" y="387"/>
                    </a:cubicBezTo>
                    <a:cubicBezTo>
                      <a:pt x="190" y="420"/>
                      <a:pt x="210" y="403"/>
                      <a:pt x="210" y="370"/>
                    </a:cubicBezTo>
                    <a:cubicBezTo>
                      <a:pt x="210" y="336"/>
                      <a:pt x="236" y="309"/>
                      <a:pt x="256" y="336"/>
                    </a:cubicBezTo>
                    <a:cubicBezTo>
                      <a:pt x="275" y="364"/>
                      <a:pt x="282" y="375"/>
                      <a:pt x="308" y="375"/>
                    </a:cubicBezTo>
                    <a:cubicBezTo>
                      <a:pt x="334" y="375"/>
                      <a:pt x="348" y="353"/>
                      <a:pt x="348" y="403"/>
                    </a:cubicBezTo>
                    <a:cubicBezTo>
                      <a:pt x="348" y="453"/>
                      <a:pt x="361" y="492"/>
                      <a:pt x="367" y="526"/>
                    </a:cubicBezTo>
                    <a:cubicBezTo>
                      <a:pt x="374" y="559"/>
                      <a:pt x="400" y="598"/>
                      <a:pt x="452" y="603"/>
                    </a:cubicBezTo>
                    <a:cubicBezTo>
                      <a:pt x="505" y="609"/>
                      <a:pt x="570" y="587"/>
                      <a:pt x="623" y="576"/>
                    </a:cubicBezTo>
                    <a:cubicBezTo>
                      <a:pt x="675" y="564"/>
                      <a:pt x="701" y="581"/>
                      <a:pt x="741" y="542"/>
                    </a:cubicBezTo>
                    <a:cubicBezTo>
                      <a:pt x="780" y="503"/>
                      <a:pt x="773" y="448"/>
                      <a:pt x="839" y="453"/>
                    </a:cubicBezTo>
                    <a:cubicBezTo>
                      <a:pt x="905" y="459"/>
                      <a:pt x="878" y="474"/>
                      <a:pt x="920" y="505"/>
                    </a:cubicBezTo>
                    <a:cubicBezTo>
                      <a:pt x="961" y="537"/>
                      <a:pt x="1007" y="546"/>
                      <a:pt x="1009" y="574"/>
                    </a:cubicBezTo>
                    <a:cubicBezTo>
                      <a:pt x="1012" y="602"/>
                      <a:pt x="963" y="620"/>
                      <a:pt x="981" y="648"/>
                    </a:cubicBezTo>
                    <a:cubicBezTo>
                      <a:pt x="998" y="676"/>
                      <a:pt x="983" y="705"/>
                      <a:pt x="970" y="724"/>
                    </a:cubicBezTo>
                    <a:cubicBezTo>
                      <a:pt x="957" y="742"/>
                      <a:pt x="933" y="789"/>
                      <a:pt x="937" y="831"/>
                    </a:cubicBezTo>
                    <a:cubicBezTo>
                      <a:pt x="942" y="874"/>
                      <a:pt x="931" y="920"/>
                      <a:pt x="955" y="948"/>
                    </a:cubicBezTo>
                    <a:cubicBezTo>
                      <a:pt x="979" y="976"/>
                      <a:pt x="990" y="1050"/>
                      <a:pt x="961" y="1069"/>
                    </a:cubicBezTo>
                    <a:cubicBezTo>
                      <a:pt x="933" y="1087"/>
                      <a:pt x="911" y="1094"/>
                      <a:pt x="911" y="1119"/>
                    </a:cubicBezTo>
                    <a:cubicBezTo>
                      <a:pt x="911" y="1143"/>
                      <a:pt x="891" y="1174"/>
                      <a:pt x="896" y="1204"/>
                    </a:cubicBezTo>
                    <a:cubicBezTo>
                      <a:pt x="900" y="1233"/>
                      <a:pt x="896" y="1269"/>
                      <a:pt x="911" y="1289"/>
                    </a:cubicBezTo>
                    <a:cubicBezTo>
                      <a:pt x="926" y="1309"/>
                      <a:pt x="933" y="1367"/>
                      <a:pt x="911" y="1356"/>
                    </a:cubicBezTo>
                    <a:cubicBezTo>
                      <a:pt x="889" y="1345"/>
                      <a:pt x="867" y="1335"/>
                      <a:pt x="861" y="1309"/>
                    </a:cubicBezTo>
                    <a:cubicBezTo>
                      <a:pt x="854" y="1283"/>
                      <a:pt x="861" y="1239"/>
                      <a:pt x="835" y="1269"/>
                    </a:cubicBezTo>
                    <a:cubicBezTo>
                      <a:pt x="808" y="1298"/>
                      <a:pt x="806" y="1326"/>
                      <a:pt x="771" y="1365"/>
                    </a:cubicBezTo>
                    <a:cubicBezTo>
                      <a:pt x="736" y="1404"/>
                      <a:pt x="686" y="1452"/>
                      <a:pt x="666" y="1484"/>
                    </a:cubicBezTo>
                    <a:cubicBezTo>
                      <a:pt x="647" y="1515"/>
                      <a:pt x="629" y="1545"/>
                      <a:pt x="605" y="1563"/>
                    </a:cubicBezTo>
                    <a:cubicBezTo>
                      <a:pt x="581" y="1582"/>
                      <a:pt x="562" y="1624"/>
                      <a:pt x="579" y="1645"/>
                    </a:cubicBezTo>
                    <a:cubicBezTo>
                      <a:pt x="597" y="1665"/>
                      <a:pt x="640" y="1684"/>
                      <a:pt x="658" y="1699"/>
                    </a:cubicBezTo>
                    <a:cubicBezTo>
                      <a:pt x="675" y="1713"/>
                      <a:pt x="673" y="1721"/>
                      <a:pt x="721" y="1730"/>
                    </a:cubicBezTo>
                    <a:cubicBezTo>
                      <a:pt x="769" y="1739"/>
                      <a:pt x="776" y="1750"/>
                      <a:pt x="806" y="1732"/>
                    </a:cubicBezTo>
                    <a:cubicBezTo>
                      <a:pt x="837" y="1713"/>
                      <a:pt x="843" y="1712"/>
                      <a:pt x="843" y="1728"/>
                    </a:cubicBezTo>
                    <a:cubicBezTo>
                      <a:pt x="843" y="1745"/>
                      <a:pt x="835" y="1767"/>
                      <a:pt x="813" y="1775"/>
                    </a:cubicBezTo>
                    <a:cubicBezTo>
                      <a:pt x="791" y="1782"/>
                      <a:pt x="736" y="1776"/>
                      <a:pt x="730" y="1799"/>
                    </a:cubicBezTo>
                    <a:cubicBezTo>
                      <a:pt x="723" y="1821"/>
                      <a:pt x="712" y="1849"/>
                      <a:pt x="728" y="1864"/>
                    </a:cubicBezTo>
                    <a:cubicBezTo>
                      <a:pt x="739" y="1875"/>
                      <a:pt x="763" y="1878"/>
                      <a:pt x="766" y="1889"/>
                    </a:cubicBezTo>
                    <a:cubicBezTo>
                      <a:pt x="776" y="1887"/>
                      <a:pt x="789" y="1883"/>
                      <a:pt x="806" y="1879"/>
                    </a:cubicBezTo>
                    <a:cubicBezTo>
                      <a:pt x="852" y="1868"/>
                      <a:pt x="849" y="1854"/>
                      <a:pt x="878" y="1854"/>
                    </a:cubicBezTo>
                    <a:cubicBezTo>
                      <a:pt x="908" y="1854"/>
                      <a:pt x="918" y="1838"/>
                      <a:pt x="934" y="1865"/>
                    </a:cubicBezTo>
                    <a:cubicBezTo>
                      <a:pt x="950" y="1893"/>
                      <a:pt x="937" y="1932"/>
                      <a:pt x="970" y="1949"/>
                    </a:cubicBezTo>
                    <a:cubicBezTo>
                      <a:pt x="1003" y="1965"/>
                      <a:pt x="1000" y="1979"/>
                      <a:pt x="1039" y="2007"/>
                    </a:cubicBezTo>
                    <a:cubicBezTo>
                      <a:pt x="1078" y="2035"/>
                      <a:pt x="1085" y="2041"/>
                      <a:pt x="1114" y="2027"/>
                    </a:cubicBezTo>
                    <a:cubicBezTo>
                      <a:pt x="1144" y="2013"/>
                      <a:pt x="1144" y="1988"/>
                      <a:pt x="1176" y="1999"/>
                    </a:cubicBezTo>
                    <a:cubicBezTo>
                      <a:pt x="1209" y="2010"/>
                      <a:pt x="1212" y="2021"/>
                      <a:pt x="1242" y="2004"/>
                    </a:cubicBezTo>
                    <a:cubicBezTo>
                      <a:pt x="1271" y="1988"/>
                      <a:pt x="1304" y="1952"/>
                      <a:pt x="1330" y="1982"/>
                    </a:cubicBezTo>
                    <a:cubicBezTo>
                      <a:pt x="1357" y="2013"/>
                      <a:pt x="1334" y="2021"/>
                      <a:pt x="1383" y="2024"/>
                    </a:cubicBezTo>
                    <a:cubicBezTo>
                      <a:pt x="1432" y="2027"/>
                      <a:pt x="1435" y="2038"/>
                      <a:pt x="1455" y="2018"/>
                    </a:cubicBezTo>
                    <a:cubicBezTo>
                      <a:pt x="1475" y="1999"/>
                      <a:pt x="1475" y="1985"/>
                      <a:pt x="1520" y="1990"/>
                    </a:cubicBezTo>
                    <a:cubicBezTo>
                      <a:pt x="1566" y="1996"/>
                      <a:pt x="1609" y="2013"/>
                      <a:pt x="1625" y="2027"/>
                    </a:cubicBezTo>
                    <a:cubicBezTo>
                      <a:pt x="1642" y="2041"/>
                      <a:pt x="1632" y="2054"/>
                      <a:pt x="1619" y="2077"/>
                    </a:cubicBezTo>
                    <a:cubicBezTo>
                      <a:pt x="1606" y="2099"/>
                      <a:pt x="1619" y="2116"/>
                      <a:pt x="1651" y="2118"/>
                    </a:cubicBezTo>
                    <a:cubicBezTo>
                      <a:pt x="1684" y="2121"/>
                      <a:pt x="1737" y="2077"/>
                      <a:pt x="1746" y="2107"/>
                    </a:cubicBezTo>
                    <a:cubicBezTo>
                      <a:pt x="1756" y="2138"/>
                      <a:pt x="1766" y="2166"/>
                      <a:pt x="1796" y="2188"/>
                    </a:cubicBezTo>
                    <a:cubicBezTo>
                      <a:pt x="1825" y="2210"/>
                      <a:pt x="1851" y="2210"/>
                      <a:pt x="1868" y="2210"/>
                    </a:cubicBezTo>
                    <a:cubicBezTo>
                      <a:pt x="1884" y="2210"/>
                      <a:pt x="1907" y="2199"/>
                      <a:pt x="1891" y="2180"/>
                    </a:cubicBezTo>
                    <a:cubicBezTo>
                      <a:pt x="1874" y="2160"/>
                      <a:pt x="1851" y="2149"/>
                      <a:pt x="1855" y="2118"/>
                    </a:cubicBezTo>
                    <a:cubicBezTo>
                      <a:pt x="1858" y="2088"/>
                      <a:pt x="1874" y="2068"/>
                      <a:pt x="1914" y="2071"/>
                    </a:cubicBezTo>
                    <a:cubicBezTo>
                      <a:pt x="1953" y="2074"/>
                      <a:pt x="1943" y="2082"/>
                      <a:pt x="1943" y="2107"/>
                    </a:cubicBezTo>
                    <a:cubicBezTo>
                      <a:pt x="1943" y="2132"/>
                      <a:pt x="1923" y="2149"/>
                      <a:pt x="1946" y="2166"/>
                    </a:cubicBezTo>
                    <a:cubicBezTo>
                      <a:pt x="1969" y="2182"/>
                      <a:pt x="1976" y="2185"/>
                      <a:pt x="1976" y="2205"/>
                    </a:cubicBezTo>
                    <a:cubicBezTo>
                      <a:pt x="1976" y="2224"/>
                      <a:pt x="2041" y="2221"/>
                      <a:pt x="2054" y="2252"/>
                    </a:cubicBezTo>
                    <a:cubicBezTo>
                      <a:pt x="2068" y="2282"/>
                      <a:pt x="2081" y="2299"/>
                      <a:pt x="2110" y="2296"/>
                    </a:cubicBezTo>
                    <a:cubicBezTo>
                      <a:pt x="2140" y="2293"/>
                      <a:pt x="2159" y="2288"/>
                      <a:pt x="2156" y="2255"/>
                    </a:cubicBezTo>
                    <a:cubicBezTo>
                      <a:pt x="2153" y="2221"/>
                      <a:pt x="2136" y="2207"/>
                      <a:pt x="2169" y="2199"/>
                    </a:cubicBezTo>
                    <a:cubicBezTo>
                      <a:pt x="2202" y="2191"/>
                      <a:pt x="2228" y="2196"/>
                      <a:pt x="2241" y="2168"/>
                    </a:cubicBezTo>
                    <a:cubicBezTo>
                      <a:pt x="2254" y="2141"/>
                      <a:pt x="2274" y="2110"/>
                      <a:pt x="2284" y="2138"/>
                    </a:cubicBezTo>
                    <a:cubicBezTo>
                      <a:pt x="2294" y="2166"/>
                      <a:pt x="2297" y="2177"/>
                      <a:pt x="2330" y="2152"/>
                    </a:cubicBezTo>
                    <a:cubicBezTo>
                      <a:pt x="2362" y="2127"/>
                      <a:pt x="2336" y="2096"/>
                      <a:pt x="2376" y="2152"/>
                    </a:cubicBezTo>
                    <a:cubicBezTo>
                      <a:pt x="2415" y="2207"/>
                      <a:pt x="2395" y="2202"/>
                      <a:pt x="2431" y="2205"/>
                    </a:cubicBezTo>
                    <a:cubicBezTo>
                      <a:pt x="2460" y="2207"/>
                      <a:pt x="2517" y="2214"/>
                      <a:pt x="2587" y="2205"/>
                    </a:cubicBezTo>
                    <a:cubicBezTo>
                      <a:pt x="2577" y="2174"/>
                      <a:pt x="2552" y="2158"/>
                      <a:pt x="2552" y="2128"/>
                    </a:cubicBezTo>
                    <a:cubicBezTo>
                      <a:pt x="2552" y="2095"/>
                      <a:pt x="2539" y="2018"/>
                      <a:pt x="2507" y="1988"/>
                    </a:cubicBezTo>
                    <a:cubicBezTo>
                      <a:pt x="2474" y="1957"/>
                      <a:pt x="2457" y="1927"/>
                      <a:pt x="2438" y="1908"/>
                    </a:cubicBezTo>
                    <a:cubicBezTo>
                      <a:pt x="2418" y="1890"/>
                      <a:pt x="2405" y="1863"/>
                      <a:pt x="2436" y="1854"/>
                    </a:cubicBezTo>
                    <a:cubicBezTo>
                      <a:pt x="2467" y="1846"/>
                      <a:pt x="2510" y="1835"/>
                      <a:pt x="2515" y="1808"/>
                    </a:cubicBezTo>
                    <a:cubicBezTo>
                      <a:pt x="2520" y="1782"/>
                      <a:pt x="2533" y="1715"/>
                      <a:pt x="2559" y="1718"/>
                    </a:cubicBezTo>
                    <a:cubicBezTo>
                      <a:pt x="2585" y="1721"/>
                      <a:pt x="2621" y="1736"/>
                      <a:pt x="2661" y="1735"/>
                    </a:cubicBezTo>
                    <a:cubicBezTo>
                      <a:pt x="2700" y="1733"/>
                      <a:pt x="2718" y="1738"/>
                      <a:pt x="2733" y="1728"/>
                    </a:cubicBezTo>
                    <a:cubicBezTo>
                      <a:pt x="2747" y="1718"/>
                      <a:pt x="2751" y="1722"/>
                      <a:pt x="2760" y="1726"/>
                    </a:cubicBezTo>
                    <a:cubicBezTo>
                      <a:pt x="2770" y="1731"/>
                      <a:pt x="2806" y="1735"/>
                      <a:pt x="2810" y="1722"/>
                    </a:cubicBezTo>
                    <a:cubicBezTo>
                      <a:pt x="2813" y="1710"/>
                      <a:pt x="2811" y="1672"/>
                      <a:pt x="2800" y="1657"/>
                    </a:cubicBezTo>
                    <a:cubicBezTo>
                      <a:pt x="2788" y="1642"/>
                      <a:pt x="2775" y="1617"/>
                      <a:pt x="2795" y="1603"/>
                    </a:cubicBezTo>
                    <a:cubicBezTo>
                      <a:pt x="2815" y="1589"/>
                      <a:pt x="2847" y="1560"/>
                      <a:pt x="2831" y="1542"/>
                    </a:cubicBezTo>
                    <a:cubicBezTo>
                      <a:pt x="2815" y="1523"/>
                      <a:pt x="2805" y="1512"/>
                      <a:pt x="2824" y="1501"/>
                    </a:cubicBezTo>
                    <a:cubicBezTo>
                      <a:pt x="2844" y="1490"/>
                      <a:pt x="2857" y="1482"/>
                      <a:pt x="2851" y="1465"/>
                    </a:cubicBezTo>
                    <a:cubicBezTo>
                      <a:pt x="2844" y="1448"/>
                      <a:pt x="2813" y="1430"/>
                      <a:pt x="2839" y="1415"/>
                    </a:cubicBezTo>
                    <a:cubicBezTo>
                      <a:pt x="2865" y="1400"/>
                      <a:pt x="2877" y="1380"/>
                      <a:pt x="2857" y="1357"/>
                    </a:cubicBezTo>
                    <a:cubicBezTo>
                      <a:pt x="2837" y="1333"/>
                      <a:pt x="2811" y="1326"/>
                      <a:pt x="2836" y="1308"/>
                    </a:cubicBezTo>
                    <a:cubicBezTo>
                      <a:pt x="2860" y="1290"/>
                      <a:pt x="2851" y="1266"/>
                      <a:pt x="2836" y="1247"/>
                    </a:cubicBezTo>
                    <a:cubicBezTo>
                      <a:pt x="2821" y="1227"/>
                      <a:pt x="2826" y="1211"/>
                      <a:pt x="2834" y="1193"/>
                    </a:cubicBezTo>
                    <a:cubicBezTo>
                      <a:pt x="2842" y="1175"/>
                      <a:pt x="2859" y="1163"/>
                      <a:pt x="2841" y="1148"/>
                    </a:cubicBezTo>
                    <a:cubicBezTo>
                      <a:pt x="2823" y="1133"/>
                      <a:pt x="2810" y="1104"/>
                      <a:pt x="2828" y="1088"/>
                    </a:cubicBezTo>
                    <a:cubicBezTo>
                      <a:pt x="2846" y="1073"/>
                      <a:pt x="2854" y="1065"/>
                      <a:pt x="2870" y="1063"/>
                    </a:cubicBezTo>
                    <a:cubicBezTo>
                      <a:pt x="2887" y="1062"/>
                      <a:pt x="2901" y="1036"/>
                      <a:pt x="2901" y="1013"/>
                    </a:cubicBezTo>
                    <a:cubicBezTo>
                      <a:pt x="2901" y="991"/>
                      <a:pt x="2900" y="977"/>
                      <a:pt x="2867" y="95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55B4200-4AC9-9E41-BF09-8373BD9A4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1174"/>
                <a:ext cx="677" cy="606"/>
              </a:xfrm>
              <a:custGeom>
                <a:avLst/>
                <a:gdLst>
                  <a:gd name="T0" fmla="*/ 1410 w 1462"/>
                  <a:gd name="T1" fmla="*/ 456 h 1310"/>
                  <a:gd name="T2" fmla="*/ 1321 w 1462"/>
                  <a:gd name="T3" fmla="*/ 328 h 1310"/>
                  <a:gd name="T4" fmla="*/ 1288 w 1462"/>
                  <a:gd name="T5" fmla="*/ 242 h 1310"/>
                  <a:gd name="T6" fmla="*/ 1187 w 1462"/>
                  <a:gd name="T7" fmla="*/ 148 h 1310"/>
                  <a:gd name="T8" fmla="*/ 1125 w 1462"/>
                  <a:gd name="T9" fmla="*/ 78 h 1310"/>
                  <a:gd name="T10" fmla="*/ 1056 w 1462"/>
                  <a:gd name="T11" fmla="*/ 117 h 1310"/>
                  <a:gd name="T12" fmla="*/ 1013 w 1462"/>
                  <a:gd name="T13" fmla="*/ 61 h 1310"/>
                  <a:gd name="T14" fmla="*/ 935 w 1462"/>
                  <a:gd name="T15" fmla="*/ 31 h 1310"/>
                  <a:gd name="T16" fmla="*/ 895 w 1462"/>
                  <a:gd name="T17" fmla="*/ 22 h 1310"/>
                  <a:gd name="T18" fmla="*/ 886 w 1462"/>
                  <a:gd name="T19" fmla="*/ 47 h 1310"/>
                  <a:gd name="T20" fmla="*/ 891 w 1462"/>
                  <a:gd name="T21" fmla="*/ 57 h 1310"/>
                  <a:gd name="T22" fmla="*/ 873 w 1462"/>
                  <a:gd name="T23" fmla="*/ 127 h 1310"/>
                  <a:gd name="T24" fmla="*/ 817 w 1462"/>
                  <a:gd name="T25" fmla="*/ 172 h 1310"/>
                  <a:gd name="T26" fmla="*/ 775 w 1462"/>
                  <a:gd name="T27" fmla="*/ 227 h 1310"/>
                  <a:gd name="T28" fmla="*/ 718 w 1462"/>
                  <a:gd name="T29" fmla="*/ 236 h 1310"/>
                  <a:gd name="T30" fmla="*/ 668 w 1462"/>
                  <a:gd name="T31" fmla="*/ 227 h 1310"/>
                  <a:gd name="T32" fmla="*/ 640 w 1462"/>
                  <a:gd name="T33" fmla="*/ 327 h 1310"/>
                  <a:gd name="T34" fmla="*/ 557 w 1462"/>
                  <a:gd name="T35" fmla="*/ 316 h 1310"/>
                  <a:gd name="T36" fmla="*/ 493 w 1462"/>
                  <a:gd name="T37" fmla="*/ 338 h 1310"/>
                  <a:gd name="T38" fmla="*/ 454 w 1462"/>
                  <a:gd name="T39" fmla="*/ 355 h 1310"/>
                  <a:gd name="T40" fmla="*/ 413 w 1462"/>
                  <a:gd name="T41" fmla="*/ 414 h 1310"/>
                  <a:gd name="T42" fmla="*/ 356 w 1462"/>
                  <a:gd name="T43" fmla="*/ 444 h 1310"/>
                  <a:gd name="T44" fmla="*/ 290 w 1462"/>
                  <a:gd name="T45" fmla="*/ 520 h 1310"/>
                  <a:gd name="T46" fmla="*/ 233 w 1462"/>
                  <a:gd name="T47" fmla="*/ 583 h 1310"/>
                  <a:gd name="T48" fmla="*/ 179 w 1462"/>
                  <a:gd name="T49" fmla="*/ 505 h 1310"/>
                  <a:gd name="T50" fmla="*/ 107 w 1462"/>
                  <a:gd name="T51" fmla="*/ 461 h 1310"/>
                  <a:gd name="T52" fmla="*/ 65 w 1462"/>
                  <a:gd name="T53" fmla="*/ 468 h 1310"/>
                  <a:gd name="T54" fmla="*/ 61 w 1462"/>
                  <a:gd name="T55" fmla="*/ 516 h 1310"/>
                  <a:gd name="T56" fmla="*/ 78 w 1462"/>
                  <a:gd name="T57" fmla="*/ 555 h 1310"/>
                  <a:gd name="T58" fmla="*/ 94 w 1462"/>
                  <a:gd name="T59" fmla="*/ 633 h 1310"/>
                  <a:gd name="T60" fmla="*/ 107 w 1462"/>
                  <a:gd name="T61" fmla="*/ 705 h 1310"/>
                  <a:gd name="T62" fmla="*/ 54 w 1462"/>
                  <a:gd name="T63" fmla="*/ 791 h 1310"/>
                  <a:gd name="T64" fmla="*/ 24 w 1462"/>
                  <a:gd name="T65" fmla="*/ 854 h 1310"/>
                  <a:gd name="T66" fmla="*/ 94 w 1462"/>
                  <a:gd name="T67" fmla="*/ 894 h 1310"/>
                  <a:gd name="T68" fmla="*/ 198 w 1462"/>
                  <a:gd name="T69" fmla="*/ 930 h 1310"/>
                  <a:gd name="T70" fmla="*/ 295 w 1462"/>
                  <a:gd name="T71" fmla="*/ 1052 h 1310"/>
                  <a:gd name="T72" fmla="*/ 415 w 1462"/>
                  <a:gd name="T73" fmla="*/ 928 h 1310"/>
                  <a:gd name="T74" fmla="*/ 550 w 1462"/>
                  <a:gd name="T75" fmla="*/ 757 h 1310"/>
                  <a:gd name="T76" fmla="*/ 716 w 1462"/>
                  <a:gd name="T77" fmla="*/ 791 h 1310"/>
                  <a:gd name="T78" fmla="*/ 764 w 1462"/>
                  <a:gd name="T79" fmla="*/ 872 h 1310"/>
                  <a:gd name="T80" fmla="*/ 672 w 1462"/>
                  <a:gd name="T81" fmla="*/ 991 h 1310"/>
                  <a:gd name="T82" fmla="*/ 633 w 1462"/>
                  <a:gd name="T83" fmla="*/ 1091 h 1310"/>
                  <a:gd name="T84" fmla="*/ 699 w 1462"/>
                  <a:gd name="T85" fmla="*/ 1139 h 1310"/>
                  <a:gd name="T86" fmla="*/ 725 w 1462"/>
                  <a:gd name="T87" fmla="*/ 1161 h 1310"/>
                  <a:gd name="T88" fmla="*/ 664 w 1462"/>
                  <a:gd name="T89" fmla="*/ 1228 h 1310"/>
                  <a:gd name="T90" fmla="*/ 620 w 1462"/>
                  <a:gd name="T91" fmla="*/ 1284 h 1310"/>
                  <a:gd name="T92" fmla="*/ 712 w 1462"/>
                  <a:gd name="T93" fmla="*/ 1269 h 1310"/>
                  <a:gd name="T94" fmla="*/ 830 w 1462"/>
                  <a:gd name="T95" fmla="*/ 1161 h 1310"/>
                  <a:gd name="T96" fmla="*/ 956 w 1462"/>
                  <a:gd name="T97" fmla="*/ 1028 h 1310"/>
                  <a:gd name="T98" fmla="*/ 1061 w 1462"/>
                  <a:gd name="T99" fmla="*/ 965 h 1310"/>
                  <a:gd name="T100" fmla="*/ 1170 w 1462"/>
                  <a:gd name="T101" fmla="*/ 920 h 1310"/>
                  <a:gd name="T102" fmla="*/ 1239 w 1462"/>
                  <a:gd name="T103" fmla="*/ 884 h 1310"/>
                  <a:gd name="T104" fmla="*/ 1262 w 1462"/>
                  <a:gd name="T105" fmla="*/ 802 h 1310"/>
                  <a:gd name="T106" fmla="*/ 1411 w 1462"/>
                  <a:gd name="T107" fmla="*/ 657 h 1310"/>
                  <a:gd name="T108" fmla="*/ 1460 w 1462"/>
                  <a:gd name="T109" fmla="*/ 630 h 1310"/>
                  <a:gd name="T110" fmla="*/ 1462 w 1462"/>
                  <a:gd name="T111" fmla="*/ 528 h 1310"/>
                  <a:gd name="T112" fmla="*/ 1410 w 1462"/>
                  <a:gd name="T113" fmla="*/ 456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2" h="1310">
                    <a:moveTo>
                      <a:pt x="1410" y="456"/>
                    </a:moveTo>
                    <a:cubicBezTo>
                      <a:pt x="1374" y="428"/>
                      <a:pt x="1321" y="384"/>
                      <a:pt x="1321" y="328"/>
                    </a:cubicBezTo>
                    <a:cubicBezTo>
                      <a:pt x="1321" y="273"/>
                      <a:pt x="1324" y="275"/>
                      <a:pt x="1288" y="242"/>
                    </a:cubicBezTo>
                    <a:cubicBezTo>
                      <a:pt x="1252" y="209"/>
                      <a:pt x="1213" y="195"/>
                      <a:pt x="1187" y="148"/>
                    </a:cubicBezTo>
                    <a:cubicBezTo>
                      <a:pt x="1161" y="100"/>
                      <a:pt x="1144" y="78"/>
                      <a:pt x="1125" y="78"/>
                    </a:cubicBezTo>
                    <a:cubicBezTo>
                      <a:pt x="1105" y="78"/>
                      <a:pt x="1098" y="173"/>
                      <a:pt x="1056" y="117"/>
                    </a:cubicBezTo>
                    <a:cubicBezTo>
                      <a:pt x="1013" y="61"/>
                      <a:pt x="1056" y="67"/>
                      <a:pt x="1013" y="61"/>
                    </a:cubicBezTo>
                    <a:cubicBezTo>
                      <a:pt x="971" y="56"/>
                      <a:pt x="957" y="47"/>
                      <a:pt x="935" y="31"/>
                    </a:cubicBezTo>
                    <a:cubicBezTo>
                      <a:pt x="912" y="14"/>
                      <a:pt x="908" y="0"/>
                      <a:pt x="895" y="22"/>
                    </a:cubicBezTo>
                    <a:cubicBezTo>
                      <a:pt x="890" y="31"/>
                      <a:pt x="888" y="40"/>
                      <a:pt x="886" y="47"/>
                    </a:cubicBezTo>
                    <a:cubicBezTo>
                      <a:pt x="888" y="49"/>
                      <a:pt x="890" y="52"/>
                      <a:pt x="891" y="57"/>
                    </a:cubicBezTo>
                    <a:cubicBezTo>
                      <a:pt x="895" y="81"/>
                      <a:pt x="908" y="105"/>
                      <a:pt x="873" y="127"/>
                    </a:cubicBezTo>
                    <a:cubicBezTo>
                      <a:pt x="838" y="149"/>
                      <a:pt x="817" y="140"/>
                      <a:pt x="817" y="172"/>
                    </a:cubicBezTo>
                    <a:cubicBezTo>
                      <a:pt x="817" y="203"/>
                      <a:pt x="797" y="222"/>
                      <a:pt x="775" y="227"/>
                    </a:cubicBezTo>
                    <a:cubicBezTo>
                      <a:pt x="753" y="233"/>
                      <a:pt x="734" y="246"/>
                      <a:pt x="718" y="236"/>
                    </a:cubicBezTo>
                    <a:cubicBezTo>
                      <a:pt x="703" y="227"/>
                      <a:pt x="675" y="211"/>
                      <a:pt x="668" y="227"/>
                    </a:cubicBezTo>
                    <a:cubicBezTo>
                      <a:pt x="662" y="244"/>
                      <a:pt x="681" y="331"/>
                      <a:pt x="640" y="327"/>
                    </a:cubicBezTo>
                    <a:cubicBezTo>
                      <a:pt x="598" y="324"/>
                      <a:pt x="576" y="285"/>
                      <a:pt x="557" y="316"/>
                    </a:cubicBezTo>
                    <a:cubicBezTo>
                      <a:pt x="537" y="348"/>
                      <a:pt x="513" y="338"/>
                      <a:pt x="493" y="338"/>
                    </a:cubicBezTo>
                    <a:cubicBezTo>
                      <a:pt x="474" y="338"/>
                      <a:pt x="458" y="331"/>
                      <a:pt x="454" y="355"/>
                    </a:cubicBezTo>
                    <a:cubicBezTo>
                      <a:pt x="450" y="379"/>
                      <a:pt x="441" y="401"/>
                      <a:pt x="413" y="414"/>
                    </a:cubicBezTo>
                    <a:cubicBezTo>
                      <a:pt x="384" y="427"/>
                      <a:pt x="373" y="424"/>
                      <a:pt x="356" y="444"/>
                    </a:cubicBezTo>
                    <a:cubicBezTo>
                      <a:pt x="338" y="464"/>
                      <a:pt x="297" y="494"/>
                      <a:pt x="290" y="520"/>
                    </a:cubicBezTo>
                    <a:cubicBezTo>
                      <a:pt x="284" y="546"/>
                      <a:pt x="260" y="620"/>
                      <a:pt x="233" y="583"/>
                    </a:cubicBezTo>
                    <a:cubicBezTo>
                      <a:pt x="207" y="546"/>
                      <a:pt x="209" y="535"/>
                      <a:pt x="179" y="505"/>
                    </a:cubicBezTo>
                    <a:cubicBezTo>
                      <a:pt x="148" y="476"/>
                      <a:pt x="124" y="487"/>
                      <a:pt x="107" y="461"/>
                    </a:cubicBezTo>
                    <a:cubicBezTo>
                      <a:pt x="89" y="435"/>
                      <a:pt x="72" y="453"/>
                      <a:pt x="65" y="468"/>
                    </a:cubicBezTo>
                    <a:cubicBezTo>
                      <a:pt x="59" y="483"/>
                      <a:pt x="35" y="503"/>
                      <a:pt x="61" y="516"/>
                    </a:cubicBezTo>
                    <a:cubicBezTo>
                      <a:pt x="87" y="529"/>
                      <a:pt x="78" y="539"/>
                      <a:pt x="78" y="555"/>
                    </a:cubicBezTo>
                    <a:cubicBezTo>
                      <a:pt x="78" y="572"/>
                      <a:pt x="70" y="600"/>
                      <a:pt x="94" y="633"/>
                    </a:cubicBezTo>
                    <a:cubicBezTo>
                      <a:pt x="118" y="666"/>
                      <a:pt x="129" y="681"/>
                      <a:pt x="107" y="705"/>
                    </a:cubicBezTo>
                    <a:cubicBezTo>
                      <a:pt x="85" y="729"/>
                      <a:pt x="59" y="763"/>
                      <a:pt x="54" y="791"/>
                    </a:cubicBezTo>
                    <a:cubicBezTo>
                      <a:pt x="50" y="818"/>
                      <a:pt x="0" y="818"/>
                      <a:pt x="24" y="854"/>
                    </a:cubicBezTo>
                    <a:cubicBezTo>
                      <a:pt x="48" y="889"/>
                      <a:pt x="63" y="891"/>
                      <a:pt x="94" y="894"/>
                    </a:cubicBezTo>
                    <a:cubicBezTo>
                      <a:pt x="124" y="898"/>
                      <a:pt x="190" y="907"/>
                      <a:pt x="198" y="930"/>
                    </a:cubicBezTo>
                    <a:cubicBezTo>
                      <a:pt x="206" y="949"/>
                      <a:pt x="264" y="1009"/>
                      <a:pt x="295" y="1052"/>
                    </a:cubicBezTo>
                    <a:cubicBezTo>
                      <a:pt x="330" y="1027"/>
                      <a:pt x="369" y="991"/>
                      <a:pt x="415" y="928"/>
                    </a:cubicBezTo>
                    <a:cubicBezTo>
                      <a:pt x="485" y="831"/>
                      <a:pt x="445" y="754"/>
                      <a:pt x="550" y="757"/>
                    </a:cubicBezTo>
                    <a:cubicBezTo>
                      <a:pt x="655" y="761"/>
                      <a:pt x="694" y="761"/>
                      <a:pt x="716" y="791"/>
                    </a:cubicBezTo>
                    <a:cubicBezTo>
                      <a:pt x="738" y="820"/>
                      <a:pt x="808" y="817"/>
                      <a:pt x="764" y="872"/>
                    </a:cubicBezTo>
                    <a:cubicBezTo>
                      <a:pt x="720" y="928"/>
                      <a:pt x="694" y="972"/>
                      <a:pt x="672" y="991"/>
                    </a:cubicBezTo>
                    <a:cubicBezTo>
                      <a:pt x="651" y="1009"/>
                      <a:pt x="594" y="1065"/>
                      <a:pt x="633" y="1091"/>
                    </a:cubicBezTo>
                    <a:cubicBezTo>
                      <a:pt x="672" y="1117"/>
                      <a:pt x="655" y="1135"/>
                      <a:pt x="699" y="1139"/>
                    </a:cubicBezTo>
                    <a:cubicBezTo>
                      <a:pt x="742" y="1143"/>
                      <a:pt x="738" y="1117"/>
                      <a:pt x="725" y="1161"/>
                    </a:cubicBezTo>
                    <a:cubicBezTo>
                      <a:pt x="712" y="1206"/>
                      <a:pt x="720" y="1213"/>
                      <a:pt x="664" y="1228"/>
                    </a:cubicBezTo>
                    <a:cubicBezTo>
                      <a:pt x="607" y="1243"/>
                      <a:pt x="616" y="1258"/>
                      <a:pt x="620" y="1284"/>
                    </a:cubicBezTo>
                    <a:cubicBezTo>
                      <a:pt x="624" y="1310"/>
                      <a:pt x="668" y="1295"/>
                      <a:pt x="712" y="1269"/>
                    </a:cubicBezTo>
                    <a:cubicBezTo>
                      <a:pt x="755" y="1243"/>
                      <a:pt x="803" y="1206"/>
                      <a:pt x="830" y="1161"/>
                    </a:cubicBezTo>
                    <a:cubicBezTo>
                      <a:pt x="856" y="1117"/>
                      <a:pt x="895" y="1057"/>
                      <a:pt x="956" y="1028"/>
                    </a:cubicBezTo>
                    <a:cubicBezTo>
                      <a:pt x="1018" y="998"/>
                      <a:pt x="1009" y="987"/>
                      <a:pt x="1061" y="965"/>
                    </a:cubicBezTo>
                    <a:cubicBezTo>
                      <a:pt x="1114" y="943"/>
                      <a:pt x="1127" y="935"/>
                      <a:pt x="1170" y="920"/>
                    </a:cubicBezTo>
                    <a:cubicBezTo>
                      <a:pt x="1202" y="909"/>
                      <a:pt x="1216" y="885"/>
                      <a:pt x="1239" y="884"/>
                    </a:cubicBezTo>
                    <a:cubicBezTo>
                      <a:pt x="1240" y="852"/>
                      <a:pt x="1245" y="812"/>
                      <a:pt x="1262" y="802"/>
                    </a:cubicBezTo>
                    <a:cubicBezTo>
                      <a:pt x="1293" y="783"/>
                      <a:pt x="1358" y="683"/>
                      <a:pt x="1411" y="657"/>
                    </a:cubicBezTo>
                    <a:cubicBezTo>
                      <a:pt x="1425" y="650"/>
                      <a:pt x="1443" y="640"/>
                      <a:pt x="1460" y="630"/>
                    </a:cubicBezTo>
                    <a:cubicBezTo>
                      <a:pt x="1461" y="592"/>
                      <a:pt x="1462" y="543"/>
                      <a:pt x="1462" y="528"/>
                    </a:cubicBezTo>
                    <a:cubicBezTo>
                      <a:pt x="1462" y="503"/>
                      <a:pt x="1446" y="484"/>
                      <a:pt x="1410" y="45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C49E74B0-3B39-C048-9065-72BFF76B9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856"/>
                <a:ext cx="985" cy="609"/>
              </a:xfrm>
              <a:custGeom>
                <a:avLst/>
                <a:gdLst>
                  <a:gd name="T0" fmla="*/ 2111 w 2127"/>
                  <a:gd name="T1" fmla="*/ 367 h 1316"/>
                  <a:gd name="T2" fmla="*/ 1900 w 2127"/>
                  <a:gd name="T3" fmla="*/ 314 h 1316"/>
                  <a:gd name="T4" fmla="*/ 1808 w 2127"/>
                  <a:gd name="T5" fmla="*/ 300 h 1316"/>
                  <a:gd name="T6" fmla="*/ 1693 w 2127"/>
                  <a:gd name="T7" fmla="*/ 361 h 1316"/>
                  <a:gd name="T8" fmla="*/ 1634 w 2127"/>
                  <a:gd name="T9" fmla="*/ 458 h 1316"/>
                  <a:gd name="T10" fmla="*/ 1500 w 2127"/>
                  <a:gd name="T11" fmla="*/ 367 h 1316"/>
                  <a:gd name="T12" fmla="*/ 1467 w 2127"/>
                  <a:gd name="T13" fmla="*/ 269 h 1316"/>
                  <a:gd name="T14" fmla="*/ 1379 w 2127"/>
                  <a:gd name="T15" fmla="*/ 280 h 1316"/>
                  <a:gd name="T16" fmla="*/ 1392 w 2127"/>
                  <a:gd name="T17" fmla="*/ 372 h 1316"/>
                  <a:gd name="T18" fmla="*/ 1270 w 2127"/>
                  <a:gd name="T19" fmla="*/ 269 h 1316"/>
                  <a:gd name="T20" fmla="*/ 1143 w 2127"/>
                  <a:gd name="T21" fmla="*/ 239 h 1316"/>
                  <a:gd name="T22" fmla="*/ 1044 w 2127"/>
                  <a:gd name="T23" fmla="*/ 152 h 1316"/>
                  <a:gd name="T24" fmla="*/ 907 w 2127"/>
                  <a:gd name="T25" fmla="*/ 186 h 1316"/>
                  <a:gd name="T26" fmla="*/ 766 w 2127"/>
                  <a:gd name="T27" fmla="*/ 166 h 1316"/>
                  <a:gd name="T28" fmla="*/ 638 w 2127"/>
                  <a:gd name="T29" fmla="*/ 189 h 1316"/>
                  <a:gd name="T30" fmla="*/ 494 w 2127"/>
                  <a:gd name="T31" fmla="*/ 111 h 1316"/>
                  <a:gd name="T32" fmla="*/ 402 w 2127"/>
                  <a:gd name="T33" fmla="*/ 16 h 1316"/>
                  <a:gd name="T34" fmla="*/ 290 w 2127"/>
                  <a:gd name="T35" fmla="*/ 51 h 1316"/>
                  <a:gd name="T36" fmla="*/ 245 w 2127"/>
                  <a:gd name="T37" fmla="*/ 114 h 1316"/>
                  <a:gd name="T38" fmla="*/ 160 w 2127"/>
                  <a:gd name="T39" fmla="*/ 157 h 1316"/>
                  <a:gd name="T40" fmla="*/ 64 w 2127"/>
                  <a:gd name="T41" fmla="*/ 146 h 1316"/>
                  <a:gd name="T42" fmla="*/ 103 w 2127"/>
                  <a:gd name="T43" fmla="*/ 239 h 1316"/>
                  <a:gd name="T44" fmla="*/ 177 w 2127"/>
                  <a:gd name="T45" fmla="*/ 316 h 1316"/>
                  <a:gd name="T46" fmla="*/ 180 w 2127"/>
                  <a:gd name="T47" fmla="*/ 478 h 1316"/>
                  <a:gd name="T48" fmla="*/ 271 w 2127"/>
                  <a:gd name="T49" fmla="*/ 569 h 1316"/>
                  <a:gd name="T50" fmla="*/ 404 w 2127"/>
                  <a:gd name="T51" fmla="*/ 493 h 1316"/>
                  <a:gd name="T52" fmla="*/ 512 w 2127"/>
                  <a:gd name="T53" fmla="*/ 637 h 1316"/>
                  <a:gd name="T54" fmla="*/ 570 w 2127"/>
                  <a:gd name="T55" fmla="*/ 733 h 1316"/>
                  <a:gd name="T56" fmla="*/ 619 w 2127"/>
                  <a:gd name="T57" fmla="*/ 717 h 1316"/>
                  <a:gd name="T58" fmla="*/ 740 w 2127"/>
                  <a:gd name="T59" fmla="*/ 803 h 1316"/>
                  <a:gd name="T60" fmla="*/ 871 w 2127"/>
                  <a:gd name="T61" fmla="*/ 834 h 1316"/>
                  <a:gd name="T62" fmla="*/ 1005 w 2127"/>
                  <a:gd name="T63" fmla="*/ 1014 h 1316"/>
                  <a:gd name="T64" fmla="*/ 1146 w 2127"/>
                  <a:gd name="T65" fmla="*/ 1214 h 1316"/>
                  <a:gd name="T66" fmla="*/ 1243 w 2127"/>
                  <a:gd name="T67" fmla="*/ 1228 h 1316"/>
                  <a:gd name="T68" fmla="*/ 1339 w 2127"/>
                  <a:gd name="T69" fmla="*/ 995 h 1316"/>
                  <a:gd name="T70" fmla="*/ 1470 w 2127"/>
                  <a:gd name="T71" fmla="*/ 1039 h 1316"/>
                  <a:gd name="T72" fmla="*/ 1552 w 2127"/>
                  <a:gd name="T73" fmla="*/ 1039 h 1316"/>
                  <a:gd name="T74" fmla="*/ 1647 w 2127"/>
                  <a:gd name="T75" fmla="*/ 1017 h 1316"/>
                  <a:gd name="T76" fmla="*/ 1587 w 2127"/>
                  <a:gd name="T77" fmla="*/ 911 h 1316"/>
                  <a:gd name="T78" fmla="*/ 1693 w 2127"/>
                  <a:gd name="T79" fmla="*/ 846 h 1316"/>
                  <a:gd name="T80" fmla="*/ 1811 w 2127"/>
                  <a:gd name="T81" fmla="*/ 714 h 1316"/>
                  <a:gd name="T82" fmla="*/ 1862 w 2127"/>
                  <a:gd name="T83" fmla="*/ 588 h 1316"/>
                  <a:gd name="T84" fmla="*/ 1978 w 2127"/>
                  <a:gd name="T85" fmla="*/ 596 h 1316"/>
                  <a:gd name="T86" fmla="*/ 2127 w 2127"/>
                  <a:gd name="T87" fmla="*/ 489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27" h="1316">
                    <a:moveTo>
                      <a:pt x="2114" y="376"/>
                    </a:moveTo>
                    <a:cubicBezTo>
                      <a:pt x="2113" y="373"/>
                      <a:pt x="2112" y="370"/>
                      <a:pt x="2111" y="367"/>
                    </a:cubicBezTo>
                    <a:cubicBezTo>
                      <a:pt x="2041" y="376"/>
                      <a:pt x="1984" y="369"/>
                      <a:pt x="1955" y="367"/>
                    </a:cubicBezTo>
                    <a:cubicBezTo>
                      <a:pt x="1919" y="364"/>
                      <a:pt x="1939" y="369"/>
                      <a:pt x="1900" y="314"/>
                    </a:cubicBezTo>
                    <a:cubicBezTo>
                      <a:pt x="1860" y="258"/>
                      <a:pt x="1886" y="289"/>
                      <a:pt x="1854" y="314"/>
                    </a:cubicBezTo>
                    <a:cubicBezTo>
                      <a:pt x="1821" y="339"/>
                      <a:pt x="1818" y="328"/>
                      <a:pt x="1808" y="300"/>
                    </a:cubicBezTo>
                    <a:cubicBezTo>
                      <a:pt x="1798" y="272"/>
                      <a:pt x="1778" y="303"/>
                      <a:pt x="1765" y="330"/>
                    </a:cubicBezTo>
                    <a:cubicBezTo>
                      <a:pt x="1752" y="358"/>
                      <a:pt x="1726" y="353"/>
                      <a:pt x="1693" y="361"/>
                    </a:cubicBezTo>
                    <a:cubicBezTo>
                      <a:pt x="1660" y="369"/>
                      <a:pt x="1677" y="383"/>
                      <a:pt x="1680" y="417"/>
                    </a:cubicBezTo>
                    <a:cubicBezTo>
                      <a:pt x="1683" y="450"/>
                      <a:pt x="1664" y="455"/>
                      <a:pt x="1634" y="458"/>
                    </a:cubicBezTo>
                    <a:cubicBezTo>
                      <a:pt x="1605" y="461"/>
                      <a:pt x="1592" y="444"/>
                      <a:pt x="1578" y="414"/>
                    </a:cubicBezTo>
                    <a:cubicBezTo>
                      <a:pt x="1565" y="383"/>
                      <a:pt x="1500" y="386"/>
                      <a:pt x="1500" y="367"/>
                    </a:cubicBezTo>
                    <a:cubicBezTo>
                      <a:pt x="1500" y="347"/>
                      <a:pt x="1493" y="344"/>
                      <a:pt x="1470" y="328"/>
                    </a:cubicBezTo>
                    <a:cubicBezTo>
                      <a:pt x="1447" y="311"/>
                      <a:pt x="1467" y="294"/>
                      <a:pt x="1467" y="269"/>
                    </a:cubicBezTo>
                    <a:cubicBezTo>
                      <a:pt x="1467" y="244"/>
                      <a:pt x="1477" y="236"/>
                      <a:pt x="1438" y="233"/>
                    </a:cubicBezTo>
                    <a:cubicBezTo>
                      <a:pt x="1398" y="230"/>
                      <a:pt x="1382" y="250"/>
                      <a:pt x="1379" y="280"/>
                    </a:cubicBezTo>
                    <a:cubicBezTo>
                      <a:pt x="1375" y="311"/>
                      <a:pt x="1398" y="322"/>
                      <a:pt x="1415" y="342"/>
                    </a:cubicBezTo>
                    <a:cubicBezTo>
                      <a:pt x="1431" y="361"/>
                      <a:pt x="1408" y="372"/>
                      <a:pt x="1392" y="372"/>
                    </a:cubicBezTo>
                    <a:cubicBezTo>
                      <a:pt x="1375" y="372"/>
                      <a:pt x="1349" y="372"/>
                      <a:pt x="1320" y="350"/>
                    </a:cubicBezTo>
                    <a:cubicBezTo>
                      <a:pt x="1290" y="328"/>
                      <a:pt x="1280" y="300"/>
                      <a:pt x="1270" y="269"/>
                    </a:cubicBezTo>
                    <a:cubicBezTo>
                      <a:pt x="1261" y="239"/>
                      <a:pt x="1208" y="283"/>
                      <a:pt x="1175" y="280"/>
                    </a:cubicBezTo>
                    <a:cubicBezTo>
                      <a:pt x="1143" y="278"/>
                      <a:pt x="1130" y="261"/>
                      <a:pt x="1143" y="239"/>
                    </a:cubicBezTo>
                    <a:cubicBezTo>
                      <a:pt x="1156" y="216"/>
                      <a:pt x="1166" y="203"/>
                      <a:pt x="1149" y="189"/>
                    </a:cubicBezTo>
                    <a:cubicBezTo>
                      <a:pt x="1133" y="175"/>
                      <a:pt x="1090" y="158"/>
                      <a:pt x="1044" y="152"/>
                    </a:cubicBezTo>
                    <a:cubicBezTo>
                      <a:pt x="999" y="147"/>
                      <a:pt x="999" y="161"/>
                      <a:pt x="979" y="180"/>
                    </a:cubicBezTo>
                    <a:cubicBezTo>
                      <a:pt x="959" y="200"/>
                      <a:pt x="956" y="189"/>
                      <a:pt x="907" y="186"/>
                    </a:cubicBezTo>
                    <a:cubicBezTo>
                      <a:pt x="858" y="183"/>
                      <a:pt x="881" y="175"/>
                      <a:pt x="854" y="144"/>
                    </a:cubicBezTo>
                    <a:cubicBezTo>
                      <a:pt x="828" y="114"/>
                      <a:pt x="795" y="150"/>
                      <a:pt x="766" y="166"/>
                    </a:cubicBezTo>
                    <a:cubicBezTo>
                      <a:pt x="736" y="183"/>
                      <a:pt x="733" y="172"/>
                      <a:pt x="700" y="161"/>
                    </a:cubicBezTo>
                    <a:cubicBezTo>
                      <a:pt x="668" y="150"/>
                      <a:pt x="668" y="175"/>
                      <a:pt x="638" y="189"/>
                    </a:cubicBezTo>
                    <a:cubicBezTo>
                      <a:pt x="609" y="203"/>
                      <a:pt x="602" y="197"/>
                      <a:pt x="563" y="169"/>
                    </a:cubicBezTo>
                    <a:cubicBezTo>
                      <a:pt x="524" y="141"/>
                      <a:pt x="527" y="127"/>
                      <a:pt x="494" y="111"/>
                    </a:cubicBezTo>
                    <a:cubicBezTo>
                      <a:pt x="461" y="94"/>
                      <a:pt x="474" y="55"/>
                      <a:pt x="458" y="27"/>
                    </a:cubicBezTo>
                    <a:cubicBezTo>
                      <a:pt x="442" y="0"/>
                      <a:pt x="432" y="16"/>
                      <a:pt x="402" y="16"/>
                    </a:cubicBezTo>
                    <a:cubicBezTo>
                      <a:pt x="373" y="16"/>
                      <a:pt x="376" y="30"/>
                      <a:pt x="330" y="41"/>
                    </a:cubicBezTo>
                    <a:cubicBezTo>
                      <a:pt x="313" y="45"/>
                      <a:pt x="300" y="49"/>
                      <a:pt x="290" y="51"/>
                    </a:cubicBezTo>
                    <a:cubicBezTo>
                      <a:pt x="291" y="55"/>
                      <a:pt x="290" y="59"/>
                      <a:pt x="287" y="64"/>
                    </a:cubicBezTo>
                    <a:cubicBezTo>
                      <a:pt x="271" y="89"/>
                      <a:pt x="243" y="81"/>
                      <a:pt x="245" y="114"/>
                    </a:cubicBezTo>
                    <a:cubicBezTo>
                      <a:pt x="247" y="148"/>
                      <a:pt x="265" y="213"/>
                      <a:pt x="221" y="189"/>
                    </a:cubicBezTo>
                    <a:cubicBezTo>
                      <a:pt x="177" y="165"/>
                      <a:pt x="180" y="139"/>
                      <a:pt x="160" y="157"/>
                    </a:cubicBezTo>
                    <a:cubicBezTo>
                      <a:pt x="140" y="176"/>
                      <a:pt x="142" y="183"/>
                      <a:pt x="116" y="170"/>
                    </a:cubicBezTo>
                    <a:cubicBezTo>
                      <a:pt x="90" y="157"/>
                      <a:pt x="73" y="131"/>
                      <a:pt x="64" y="146"/>
                    </a:cubicBezTo>
                    <a:cubicBezTo>
                      <a:pt x="55" y="161"/>
                      <a:pt x="0" y="215"/>
                      <a:pt x="35" y="226"/>
                    </a:cubicBezTo>
                    <a:cubicBezTo>
                      <a:pt x="70" y="237"/>
                      <a:pt x="99" y="211"/>
                      <a:pt x="103" y="239"/>
                    </a:cubicBezTo>
                    <a:cubicBezTo>
                      <a:pt x="107" y="266"/>
                      <a:pt x="110" y="266"/>
                      <a:pt x="134" y="278"/>
                    </a:cubicBezTo>
                    <a:cubicBezTo>
                      <a:pt x="158" y="289"/>
                      <a:pt x="180" y="292"/>
                      <a:pt x="177" y="316"/>
                    </a:cubicBezTo>
                    <a:cubicBezTo>
                      <a:pt x="175" y="341"/>
                      <a:pt x="136" y="392"/>
                      <a:pt x="147" y="420"/>
                    </a:cubicBezTo>
                    <a:cubicBezTo>
                      <a:pt x="158" y="448"/>
                      <a:pt x="169" y="457"/>
                      <a:pt x="180" y="478"/>
                    </a:cubicBezTo>
                    <a:cubicBezTo>
                      <a:pt x="190" y="498"/>
                      <a:pt x="219" y="502"/>
                      <a:pt x="225" y="535"/>
                    </a:cubicBezTo>
                    <a:cubicBezTo>
                      <a:pt x="232" y="569"/>
                      <a:pt x="236" y="593"/>
                      <a:pt x="271" y="569"/>
                    </a:cubicBezTo>
                    <a:cubicBezTo>
                      <a:pt x="306" y="544"/>
                      <a:pt x="341" y="537"/>
                      <a:pt x="352" y="515"/>
                    </a:cubicBezTo>
                    <a:cubicBezTo>
                      <a:pt x="363" y="493"/>
                      <a:pt x="398" y="463"/>
                      <a:pt x="404" y="493"/>
                    </a:cubicBezTo>
                    <a:cubicBezTo>
                      <a:pt x="411" y="522"/>
                      <a:pt x="463" y="531"/>
                      <a:pt x="468" y="567"/>
                    </a:cubicBezTo>
                    <a:cubicBezTo>
                      <a:pt x="472" y="602"/>
                      <a:pt x="498" y="607"/>
                      <a:pt x="512" y="637"/>
                    </a:cubicBezTo>
                    <a:cubicBezTo>
                      <a:pt x="525" y="667"/>
                      <a:pt x="503" y="721"/>
                      <a:pt x="522" y="730"/>
                    </a:cubicBezTo>
                    <a:cubicBezTo>
                      <a:pt x="538" y="737"/>
                      <a:pt x="560" y="726"/>
                      <a:pt x="570" y="733"/>
                    </a:cubicBezTo>
                    <a:cubicBezTo>
                      <a:pt x="572" y="726"/>
                      <a:pt x="574" y="717"/>
                      <a:pt x="579" y="708"/>
                    </a:cubicBezTo>
                    <a:cubicBezTo>
                      <a:pt x="592" y="686"/>
                      <a:pt x="596" y="700"/>
                      <a:pt x="619" y="717"/>
                    </a:cubicBezTo>
                    <a:cubicBezTo>
                      <a:pt x="641" y="733"/>
                      <a:pt x="655" y="742"/>
                      <a:pt x="697" y="747"/>
                    </a:cubicBezTo>
                    <a:cubicBezTo>
                      <a:pt x="740" y="753"/>
                      <a:pt x="697" y="747"/>
                      <a:pt x="740" y="803"/>
                    </a:cubicBezTo>
                    <a:cubicBezTo>
                      <a:pt x="782" y="859"/>
                      <a:pt x="789" y="764"/>
                      <a:pt x="809" y="764"/>
                    </a:cubicBezTo>
                    <a:cubicBezTo>
                      <a:pt x="828" y="764"/>
                      <a:pt x="845" y="786"/>
                      <a:pt x="871" y="834"/>
                    </a:cubicBezTo>
                    <a:cubicBezTo>
                      <a:pt x="897" y="881"/>
                      <a:pt x="936" y="895"/>
                      <a:pt x="972" y="928"/>
                    </a:cubicBezTo>
                    <a:cubicBezTo>
                      <a:pt x="1008" y="961"/>
                      <a:pt x="1005" y="959"/>
                      <a:pt x="1005" y="1014"/>
                    </a:cubicBezTo>
                    <a:cubicBezTo>
                      <a:pt x="1005" y="1070"/>
                      <a:pt x="1058" y="1114"/>
                      <a:pt x="1094" y="1142"/>
                    </a:cubicBezTo>
                    <a:cubicBezTo>
                      <a:pt x="1130" y="1170"/>
                      <a:pt x="1146" y="1189"/>
                      <a:pt x="1146" y="1214"/>
                    </a:cubicBezTo>
                    <a:cubicBezTo>
                      <a:pt x="1146" y="1229"/>
                      <a:pt x="1145" y="1278"/>
                      <a:pt x="1144" y="1316"/>
                    </a:cubicBezTo>
                    <a:cubicBezTo>
                      <a:pt x="1188" y="1289"/>
                      <a:pt x="1234" y="1255"/>
                      <a:pt x="1243" y="1228"/>
                    </a:cubicBezTo>
                    <a:cubicBezTo>
                      <a:pt x="1256" y="1191"/>
                      <a:pt x="1296" y="1139"/>
                      <a:pt x="1300" y="1106"/>
                    </a:cubicBezTo>
                    <a:cubicBezTo>
                      <a:pt x="1304" y="1073"/>
                      <a:pt x="1313" y="995"/>
                      <a:pt x="1339" y="995"/>
                    </a:cubicBezTo>
                    <a:cubicBezTo>
                      <a:pt x="1365" y="995"/>
                      <a:pt x="1392" y="1002"/>
                      <a:pt x="1409" y="1021"/>
                    </a:cubicBezTo>
                    <a:cubicBezTo>
                      <a:pt x="1427" y="1039"/>
                      <a:pt x="1440" y="1043"/>
                      <a:pt x="1470" y="1039"/>
                    </a:cubicBezTo>
                    <a:cubicBezTo>
                      <a:pt x="1501" y="1036"/>
                      <a:pt x="1492" y="1024"/>
                      <a:pt x="1515" y="1039"/>
                    </a:cubicBezTo>
                    <a:cubicBezTo>
                      <a:pt x="1537" y="1055"/>
                      <a:pt x="1544" y="1048"/>
                      <a:pt x="1552" y="1039"/>
                    </a:cubicBezTo>
                    <a:cubicBezTo>
                      <a:pt x="1560" y="1031"/>
                      <a:pt x="1580" y="1010"/>
                      <a:pt x="1595" y="1021"/>
                    </a:cubicBezTo>
                    <a:cubicBezTo>
                      <a:pt x="1610" y="1032"/>
                      <a:pt x="1639" y="1043"/>
                      <a:pt x="1647" y="1017"/>
                    </a:cubicBezTo>
                    <a:cubicBezTo>
                      <a:pt x="1655" y="991"/>
                      <a:pt x="1672" y="975"/>
                      <a:pt x="1649" y="960"/>
                    </a:cubicBezTo>
                    <a:cubicBezTo>
                      <a:pt x="1626" y="945"/>
                      <a:pt x="1587" y="936"/>
                      <a:pt x="1587" y="911"/>
                    </a:cubicBezTo>
                    <a:cubicBezTo>
                      <a:pt x="1587" y="886"/>
                      <a:pt x="1585" y="853"/>
                      <a:pt x="1613" y="854"/>
                    </a:cubicBezTo>
                    <a:cubicBezTo>
                      <a:pt x="1641" y="856"/>
                      <a:pt x="1657" y="863"/>
                      <a:pt x="1693" y="846"/>
                    </a:cubicBezTo>
                    <a:cubicBezTo>
                      <a:pt x="1729" y="829"/>
                      <a:pt x="1752" y="842"/>
                      <a:pt x="1773" y="802"/>
                    </a:cubicBezTo>
                    <a:cubicBezTo>
                      <a:pt x="1795" y="761"/>
                      <a:pt x="1777" y="722"/>
                      <a:pt x="1811" y="714"/>
                    </a:cubicBezTo>
                    <a:cubicBezTo>
                      <a:pt x="1845" y="706"/>
                      <a:pt x="1890" y="693"/>
                      <a:pt x="1881" y="667"/>
                    </a:cubicBezTo>
                    <a:cubicBezTo>
                      <a:pt x="1873" y="640"/>
                      <a:pt x="1859" y="604"/>
                      <a:pt x="1862" y="588"/>
                    </a:cubicBezTo>
                    <a:cubicBezTo>
                      <a:pt x="1865" y="571"/>
                      <a:pt x="1883" y="522"/>
                      <a:pt x="1922" y="546"/>
                    </a:cubicBezTo>
                    <a:cubicBezTo>
                      <a:pt x="1962" y="569"/>
                      <a:pt x="1937" y="586"/>
                      <a:pt x="1978" y="596"/>
                    </a:cubicBezTo>
                    <a:cubicBezTo>
                      <a:pt x="2019" y="606"/>
                      <a:pt x="1998" y="572"/>
                      <a:pt x="2034" y="553"/>
                    </a:cubicBezTo>
                    <a:cubicBezTo>
                      <a:pt x="2070" y="533"/>
                      <a:pt x="2127" y="526"/>
                      <a:pt x="2127" y="489"/>
                    </a:cubicBezTo>
                    <a:cubicBezTo>
                      <a:pt x="2127" y="451"/>
                      <a:pt x="2122" y="414"/>
                      <a:pt x="2114" y="37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A0F18D7B-12F3-2D46-8DF9-944434EC8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68"/>
                <a:ext cx="2536" cy="2030"/>
              </a:xfrm>
              <a:custGeom>
                <a:avLst/>
                <a:gdLst>
                  <a:gd name="T0" fmla="*/ 318 w 5477"/>
                  <a:gd name="T1" fmla="*/ 3541 h 4382"/>
                  <a:gd name="T2" fmla="*/ 498 w 5477"/>
                  <a:gd name="T3" fmla="*/ 3760 h 4382"/>
                  <a:gd name="T4" fmla="*/ 1096 w 5477"/>
                  <a:gd name="T5" fmla="*/ 4000 h 4382"/>
                  <a:gd name="T6" fmla="*/ 1349 w 5477"/>
                  <a:gd name="T7" fmla="*/ 4245 h 4382"/>
                  <a:gd name="T8" fmla="*/ 1817 w 5477"/>
                  <a:gd name="T9" fmla="*/ 4278 h 4382"/>
                  <a:gd name="T10" fmla="*/ 2000 w 5477"/>
                  <a:gd name="T11" fmla="*/ 3871 h 4382"/>
                  <a:gd name="T12" fmla="*/ 2166 w 5477"/>
                  <a:gd name="T13" fmla="*/ 4182 h 4382"/>
                  <a:gd name="T14" fmla="*/ 2516 w 5477"/>
                  <a:gd name="T15" fmla="*/ 4204 h 4382"/>
                  <a:gd name="T16" fmla="*/ 2765 w 5477"/>
                  <a:gd name="T17" fmla="*/ 3860 h 4382"/>
                  <a:gd name="T18" fmla="*/ 3057 w 5477"/>
                  <a:gd name="T19" fmla="*/ 3737 h 4382"/>
                  <a:gd name="T20" fmla="*/ 3385 w 5477"/>
                  <a:gd name="T21" fmla="*/ 3504 h 4382"/>
                  <a:gd name="T22" fmla="*/ 3547 w 5477"/>
                  <a:gd name="T23" fmla="*/ 3352 h 4382"/>
                  <a:gd name="T24" fmla="*/ 3625 w 5477"/>
                  <a:gd name="T25" fmla="*/ 3059 h 4382"/>
                  <a:gd name="T26" fmla="*/ 4005 w 5477"/>
                  <a:gd name="T27" fmla="*/ 3029 h 4382"/>
                  <a:gd name="T28" fmla="*/ 4237 w 5477"/>
                  <a:gd name="T29" fmla="*/ 2837 h 4382"/>
                  <a:gd name="T30" fmla="*/ 4477 w 5477"/>
                  <a:gd name="T31" fmla="*/ 3129 h 4382"/>
                  <a:gd name="T32" fmla="*/ 4647 w 5477"/>
                  <a:gd name="T33" fmla="*/ 2942 h 4382"/>
                  <a:gd name="T34" fmla="*/ 4802 w 5477"/>
                  <a:gd name="T35" fmla="*/ 2970 h 4382"/>
                  <a:gd name="T36" fmla="*/ 5062 w 5477"/>
                  <a:gd name="T37" fmla="*/ 2725 h 4382"/>
                  <a:gd name="T38" fmla="*/ 5344 w 5477"/>
                  <a:gd name="T39" fmla="*/ 2614 h 4382"/>
                  <a:gd name="T40" fmla="*/ 5397 w 5477"/>
                  <a:gd name="T41" fmla="*/ 2338 h 4382"/>
                  <a:gd name="T42" fmla="*/ 5110 w 5477"/>
                  <a:gd name="T43" fmla="*/ 2236 h 4382"/>
                  <a:gd name="T44" fmla="*/ 4988 w 5477"/>
                  <a:gd name="T45" fmla="*/ 1940 h 4382"/>
                  <a:gd name="T46" fmla="*/ 5106 w 5477"/>
                  <a:gd name="T47" fmla="*/ 1890 h 4382"/>
                  <a:gd name="T48" fmla="*/ 5222 w 5477"/>
                  <a:gd name="T49" fmla="*/ 1638 h 4382"/>
                  <a:gd name="T50" fmla="*/ 4988 w 5477"/>
                  <a:gd name="T51" fmla="*/ 1508 h 4382"/>
                  <a:gd name="T52" fmla="*/ 5270 w 5477"/>
                  <a:gd name="T53" fmla="*/ 1172 h 4382"/>
                  <a:gd name="T54" fmla="*/ 5370 w 5477"/>
                  <a:gd name="T55" fmla="*/ 932 h 4382"/>
                  <a:gd name="T56" fmla="*/ 5418 w 5477"/>
                  <a:gd name="T57" fmla="*/ 437 h 4382"/>
                  <a:gd name="T58" fmla="*/ 4861 w 5477"/>
                  <a:gd name="T59" fmla="*/ 466 h 4382"/>
                  <a:gd name="T60" fmla="*/ 4619 w 5477"/>
                  <a:gd name="T61" fmla="*/ 233 h 4382"/>
                  <a:gd name="T62" fmla="*/ 4445 w 5477"/>
                  <a:gd name="T63" fmla="*/ 0 h 4382"/>
                  <a:gd name="T64" fmla="*/ 4370 w 5477"/>
                  <a:gd name="T65" fmla="*/ 226 h 4382"/>
                  <a:gd name="T66" fmla="*/ 4303 w 5477"/>
                  <a:gd name="T67" fmla="*/ 541 h 4382"/>
                  <a:gd name="T68" fmla="*/ 4239 w 5477"/>
                  <a:gd name="T69" fmla="*/ 747 h 4382"/>
                  <a:gd name="T70" fmla="*/ 4144 w 5477"/>
                  <a:gd name="T71" fmla="*/ 957 h 4382"/>
                  <a:gd name="T72" fmla="*/ 3764 w 5477"/>
                  <a:gd name="T73" fmla="*/ 1100 h 4382"/>
                  <a:gd name="T74" fmla="*/ 3630 w 5477"/>
                  <a:gd name="T75" fmla="*/ 1506 h 4382"/>
                  <a:gd name="T76" fmla="*/ 3970 w 5477"/>
                  <a:gd name="T77" fmla="*/ 1564 h 4382"/>
                  <a:gd name="T78" fmla="*/ 4314 w 5477"/>
                  <a:gd name="T79" fmla="*/ 1498 h 4382"/>
                  <a:gd name="T80" fmla="*/ 4429 w 5477"/>
                  <a:gd name="T81" fmla="*/ 1778 h 4382"/>
                  <a:gd name="T82" fmla="*/ 4108 w 5477"/>
                  <a:gd name="T83" fmla="*/ 1831 h 4382"/>
                  <a:gd name="T84" fmla="*/ 3843 w 5477"/>
                  <a:gd name="T85" fmla="*/ 2098 h 4382"/>
                  <a:gd name="T86" fmla="*/ 3361 w 5477"/>
                  <a:gd name="T87" fmla="*/ 2387 h 4382"/>
                  <a:gd name="T88" fmla="*/ 2945 w 5477"/>
                  <a:gd name="T89" fmla="*/ 2498 h 4382"/>
                  <a:gd name="T90" fmla="*/ 2883 w 5477"/>
                  <a:gd name="T91" fmla="*/ 2807 h 4382"/>
                  <a:gd name="T92" fmla="*/ 2381 w 5477"/>
                  <a:gd name="T93" fmla="*/ 3068 h 4382"/>
                  <a:gd name="T94" fmla="*/ 1756 w 5477"/>
                  <a:gd name="T95" fmla="*/ 3241 h 4382"/>
                  <a:gd name="T96" fmla="*/ 1372 w 5477"/>
                  <a:gd name="T97" fmla="*/ 3280 h 4382"/>
                  <a:gd name="T98" fmla="*/ 753 w 5477"/>
                  <a:gd name="T99" fmla="*/ 3085 h 4382"/>
                  <a:gd name="T100" fmla="*/ 137 w 5477"/>
                  <a:gd name="T101" fmla="*/ 3043 h 4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77" h="4382">
                    <a:moveTo>
                      <a:pt x="26" y="3270"/>
                    </a:moveTo>
                    <a:cubicBezTo>
                      <a:pt x="0" y="3300"/>
                      <a:pt x="21" y="3322"/>
                      <a:pt x="21" y="3356"/>
                    </a:cubicBezTo>
                    <a:cubicBezTo>
                      <a:pt x="21" y="3389"/>
                      <a:pt x="61" y="3422"/>
                      <a:pt x="78" y="3459"/>
                    </a:cubicBezTo>
                    <a:cubicBezTo>
                      <a:pt x="96" y="3496"/>
                      <a:pt x="135" y="3519"/>
                      <a:pt x="187" y="3570"/>
                    </a:cubicBezTo>
                    <a:cubicBezTo>
                      <a:pt x="240" y="3622"/>
                      <a:pt x="292" y="3574"/>
                      <a:pt x="318" y="3541"/>
                    </a:cubicBezTo>
                    <a:cubicBezTo>
                      <a:pt x="345" y="3507"/>
                      <a:pt x="349" y="3500"/>
                      <a:pt x="375" y="3493"/>
                    </a:cubicBezTo>
                    <a:cubicBezTo>
                      <a:pt x="401" y="3485"/>
                      <a:pt x="546" y="3485"/>
                      <a:pt x="607" y="3507"/>
                    </a:cubicBezTo>
                    <a:cubicBezTo>
                      <a:pt x="668" y="3530"/>
                      <a:pt x="659" y="3567"/>
                      <a:pt x="655" y="3608"/>
                    </a:cubicBezTo>
                    <a:cubicBezTo>
                      <a:pt x="650" y="3648"/>
                      <a:pt x="607" y="3656"/>
                      <a:pt x="572" y="3667"/>
                    </a:cubicBezTo>
                    <a:cubicBezTo>
                      <a:pt x="537" y="3678"/>
                      <a:pt x="502" y="3741"/>
                      <a:pt x="498" y="3760"/>
                    </a:cubicBezTo>
                    <a:cubicBezTo>
                      <a:pt x="493" y="3778"/>
                      <a:pt x="581" y="3789"/>
                      <a:pt x="616" y="3826"/>
                    </a:cubicBezTo>
                    <a:cubicBezTo>
                      <a:pt x="650" y="3863"/>
                      <a:pt x="672" y="3848"/>
                      <a:pt x="720" y="3848"/>
                    </a:cubicBezTo>
                    <a:cubicBezTo>
                      <a:pt x="768" y="3848"/>
                      <a:pt x="733" y="3926"/>
                      <a:pt x="764" y="3963"/>
                    </a:cubicBezTo>
                    <a:cubicBezTo>
                      <a:pt x="795" y="4000"/>
                      <a:pt x="830" y="3982"/>
                      <a:pt x="891" y="4012"/>
                    </a:cubicBezTo>
                    <a:cubicBezTo>
                      <a:pt x="952" y="4041"/>
                      <a:pt x="1026" y="4015"/>
                      <a:pt x="1096" y="4000"/>
                    </a:cubicBezTo>
                    <a:cubicBezTo>
                      <a:pt x="1166" y="3986"/>
                      <a:pt x="1231" y="3904"/>
                      <a:pt x="1271" y="3871"/>
                    </a:cubicBezTo>
                    <a:cubicBezTo>
                      <a:pt x="1310" y="3837"/>
                      <a:pt x="1393" y="3874"/>
                      <a:pt x="1437" y="3904"/>
                    </a:cubicBezTo>
                    <a:cubicBezTo>
                      <a:pt x="1480" y="3934"/>
                      <a:pt x="1480" y="3974"/>
                      <a:pt x="1476" y="4034"/>
                    </a:cubicBezTo>
                    <a:cubicBezTo>
                      <a:pt x="1472" y="4093"/>
                      <a:pt x="1428" y="4119"/>
                      <a:pt x="1380" y="4134"/>
                    </a:cubicBezTo>
                    <a:cubicBezTo>
                      <a:pt x="1332" y="4149"/>
                      <a:pt x="1362" y="4201"/>
                      <a:pt x="1349" y="4245"/>
                    </a:cubicBezTo>
                    <a:cubicBezTo>
                      <a:pt x="1336" y="4290"/>
                      <a:pt x="1380" y="4293"/>
                      <a:pt x="1419" y="4323"/>
                    </a:cubicBezTo>
                    <a:cubicBezTo>
                      <a:pt x="1459" y="4353"/>
                      <a:pt x="1459" y="4382"/>
                      <a:pt x="1502" y="4375"/>
                    </a:cubicBezTo>
                    <a:cubicBezTo>
                      <a:pt x="1546" y="4367"/>
                      <a:pt x="1528" y="4330"/>
                      <a:pt x="1581" y="4345"/>
                    </a:cubicBezTo>
                    <a:cubicBezTo>
                      <a:pt x="1633" y="4360"/>
                      <a:pt x="1690" y="4315"/>
                      <a:pt x="1708" y="4282"/>
                    </a:cubicBezTo>
                    <a:cubicBezTo>
                      <a:pt x="1725" y="4249"/>
                      <a:pt x="1764" y="4282"/>
                      <a:pt x="1817" y="4278"/>
                    </a:cubicBezTo>
                    <a:cubicBezTo>
                      <a:pt x="1869" y="4275"/>
                      <a:pt x="1852" y="4208"/>
                      <a:pt x="1830" y="4197"/>
                    </a:cubicBezTo>
                    <a:cubicBezTo>
                      <a:pt x="1808" y="4186"/>
                      <a:pt x="1830" y="4138"/>
                      <a:pt x="1856" y="4112"/>
                    </a:cubicBezTo>
                    <a:cubicBezTo>
                      <a:pt x="1882" y="4086"/>
                      <a:pt x="1860" y="4037"/>
                      <a:pt x="1856" y="4004"/>
                    </a:cubicBezTo>
                    <a:cubicBezTo>
                      <a:pt x="1852" y="3971"/>
                      <a:pt x="1887" y="3960"/>
                      <a:pt x="1913" y="3923"/>
                    </a:cubicBezTo>
                    <a:cubicBezTo>
                      <a:pt x="1939" y="3886"/>
                      <a:pt x="1974" y="3889"/>
                      <a:pt x="2000" y="3871"/>
                    </a:cubicBezTo>
                    <a:cubicBezTo>
                      <a:pt x="2026" y="3852"/>
                      <a:pt x="2044" y="3889"/>
                      <a:pt x="2061" y="3904"/>
                    </a:cubicBezTo>
                    <a:cubicBezTo>
                      <a:pt x="2079" y="3919"/>
                      <a:pt x="2101" y="3949"/>
                      <a:pt x="2088" y="3978"/>
                    </a:cubicBezTo>
                    <a:cubicBezTo>
                      <a:pt x="2075" y="4008"/>
                      <a:pt x="2048" y="4023"/>
                      <a:pt x="2022" y="4049"/>
                    </a:cubicBezTo>
                    <a:cubicBezTo>
                      <a:pt x="1996" y="4075"/>
                      <a:pt x="2000" y="4134"/>
                      <a:pt x="2040" y="4160"/>
                    </a:cubicBezTo>
                    <a:cubicBezTo>
                      <a:pt x="2079" y="4186"/>
                      <a:pt x="2092" y="4160"/>
                      <a:pt x="2166" y="4182"/>
                    </a:cubicBezTo>
                    <a:cubicBezTo>
                      <a:pt x="2240" y="4204"/>
                      <a:pt x="2223" y="4252"/>
                      <a:pt x="2249" y="4252"/>
                    </a:cubicBezTo>
                    <a:cubicBezTo>
                      <a:pt x="2275" y="4252"/>
                      <a:pt x="2323" y="4264"/>
                      <a:pt x="2341" y="4241"/>
                    </a:cubicBezTo>
                    <a:cubicBezTo>
                      <a:pt x="2358" y="4219"/>
                      <a:pt x="2389" y="4252"/>
                      <a:pt x="2415" y="4278"/>
                    </a:cubicBezTo>
                    <a:cubicBezTo>
                      <a:pt x="2441" y="4304"/>
                      <a:pt x="2463" y="4256"/>
                      <a:pt x="2494" y="4256"/>
                    </a:cubicBezTo>
                    <a:cubicBezTo>
                      <a:pt x="2524" y="4256"/>
                      <a:pt x="2516" y="4241"/>
                      <a:pt x="2516" y="4204"/>
                    </a:cubicBezTo>
                    <a:cubicBezTo>
                      <a:pt x="2516" y="4167"/>
                      <a:pt x="2546" y="4156"/>
                      <a:pt x="2564" y="4130"/>
                    </a:cubicBezTo>
                    <a:cubicBezTo>
                      <a:pt x="2581" y="4104"/>
                      <a:pt x="2616" y="4082"/>
                      <a:pt x="2629" y="4052"/>
                    </a:cubicBezTo>
                    <a:cubicBezTo>
                      <a:pt x="2642" y="4023"/>
                      <a:pt x="2629" y="4023"/>
                      <a:pt x="2699" y="4015"/>
                    </a:cubicBezTo>
                    <a:cubicBezTo>
                      <a:pt x="2769" y="4008"/>
                      <a:pt x="2712" y="3960"/>
                      <a:pt x="2708" y="3923"/>
                    </a:cubicBezTo>
                    <a:cubicBezTo>
                      <a:pt x="2704" y="3886"/>
                      <a:pt x="2738" y="3882"/>
                      <a:pt x="2765" y="3860"/>
                    </a:cubicBezTo>
                    <a:cubicBezTo>
                      <a:pt x="2791" y="3837"/>
                      <a:pt x="2782" y="3823"/>
                      <a:pt x="2782" y="3797"/>
                    </a:cubicBezTo>
                    <a:cubicBezTo>
                      <a:pt x="2782" y="3771"/>
                      <a:pt x="2839" y="3811"/>
                      <a:pt x="2861" y="3826"/>
                    </a:cubicBezTo>
                    <a:cubicBezTo>
                      <a:pt x="2883" y="3841"/>
                      <a:pt x="2904" y="3830"/>
                      <a:pt x="2939" y="3774"/>
                    </a:cubicBezTo>
                    <a:cubicBezTo>
                      <a:pt x="2974" y="3719"/>
                      <a:pt x="2974" y="3774"/>
                      <a:pt x="3018" y="3793"/>
                    </a:cubicBezTo>
                    <a:cubicBezTo>
                      <a:pt x="3062" y="3811"/>
                      <a:pt x="3057" y="3774"/>
                      <a:pt x="3057" y="3737"/>
                    </a:cubicBezTo>
                    <a:cubicBezTo>
                      <a:pt x="3057" y="3700"/>
                      <a:pt x="3097" y="3726"/>
                      <a:pt x="3110" y="3734"/>
                    </a:cubicBezTo>
                    <a:cubicBezTo>
                      <a:pt x="3123" y="3741"/>
                      <a:pt x="3153" y="3722"/>
                      <a:pt x="3162" y="3697"/>
                    </a:cubicBezTo>
                    <a:cubicBezTo>
                      <a:pt x="3171" y="3671"/>
                      <a:pt x="3197" y="3589"/>
                      <a:pt x="3215" y="3563"/>
                    </a:cubicBezTo>
                    <a:cubicBezTo>
                      <a:pt x="3232" y="3537"/>
                      <a:pt x="3284" y="3548"/>
                      <a:pt x="3319" y="3563"/>
                    </a:cubicBezTo>
                    <a:cubicBezTo>
                      <a:pt x="3354" y="3578"/>
                      <a:pt x="3372" y="3530"/>
                      <a:pt x="3385" y="3504"/>
                    </a:cubicBezTo>
                    <a:cubicBezTo>
                      <a:pt x="3398" y="3478"/>
                      <a:pt x="3420" y="3500"/>
                      <a:pt x="3442" y="3519"/>
                    </a:cubicBezTo>
                    <a:cubicBezTo>
                      <a:pt x="3464" y="3537"/>
                      <a:pt x="3499" y="3515"/>
                      <a:pt x="3503" y="3489"/>
                    </a:cubicBezTo>
                    <a:cubicBezTo>
                      <a:pt x="3507" y="3463"/>
                      <a:pt x="3542" y="3478"/>
                      <a:pt x="3577" y="3470"/>
                    </a:cubicBezTo>
                    <a:cubicBezTo>
                      <a:pt x="3612" y="3463"/>
                      <a:pt x="3590" y="3411"/>
                      <a:pt x="3595" y="3396"/>
                    </a:cubicBezTo>
                    <a:cubicBezTo>
                      <a:pt x="3599" y="3381"/>
                      <a:pt x="3564" y="3381"/>
                      <a:pt x="3547" y="3352"/>
                    </a:cubicBezTo>
                    <a:cubicBezTo>
                      <a:pt x="3529" y="3322"/>
                      <a:pt x="3516" y="3311"/>
                      <a:pt x="3538" y="3300"/>
                    </a:cubicBezTo>
                    <a:cubicBezTo>
                      <a:pt x="3560" y="3289"/>
                      <a:pt x="3533" y="3270"/>
                      <a:pt x="3538" y="3233"/>
                    </a:cubicBezTo>
                    <a:cubicBezTo>
                      <a:pt x="3542" y="3196"/>
                      <a:pt x="3538" y="3189"/>
                      <a:pt x="3555" y="3185"/>
                    </a:cubicBezTo>
                    <a:cubicBezTo>
                      <a:pt x="3573" y="3181"/>
                      <a:pt x="3590" y="3159"/>
                      <a:pt x="3590" y="3129"/>
                    </a:cubicBezTo>
                    <a:cubicBezTo>
                      <a:pt x="3590" y="3100"/>
                      <a:pt x="3595" y="3089"/>
                      <a:pt x="3625" y="3059"/>
                    </a:cubicBezTo>
                    <a:cubicBezTo>
                      <a:pt x="3656" y="3029"/>
                      <a:pt x="3678" y="3026"/>
                      <a:pt x="3708" y="3048"/>
                    </a:cubicBezTo>
                    <a:cubicBezTo>
                      <a:pt x="3739" y="3070"/>
                      <a:pt x="3699" y="3129"/>
                      <a:pt x="3739" y="3166"/>
                    </a:cubicBezTo>
                    <a:cubicBezTo>
                      <a:pt x="3778" y="3204"/>
                      <a:pt x="3826" y="3118"/>
                      <a:pt x="3857" y="3085"/>
                    </a:cubicBezTo>
                    <a:cubicBezTo>
                      <a:pt x="3887" y="3052"/>
                      <a:pt x="3909" y="3048"/>
                      <a:pt x="3935" y="3070"/>
                    </a:cubicBezTo>
                    <a:cubicBezTo>
                      <a:pt x="3962" y="3092"/>
                      <a:pt x="3979" y="3066"/>
                      <a:pt x="4005" y="3029"/>
                    </a:cubicBezTo>
                    <a:cubicBezTo>
                      <a:pt x="4031" y="2992"/>
                      <a:pt x="4058" y="3018"/>
                      <a:pt x="4084" y="3033"/>
                    </a:cubicBezTo>
                    <a:cubicBezTo>
                      <a:pt x="4110" y="3048"/>
                      <a:pt x="4123" y="3018"/>
                      <a:pt x="4119" y="2996"/>
                    </a:cubicBezTo>
                    <a:cubicBezTo>
                      <a:pt x="4114" y="2974"/>
                      <a:pt x="4097" y="2959"/>
                      <a:pt x="4093" y="2929"/>
                    </a:cubicBezTo>
                    <a:cubicBezTo>
                      <a:pt x="4088" y="2900"/>
                      <a:pt x="4119" y="2885"/>
                      <a:pt x="4184" y="2870"/>
                    </a:cubicBezTo>
                    <a:cubicBezTo>
                      <a:pt x="4250" y="2855"/>
                      <a:pt x="4184" y="2870"/>
                      <a:pt x="4237" y="2837"/>
                    </a:cubicBezTo>
                    <a:cubicBezTo>
                      <a:pt x="4289" y="2803"/>
                      <a:pt x="4311" y="2855"/>
                      <a:pt x="4311" y="2855"/>
                    </a:cubicBezTo>
                    <a:cubicBezTo>
                      <a:pt x="4311" y="2855"/>
                      <a:pt x="4350" y="2914"/>
                      <a:pt x="4377" y="2929"/>
                    </a:cubicBezTo>
                    <a:cubicBezTo>
                      <a:pt x="4403" y="2944"/>
                      <a:pt x="4394" y="2959"/>
                      <a:pt x="4394" y="2992"/>
                    </a:cubicBezTo>
                    <a:cubicBezTo>
                      <a:pt x="4394" y="3026"/>
                      <a:pt x="4394" y="3037"/>
                      <a:pt x="4425" y="3052"/>
                    </a:cubicBezTo>
                    <a:cubicBezTo>
                      <a:pt x="4455" y="3066"/>
                      <a:pt x="4442" y="3103"/>
                      <a:pt x="4477" y="3129"/>
                    </a:cubicBezTo>
                    <a:cubicBezTo>
                      <a:pt x="4512" y="3155"/>
                      <a:pt x="4543" y="3129"/>
                      <a:pt x="4582" y="3129"/>
                    </a:cubicBezTo>
                    <a:cubicBezTo>
                      <a:pt x="4599" y="3129"/>
                      <a:pt x="4627" y="3126"/>
                      <a:pt x="4652" y="3122"/>
                    </a:cubicBezTo>
                    <a:cubicBezTo>
                      <a:pt x="4659" y="3111"/>
                      <a:pt x="4668" y="3101"/>
                      <a:pt x="4676" y="3092"/>
                    </a:cubicBezTo>
                    <a:cubicBezTo>
                      <a:pt x="4698" y="3068"/>
                      <a:pt x="4687" y="3053"/>
                      <a:pt x="4663" y="3020"/>
                    </a:cubicBezTo>
                    <a:cubicBezTo>
                      <a:pt x="4639" y="2987"/>
                      <a:pt x="4647" y="2959"/>
                      <a:pt x="4647" y="2942"/>
                    </a:cubicBezTo>
                    <a:cubicBezTo>
                      <a:pt x="4647" y="2926"/>
                      <a:pt x="4656" y="2916"/>
                      <a:pt x="4630" y="2903"/>
                    </a:cubicBezTo>
                    <a:cubicBezTo>
                      <a:pt x="4604" y="2890"/>
                      <a:pt x="4628" y="2870"/>
                      <a:pt x="4634" y="2855"/>
                    </a:cubicBezTo>
                    <a:cubicBezTo>
                      <a:pt x="4641" y="2840"/>
                      <a:pt x="4658" y="2822"/>
                      <a:pt x="4676" y="2848"/>
                    </a:cubicBezTo>
                    <a:cubicBezTo>
                      <a:pt x="4693" y="2874"/>
                      <a:pt x="4717" y="2863"/>
                      <a:pt x="4748" y="2892"/>
                    </a:cubicBezTo>
                    <a:cubicBezTo>
                      <a:pt x="4778" y="2922"/>
                      <a:pt x="4776" y="2933"/>
                      <a:pt x="4802" y="2970"/>
                    </a:cubicBezTo>
                    <a:cubicBezTo>
                      <a:pt x="4829" y="3007"/>
                      <a:pt x="4853" y="2933"/>
                      <a:pt x="4859" y="2907"/>
                    </a:cubicBezTo>
                    <a:cubicBezTo>
                      <a:pt x="4866" y="2881"/>
                      <a:pt x="4907" y="2851"/>
                      <a:pt x="4925" y="2831"/>
                    </a:cubicBezTo>
                    <a:cubicBezTo>
                      <a:pt x="4942" y="2811"/>
                      <a:pt x="4953" y="2814"/>
                      <a:pt x="4982" y="2801"/>
                    </a:cubicBezTo>
                    <a:cubicBezTo>
                      <a:pt x="5010" y="2788"/>
                      <a:pt x="5019" y="2766"/>
                      <a:pt x="5023" y="2742"/>
                    </a:cubicBezTo>
                    <a:cubicBezTo>
                      <a:pt x="5027" y="2718"/>
                      <a:pt x="5043" y="2725"/>
                      <a:pt x="5062" y="2725"/>
                    </a:cubicBezTo>
                    <a:cubicBezTo>
                      <a:pt x="5082" y="2725"/>
                      <a:pt x="5106" y="2735"/>
                      <a:pt x="5126" y="2703"/>
                    </a:cubicBezTo>
                    <a:cubicBezTo>
                      <a:pt x="5145" y="2672"/>
                      <a:pt x="5167" y="2711"/>
                      <a:pt x="5209" y="2714"/>
                    </a:cubicBezTo>
                    <a:cubicBezTo>
                      <a:pt x="5250" y="2718"/>
                      <a:pt x="5231" y="2631"/>
                      <a:pt x="5237" y="2614"/>
                    </a:cubicBezTo>
                    <a:cubicBezTo>
                      <a:pt x="5244" y="2598"/>
                      <a:pt x="5272" y="2614"/>
                      <a:pt x="5287" y="2623"/>
                    </a:cubicBezTo>
                    <a:cubicBezTo>
                      <a:pt x="5303" y="2633"/>
                      <a:pt x="5322" y="2620"/>
                      <a:pt x="5344" y="2614"/>
                    </a:cubicBezTo>
                    <a:cubicBezTo>
                      <a:pt x="5366" y="2609"/>
                      <a:pt x="5386" y="2590"/>
                      <a:pt x="5386" y="2559"/>
                    </a:cubicBezTo>
                    <a:cubicBezTo>
                      <a:pt x="5386" y="2527"/>
                      <a:pt x="5407" y="2536"/>
                      <a:pt x="5442" y="2514"/>
                    </a:cubicBezTo>
                    <a:cubicBezTo>
                      <a:pt x="5477" y="2492"/>
                      <a:pt x="5464" y="2468"/>
                      <a:pt x="5460" y="2444"/>
                    </a:cubicBezTo>
                    <a:cubicBezTo>
                      <a:pt x="5455" y="2420"/>
                      <a:pt x="5427" y="2440"/>
                      <a:pt x="5407" y="2431"/>
                    </a:cubicBezTo>
                    <a:cubicBezTo>
                      <a:pt x="5388" y="2422"/>
                      <a:pt x="5410" y="2368"/>
                      <a:pt x="5397" y="2338"/>
                    </a:cubicBezTo>
                    <a:cubicBezTo>
                      <a:pt x="5383" y="2308"/>
                      <a:pt x="5357" y="2303"/>
                      <a:pt x="5353" y="2268"/>
                    </a:cubicBezTo>
                    <a:cubicBezTo>
                      <a:pt x="5348" y="2232"/>
                      <a:pt x="5296" y="2223"/>
                      <a:pt x="5289" y="2194"/>
                    </a:cubicBezTo>
                    <a:cubicBezTo>
                      <a:pt x="5283" y="2164"/>
                      <a:pt x="5248" y="2194"/>
                      <a:pt x="5237" y="2216"/>
                    </a:cubicBezTo>
                    <a:cubicBezTo>
                      <a:pt x="5226" y="2238"/>
                      <a:pt x="5191" y="2245"/>
                      <a:pt x="5156" y="2270"/>
                    </a:cubicBezTo>
                    <a:cubicBezTo>
                      <a:pt x="5121" y="2294"/>
                      <a:pt x="5117" y="2270"/>
                      <a:pt x="5110" y="2236"/>
                    </a:cubicBezTo>
                    <a:cubicBezTo>
                      <a:pt x="5104" y="2203"/>
                      <a:pt x="5075" y="2199"/>
                      <a:pt x="5065" y="2179"/>
                    </a:cubicBezTo>
                    <a:cubicBezTo>
                      <a:pt x="5054" y="2158"/>
                      <a:pt x="5043" y="2149"/>
                      <a:pt x="5032" y="2121"/>
                    </a:cubicBezTo>
                    <a:cubicBezTo>
                      <a:pt x="5021" y="2093"/>
                      <a:pt x="5060" y="2042"/>
                      <a:pt x="5062" y="2017"/>
                    </a:cubicBezTo>
                    <a:cubicBezTo>
                      <a:pt x="5065" y="1993"/>
                      <a:pt x="5043" y="1990"/>
                      <a:pt x="5019" y="1979"/>
                    </a:cubicBezTo>
                    <a:cubicBezTo>
                      <a:pt x="4995" y="1967"/>
                      <a:pt x="4992" y="1967"/>
                      <a:pt x="4988" y="1940"/>
                    </a:cubicBezTo>
                    <a:cubicBezTo>
                      <a:pt x="4984" y="1912"/>
                      <a:pt x="4955" y="1938"/>
                      <a:pt x="4920" y="1927"/>
                    </a:cubicBezTo>
                    <a:cubicBezTo>
                      <a:pt x="4885" y="1916"/>
                      <a:pt x="4940" y="1862"/>
                      <a:pt x="4949" y="1847"/>
                    </a:cubicBezTo>
                    <a:cubicBezTo>
                      <a:pt x="4958" y="1832"/>
                      <a:pt x="4975" y="1858"/>
                      <a:pt x="5001" y="1871"/>
                    </a:cubicBezTo>
                    <a:cubicBezTo>
                      <a:pt x="5027" y="1884"/>
                      <a:pt x="5025" y="1877"/>
                      <a:pt x="5045" y="1858"/>
                    </a:cubicBezTo>
                    <a:cubicBezTo>
                      <a:pt x="5065" y="1840"/>
                      <a:pt x="5062" y="1866"/>
                      <a:pt x="5106" y="1890"/>
                    </a:cubicBezTo>
                    <a:cubicBezTo>
                      <a:pt x="5150" y="1914"/>
                      <a:pt x="5132" y="1849"/>
                      <a:pt x="5130" y="1815"/>
                    </a:cubicBezTo>
                    <a:cubicBezTo>
                      <a:pt x="5128" y="1782"/>
                      <a:pt x="5156" y="1790"/>
                      <a:pt x="5172" y="1765"/>
                    </a:cubicBezTo>
                    <a:cubicBezTo>
                      <a:pt x="5187" y="1741"/>
                      <a:pt x="5152" y="1741"/>
                      <a:pt x="5137" y="1727"/>
                    </a:cubicBezTo>
                    <a:cubicBezTo>
                      <a:pt x="5121" y="1712"/>
                      <a:pt x="5132" y="1684"/>
                      <a:pt x="5139" y="1662"/>
                    </a:cubicBezTo>
                    <a:cubicBezTo>
                      <a:pt x="5145" y="1639"/>
                      <a:pt x="5200" y="1645"/>
                      <a:pt x="5222" y="1638"/>
                    </a:cubicBezTo>
                    <a:cubicBezTo>
                      <a:pt x="5244" y="1630"/>
                      <a:pt x="5252" y="1608"/>
                      <a:pt x="5252" y="1591"/>
                    </a:cubicBezTo>
                    <a:cubicBezTo>
                      <a:pt x="5252" y="1575"/>
                      <a:pt x="5246" y="1576"/>
                      <a:pt x="5215" y="1595"/>
                    </a:cubicBezTo>
                    <a:cubicBezTo>
                      <a:pt x="5185" y="1613"/>
                      <a:pt x="5178" y="1602"/>
                      <a:pt x="5130" y="1593"/>
                    </a:cubicBezTo>
                    <a:cubicBezTo>
                      <a:pt x="5082" y="1584"/>
                      <a:pt x="5084" y="1576"/>
                      <a:pt x="5067" y="1562"/>
                    </a:cubicBezTo>
                    <a:cubicBezTo>
                      <a:pt x="5049" y="1547"/>
                      <a:pt x="5006" y="1528"/>
                      <a:pt x="4988" y="1508"/>
                    </a:cubicBezTo>
                    <a:cubicBezTo>
                      <a:pt x="4971" y="1487"/>
                      <a:pt x="4990" y="1445"/>
                      <a:pt x="5014" y="1426"/>
                    </a:cubicBezTo>
                    <a:cubicBezTo>
                      <a:pt x="5038" y="1408"/>
                      <a:pt x="5056" y="1378"/>
                      <a:pt x="5075" y="1347"/>
                    </a:cubicBezTo>
                    <a:cubicBezTo>
                      <a:pt x="5095" y="1315"/>
                      <a:pt x="5145" y="1267"/>
                      <a:pt x="5180" y="1228"/>
                    </a:cubicBezTo>
                    <a:cubicBezTo>
                      <a:pt x="5215" y="1189"/>
                      <a:pt x="5217" y="1161"/>
                      <a:pt x="5244" y="1132"/>
                    </a:cubicBezTo>
                    <a:cubicBezTo>
                      <a:pt x="5270" y="1102"/>
                      <a:pt x="5263" y="1146"/>
                      <a:pt x="5270" y="1172"/>
                    </a:cubicBezTo>
                    <a:cubicBezTo>
                      <a:pt x="5276" y="1198"/>
                      <a:pt x="5298" y="1208"/>
                      <a:pt x="5320" y="1219"/>
                    </a:cubicBezTo>
                    <a:cubicBezTo>
                      <a:pt x="5342" y="1230"/>
                      <a:pt x="5335" y="1172"/>
                      <a:pt x="5320" y="1152"/>
                    </a:cubicBezTo>
                    <a:cubicBezTo>
                      <a:pt x="5305" y="1132"/>
                      <a:pt x="5309" y="1096"/>
                      <a:pt x="5305" y="1067"/>
                    </a:cubicBezTo>
                    <a:cubicBezTo>
                      <a:pt x="5300" y="1037"/>
                      <a:pt x="5320" y="1006"/>
                      <a:pt x="5320" y="982"/>
                    </a:cubicBezTo>
                    <a:cubicBezTo>
                      <a:pt x="5320" y="957"/>
                      <a:pt x="5342" y="950"/>
                      <a:pt x="5370" y="932"/>
                    </a:cubicBezTo>
                    <a:cubicBezTo>
                      <a:pt x="5399" y="913"/>
                      <a:pt x="5388" y="839"/>
                      <a:pt x="5364" y="811"/>
                    </a:cubicBezTo>
                    <a:cubicBezTo>
                      <a:pt x="5340" y="783"/>
                      <a:pt x="5351" y="737"/>
                      <a:pt x="5346" y="694"/>
                    </a:cubicBezTo>
                    <a:cubicBezTo>
                      <a:pt x="5342" y="652"/>
                      <a:pt x="5366" y="605"/>
                      <a:pt x="5379" y="587"/>
                    </a:cubicBezTo>
                    <a:cubicBezTo>
                      <a:pt x="5392" y="568"/>
                      <a:pt x="5407" y="539"/>
                      <a:pt x="5390" y="511"/>
                    </a:cubicBezTo>
                    <a:cubicBezTo>
                      <a:pt x="5372" y="483"/>
                      <a:pt x="5421" y="465"/>
                      <a:pt x="5418" y="437"/>
                    </a:cubicBezTo>
                    <a:cubicBezTo>
                      <a:pt x="5416" y="409"/>
                      <a:pt x="5370" y="400"/>
                      <a:pt x="5329" y="368"/>
                    </a:cubicBezTo>
                    <a:cubicBezTo>
                      <a:pt x="5287" y="337"/>
                      <a:pt x="5314" y="322"/>
                      <a:pt x="5248" y="316"/>
                    </a:cubicBezTo>
                    <a:cubicBezTo>
                      <a:pt x="5182" y="311"/>
                      <a:pt x="5189" y="366"/>
                      <a:pt x="5150" y="405"/>
                    </a:cubicBezTo>
                    <a:cubicBezTo>
                      <a:pt x="5110" y="444"/>
                      <a:pt x="5084" y="427"/>
                      <a:pt x="5032" y="439"/>
                    </a:cubicBezTo>
                    <a:cubicBezTo>
                      <a:pt x="4979" y="450"/>
                      <a:pt x="4914" y="472"/>
                      <a:pt x="4861" y="466"/>
                    </a:cubicBezTo>
                    <a:cubicBezTo>
                      <a:pt x="4809" y="461"/>
                      <a:pt x="4783" y="422"/>
                      <a:pt x="4776" y="389"/>
                    </a:cubicBezTo>
                    <a:cubicBezTo>
                      <a:pt x="4770" y="355"/>
                      <a:pt x="4757" y="316"/>
                      <a:pt x="4757" y="266"/>
                    </a:cubicBezTo>
                    <a:cubicBezTo>
                      <a:pt x="4757" y="216"/>
                      <a:pt x="4743" y="238"/>
                      <a:pt x="4717" y="238"/>
                    </a:cubicBezTo>
                    <a:cubicBezTo>
                      <a:pt x="4691" y="238"/>
                      <a:pt x="4684" y="227"/>
                      <a:pt x="4665" y="199"/>
                    </a:cubicBezTo>
                    <a:cubicBezTo>
                      <a:pt x="4645" y="172"/>
                      <a:pt x="4619" y="199"/>
                      <a:pt x="4619" y="233"/>
                    </a:cubicBezTo>
                    <a:cubicBezTo>
                      <a:pt x="4619" y="266"/>
                      <a:pt x="4599" y="283"/>
                      <a:pt x="4573" y="250"/>
                    </a:cubicBezTo>
                    <a:cubicBezTo>
                      <a:pt x="4547" y="216"/>
                      <a:pt x="4540" y="227"/>
                      <a:pt x="4475" y="216"/>
                    </a:cubicBezTo>
                    <a:cubicBezTo>
                      <a:pt x="4409" y="205"/>
                      <a:pt x="4475" y="149"/>
                      <a:pt x="4508" y="111"/>
                    </a:cubicBezTo>
                    <a:cubicBezTo>
                      <a:pt x="4540" y="72"/>
                      <a:pt x="4514" y="61"/>
                      <a:pt x="4475" y="33"/>
                    </a:cubicBezTo>
                    <a:cubicBezTo>
                      <a:pt x="4464" y="25"/>
                      <a:pt x="4454" y="13"/>
                      <a:pt x="4445" y="0"/>
                    </a:cubicBezTo>
                    <a:cubicBezTo>
                      <a:pt x="4418" y="4"/>
                      <a:pt x="4389" y="5"/>
                      <a:pt x="4375" y="22"/>
                    </a:cubicBezTo>
                    <a:cubicBezTo>
                      <a:pt x="4355" y="44"/>
                      <a:pt x="4301" y="126"/>
                      <a:pt x="4280" y="147"/>
                    </a:cubicBezTo>
                    <a:cubicBezTo>
                      <a:pt x="4259" y="168"/>
                      <a:pt x="4231" y="179"/>
                      <a:pt x="4242" y="201"/>
                    </a:cubicBezTo>
                    <a:cubicBezTo>
                      <a:pt x="4254" y="223"/>
                      <a:pt x="4270" y="241"/>
                      <a:pt x="4291" y="226"/>
                    </a:cubicBezTo>
                    <a:cubicBezTo>
                      <a:pt x="4313" y="211"/>
                      <a:pt x="4360" y="198"/>
                      <a:pt x="4370" y="226"/>
                    </a:cubicBezTo>
                    <a:cubicBezTo>
                      <a:pt x="4380" y="254"/>
                      <a:pt x="4370" y="248"/>
                      <a:pt x="4372" y="269"/>
                    </a:cubicBezTo>
                    <a:cubicBezTo>
                      <a:pt x="4373" y="290"/>
                      <a:pt x="4399" y="291"/>
                      <a:pt x="4408" y="315"/>
                    </a:cubicBezTo>
                    <a:cubicBezTo>
                      <a:pt x="4416" y="338"/>
                      <a:pt x="4409" y="376"/>
                      <a:pt x="4396" y="393"/>
                    </a:cubicBezTo>
                    <a:cubicBezTo>
                      <a:pt x="4383" y="409"/>
                      <a:pt x="4332" y="437"/>
                      <a:pt x="4319" y="465"/>
                    </a:cubicBezTo>
                    <a:cubicBezTo>
                      <a:pt x="4306" y="493"/>
                      <a:pt x="4301" y="528"/>
                      <a:pt x="4303" y="541"/>
                    </a:cubicBezTo>
                    <a:cubicBezTo>
                      <a:pt x="4304" y="555"/>
                      <a:pt x="4303" y="565"/>
                      <a:pt x="4288" y="573"/>
                    </a:cubicBezTo>
                    <a:cubicBezTo>
                      <a:pt x="4273" y="582"/>
                      <a:pt x="4270" y="594"/>
                      <a:pt x="4277" y="615"/>
                    </a:cubicBezTo>
                    <a:cubicBezTo>
                      <a:pt x="4283" y="636"/>
                      <a:pt x="4277" y="644"/>
                      <a:pt x="4264" y="655"/>
                    </a:cubicBezTo>
                    <a:cubicBezTo>
                      <a:pt x="4250" y="667"/>
                      <a:pt x="4249" y="673"/>
                      <a:pt x="4254" y="696"/>
                    </a:cubicBezTo>
                    <a:cubicBezTo>
                      <a:pt x="4259" y="718"/>
                      <a:pt x="4254" y="730"/>
                      <a:pt x="4239" y="747"/>
                    </a:cubicBezTo>
                    <a:cubicBezTo>
                      <a:pt x="4224" y="764"/>
                      <a:pt x="4209" y="780"/>
                      <a:pt x="4211" y="799"/>
                    </a:cubicBezTo>
                    <a:cubicBezTo>
                      <a:pt x="4213" y="817"/>
                      <a:pt x="4205" y="826"/>
                      <a:pt x="4218" y="837"/>
                    </a:cubicBezTo>
                    <a:cubicBezTo>
                      <a:pt x="4231" y="849"/>
                      <a:pt x="4249" y="840"/>
                      <a:pt x="4252" y="867"/>
                    </a:cubicBezTo>
                    <a:cubicBezTo>
                      <a:pt x="4255" y="893"/>
                      <a:pt x="4247" y="918"/>
                      <a:pt x="4223" y="928"/>
                    </a:cubicBezTo>
                    <a:cubicBezTo>
                      <a:pt x="4198" y="938"/>
                      <a:pt x="4162" y="938"/>
                      <a:pt x="4144" y="957"/>
                    </a:cubicBezTo>
                    <a:cubicBezTo>
                      <a:pt x="4126" y="976"/>
                      <a:pt x="4069" y="1024"/>
                      <a:pt x="4047" y="1047"/>
                    </a:cubicBezTo>
                    <a:cubicBezTo>
                      <a:pt x="4026" y="1071"/>
                      <a:pt x="4011" y="1111"/>
                      <a:pt x="3957" y="1090"/>
                    </a:cubicBezTo>
                    <a:cubicBezTo>
                      <a:pt x="3903" y="1070"/>
                      <a:pt x="3938" y="1056"/>
                      <a:pt x="3888" y="1058"/>
                    </a:cubicBezTo>
                    <a:cubicBezTo>
                      <a:pt x="3850" y="1061"/>
                      <a:pt x="3806" y="1053"/>
                      <a:pt x="3777" y="1036"/>
                    </a:cubicBezTo>
                    <a:cubicBezTo>
                      <a:pt x="3771" y="1061"/>
                      <a:pt x="3765" y="1086"/>
                      <a:pt x="3764" y="1100"/>
                    </a:cubicBezTo>
                    <a:cubicBezTo>
                      <a:pt x="3761" y="1134"/>
                      <a:pt x="3738" y="1181"/>
                      <a:pt x="3725" y="1225"/>
                    </a:cubicBezTo>
                    <a:cubicBezTo>
                      <a:pt x="3711" y="1270"/>
                      <a:pt x="3705" y="1298"/>
                      <a:pt x="3695" y="1339"/>
                    </a:cubicBezTo>
                    <a:cubicBezTo>
                      <a:pt x="3685" y="1381"/>
                      <a:pt x="3675" y="1384"/>
                      <a:pt x="3675" y="1423"/>
                    </a:cubicBezTo>
                    <a:cubicBezTo>
                      <a:pt x="3675" y="1462"/>
                      <a:pt x="3666" y="1462"/>
                      <a:pt x="3636" y="1459"/>
                    </a:cubicBezTo>
                    <a:cubicBezTo>
                      <a:pt x="3607" y="1456"/>
                      <a:pt x="3623" y="1487"/>
                      <a:pt x="3630" y="1506"/>
                    </a:cubicBezTo>
                    <a:cubicBezTo>
                      <a:pt x="3636" y="1525"/>
                      <a:pt x="3649" y="1550"/>
                      <a:pt x="3682" y="1581"/>
                    </a:cubicBezTo>
                    <a:cubicBezTo>
                      <a:pt x="3715" y="1612"/>
                      <a:pt x="3725" y="1584"/>
                      <a:pt x="3751" y="1559"/>
                    </a:cubicBezTo>
                    <a:cubicBezTo>
                      <a:pt x="3777" y="1534"/>
                      <a:pt x="3787" y="1537"/>
                      <a:pt x="3810" y="1545"/>
                    </a:cubicBezTo>
                    <a:cubicBezTo>
                      <a:pt x="3833" y="1553"/>
                      <a:pt x="3872" y="1523"/>
                      <a:pt x="3892" y="1520"/>
                    </a:cubicBezTo>
                    <a:cubicBezTo>
                      <a:pt x="3911" y="1517"/>
                      <a:pt x="3951" y="1545"/>
                      <a:pt x="3970" y="1564"/>
                    </a:cubicBezTo>
                    <a:cubicBezTo>
                      <a:pt x="3990" y="1584"/>
                      <a:pt x="4016" y="1564"/>
                      <a:pt x="4016" y="1553"/>
                    </a:cubicBezTo>
                    <a:cubicBezTo>
                      <a:pt x="4016" y="1542"/>
                      <a:pt x="4042" y="1492"/>
                      <a:pt x="4055" y="1467"/>
                    </a:cubicBezTo>
                    <a:cubicBezTo>
                      <a:pt x="4069" y="1442"/>
                      <a:pt x="4101" y="1453"/>
                      <a:pt x="4134" y="1445"/>
                    </a:cubicBezTo>
                    <a:cubicBezTo>
                      <a:pt x="4167" y="1437"/>
                      <a:pt x="4213" y="1450"/>
                      <a:pt x="4223" y="1467"/>
                    </a:cubicBezTo>
                    <a:cubicBezTo>
                      <a:pt x="4232" y="1484"/>
                      <a:pt x="4291" y="1500"/>
                      <a:pt x="4314" y="1498"/>
                    </a:cubicBezTo>
                    <a:cubicBezTo>
                      <a:pt x="4337" y="1495"/>
                      <a:pt x="4344" y="1523"/>
                      <a:pt x="4344" y="1542"/>
                    </a:cubicBezTo>
                    <a:cubicBezTo>
                      <a:pt x="4344" y="1562"/>
                      <a:pt x="4399" y="1564"/>
                      <a:pt x="4439" y="1592"/>
                    </a:cubicBezTo>
                    <a:cubicBezTo>
                      <a:pt x="4478" y="1620"/>
                      <a:pt x="4481" y="1637"/>
                      <a:pt x="4511" y="1659"/>
                    </a:cubicBezTo>
                    <a:cubicBezTo>
                      <a:pt x="4540" y="1681"/>
                      <a:pt x="4544" y="1717"/>
                      <a:pt x="4527" y="1748"/>
                    </a:cubicBezTo>
                    <a:cubicBezTo>
                      <a:pt x="4511" y="1778"/>
                      <a:pt x="4491" y="1778"/>
                      <a:pt x="4429" y="1778"/>
                    </a:cubicBezTo>
                    <a:cubicBezTo>
                      <a:pt x="4367" y="1778"/>
                      <a:pt x="4373" y="1778"/>
                      <a:pt x="4360" y="1762"/>
                    </a:cubicBezTo>
                    <a:cubicBezTo>
                      <a:pt x="4347" y="1745"/>
                      <a:pt x="4311" y="1773"/>
                      <a:pt x="4311" y="1773"/>
                    </a:cubicBezTo>
                    <a:cubicBezTo>
                      <a:pt x="4311" y="1773"/>
                      <a:pt x="4282" y="1776"/>
                      <a:pt x="4229" y="1767"/>
                    </a:cubicBezTo>
                    <a:cubicBezTo>
                      <a:pt x="4177" y="1759"/>
                      <a:pt x="4183" y="1795"/>
                      <a:pt x="4147" y="1826"/>
                    </a:cubicBezTo>
                    <a:cubicBezTo>
                      <a:pt x="4111" y="1856"/>
                      <a:pt x="4114" y="1853"/>
                      <a:pt x="4108" y="1831"/>
                    </a:cubicBezTo>
                    <a:cubicBezTo>
                      <a:pt x="4101" y="1809"/>
                      <a:pt x="4055" y="1840"/>
                      <a:pt x="4052" y="1879"/>
                    </a:cubicBezTo>
                    <a:cubicBezTo>
                      <a:pt x="4049" y="1917"/>
                      <a:pt x="4036" y="1898"/>
                      <a:pt x="3980" y="1898"/>
                    </a:cubicBezTo>
                    <a:cubicBezTo>
                      <a:pt x="3924" y="1898"/>
                      <a:pt x="3977" y="1920"/>
                      <a:pt x="3918" y="1954"/>
                    </a:cubicBezTo>
                    <a:cubicBezTo>
                      <a:pt x="3859" y="1987"/>
                      <a:pt x="3852" y="2023"/>
                      <a:pt x="3865" y="2051"/>
                    </a:cubicBezTo>
                    <a:cubicBezTo>
                      <a:pt x="3879" y="2079"/>
                      <a:pt x="3885" y="2081"/>
                      <a:pt x="3843" y="2098"/>
                    </a:cubicBezTo>
                    <a:cubicBezTo>
                      <a:pt x="3800" y="2115"/>
                      <a:pt x="3813" y="2143"/>
                      <a:pt x="3748" y="2179"/>
                    </a:cubicBezTo>
                    <a:cubicBezTo>
                      <a:pt x="3682" y="2215"/>
                      <a:pt x="3646" y="2201"/>
                      <a:pt x="3594" y="2198"/>
                    </a:cubicBezTo>
                    <a:cubicBezTo>
                      <a:pt x="3541" y="2195"/>
                      <a:pt x="3551" y="2234"/>
                      <a:pt x="3518" y="2268"/>
                    </a:cubicBezTo>
                    <a:cubicBezTo>
                      <a:pt x="3485" y="2301"/>
                      <a:pt x="3505" y="2315"/>
                      <a:pt x="3453" y="2332"/>
                    </a:cubicBezTo>
                    <a:cubicBezTo>
                      <a:pt x="3400" y="2348"/>
                      <a:pt x="3410" y="2368"/>
                      <a:pt x="3361" y="2387"/>
                    </a:cubicBezTo>
                    <a:cubicBezTo>
                      <a:pt x="3312" y="2407"/>
                      <a:pt x="3266" y="2398"/>
                      <a:pt x="3227" y="2393"/>
                    </a:cubicBezTo>
                    <a:cubicBezTo>
                      <a:pt x="3187" y="2387"/>
                      <a:pt x="3174" y="2387"/>
                      <a:pt x="3148" y="2357"/>
                    </a:cubicBezTo>
                    <a:cubicBezTo>
                      <a:pt x="3122" y="2326"/>
                      <a:pt x="3105" y="2343"/>
                      <a:pt x="3060" y="2343"/>
                    </a:cubicBezTo>
                    <a:cubicBezTo>
                      <a:pt x="3014" y="2343"/>
                      <a:pt x="2991" y="2373"/>
                      <a:pt x="2981" y="2401"/>
                    </a:cubicBezTo>
                    <a:cubicBezTo>
                      <a:pt x="2971" y="2429"/>
                      <a:pt x="2965" y="2457"/>
                      <a:pt x="2945" y="2498"/>
                    </a:cubicBezTo>
                    <a:cubicBezTo>
                      <a:pt x="2925" y="2540"/>
                      <a:pt x="2945" y="2529"/>
                      <a:pt x="2961" y="2571"/>
                    </a:cubicBezTo>
                    <a:cubicBezTo>
                      <a:pt x="2978" y="2612"/>
                      <a:pt x="3004" y="2601"/>
                      <a:pt x="3037" y="2623"/>
                    </a:cubicBezTo>
                    <a:cubicBezTo>
                      <a:pt x="3069" y="2646"/>
                      <a:pt x="3073" y="2654"/>
                      <a:pt x="3063" y="2682"/>
                    </a:cubicBezTo>
                    <a:cubicBezTo>
                      <a:pt x="3053" y="2710"/>
                      <a:pt x="3007" y="2729"/>
                      <a:pt x="2974" y="2749"/>
                    </a:cubicBezTo>
                    <a:cubicBezTo>
                      <a:pt x="2942" y="2768"/>
                      <a:pt x="2915" y="2785"/>
                      <a:pt x="2883" y="2807"/>
                    </a:cubicBezTo>
                    <a:cubicBezTo>
                      <a:pt x="2850" y="2829"/>
                      <a:pt x="2850" y="2865"/>
                      <a:pt x="2804" y="2921"/>
                    </a:cubicBezTo>
                    <a:cubicBezTo>
                      <a:pt x="2758" y="2977"/>
                      <a:pt x="2758" y="2982"/>
                      <a:pt x="2702" y="2993"/>
                    </a:cubicBezTo>
                    <a:cubicBezTo>
                      <a:pt x="2647" y="3004"/>
                      <a:pt x="2657" y="3007"/>
                      <a:pt x="2614" y="3038"/>
                    </a:cubicBezTo>
                    <a:cubicBezTo>
                      <a:pt x="2571" y="3068"/>
                      <a:pt x="2529" y="3049"/>
                      <a:pt x="2483" y="3068"/>
                    </a:cubicBezTo>
                    <a:cubicBezTo>
                      <a:pt x="2437" y="3088"/>
                      <a:pt x="2414" y="3079"/>
                      <a:pt x="2381" y="3068"/>
                    </a:cubicBezTo>
                    <a:cubicBezTo>
                      <a:pt x="2349" y="3057"/>
                      <a:pt x="2332" y="3071"/>
                      <a:pt x="2306" y="3079"/>
                    </a:cubicBezTo>
                    <a:cubicBezTo>
                      <a:pt x="2280" y="3088"/>
                      <a:pt x="2234" y="3091"/>
                      <a:pt x="2178" y="3079"/>
                    </a:cubicBezTo>
                    <a:cubicBezTo>
                      <a:pt x="2123" y="3068"/>
                      <a:pt x="2149" y="3082"/>
                      <a:pt x="2116" y="3104"/>
                    </a:cubicBezTo>
                    <a:cubicBezTo>
                      <a:pt x="2083" y="3127"/>
                      <a:pt x="2070" y="3124"/>
                      <a:pt x="1992" y="3135"/>
                    </a:cubicBezTo>
                    <a:cubicBezTo>
                      <a:pt x="1913" y="3146"/>
                      <a:pt x="1824" y="3213"/>
                      <a:pt x="1756" y="3241"/>
                    </a:cubicBezTo>
                    <a:cubicBezTo>
                      <a:pt x="1687" y="3268"/>
                      <a:pt x="1713" y="3280"/>
                      <a:pt x="1661" y="3327"/>
                    </a:cubicBezTo>
                    <a:cubicBezTo>
                      <a:pt x="1608" y="3374"/>
                      <a:pt x="1592" y="3332"/>
                      <a:pt x="1553" y="3324"/>
                    </a:cubicBezTo>
                    <a:cubicBezTo>
                      <a:pt x="1513" y="3316"/>
                      <a:pt x="1543" y="3299"/>
                      <a:pt x="1536" y="3260"/>
                    </a:cubicBezTo>
                    <a:cubicBezTo>
                      <a:pt x="1530" y="3221"/>
                      <a:pt x="1494" y="3257"/>
                      <a:pt x="1467" y="3271"/>
                    </a:cubicBezTo>
                    <a:cubicBezTo>
                      <a:pt x="1441" y="3285"/>
                      <a:pt x="1405" y="3280"/>
                      <a:pt x="1372" y="3280"/>
                    </a:cubicBezTo>
                    <a:cubicBezTo>
                      <a:pt x="1340" y="3280"/>
                      <a:pt x="1245" y="3243"/>
                      <a:pt x="1215" y="3229"/>
                    </a:cubicBezTo>
                    <a:cubicBezTo>
                      <a:pt x="1186" y="3216"/>
                      <a:pt x="1123" y="3210"/>
                      <a:pt x="1051" y="3191"/>
                    </a:cubicBezTo>
                    <a:cubicBezTo>
                      <a:pt x="979" y="3171"/>
                      <a:pt x="1025" y="3152"/>
                      <a:pt x="989" y="3118"/>
                    </a:cubicBezTo>
                    <a:cubicBezTo>
                      <a:pt x="953" y="3085"/>
                      <a:pt x="907" y="3096"/>
                      <a:pt x="861" y="3093"/>
                    </a:cubicBezTo>
                    <a:cubicBezTo>
                      <a:pt x="815" y="3091"/>
                      <a:pt x="799" y="3091"/>
                      <a:pt x="753" y="3085"/>
                    </a:cubicBezTo>
                    <a:cubicBezTo>
                      <a:pt x="707" y="3079"/>
                      <a:pt x="707" y="3074"/>
                      <a:pt x="648" y="3057"/>
                    </a:cubicBezTo>
                    <a:cubicBezTo>
                      <a:pt x="589" y="3040"/>
                      <a:pt x="543" y="3071"/>
                      <a:pt x="491" y="3088"/>
                    </a:cubicBezTo>
                    <a:cubicBezTo>
                      <a:pt x="439" y="3104"/>
                      <a:pt x="435" y="3085"/>
                      <a:pt x="380" y="3082"/>
                    </a:cubicBezTo>
                    <a:cubicBezTo>
                      <a:pt x="324" y="3079"/>
                      <a:pt x="294" y="3077"/>
                      <a:pt x="245" y="3071"/>
                    </a:cubicBezTo>
                    <a:cubicBezTo>
                      <a:pt x="196" y="3065"/>
                      <a:pt x="173" y="3071"/>
                      <a:pt x="137" y="3043"/>
                    </a:cubicBezTo>
                    <a:cubicBezTo>
                      <a:pt x="101" y="3015"/>
                      <a:pt x="82" y="3049"/>
                      <a:pt x="59" y="3054"/>
                    </a:cubicBezTo>
                    <a:cubicBezTo>
                      <a:pt x="45" y="3058"/>
                      <a:pt x="34" y="3057"/>
                      <a:pt x="18" y="3050"/>
                    </a:cubicBezTo>
                    <a:cubicBezTo>
                      <a:pt x="19" y="3100"/>
                      <a:pt x="34" y="3164"/>
                      <a:pt x="43" y="3189"/>
                    </a:cubicBezTo>
                    <a:cubicBezTo>
                      <a:pt x="56" y="3222"/>
                      <a:pt x="52" y="3241"/>
                      <a:pt x="26" y="32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756F0DD5-9C6B-B14E-9431-F69C18AEF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407"/>
                <a:ext cx="875" cy="659"/>
              </a:xfrm>
              <a:custGeom>
                <a:avLst/>
                <a:gdLst>
                  <a:gd name="T0" fmla="*/ 1778 w 1889"/>
                  <a:gd name="T1" fmla="*/ 152 h 1423"/>
                  <a:gd name="T2" fmla="*/ 1673 w 1889"/>
                  <a:gd name="T3" fmla="*/ 115 h 1423"/>
                  <a:gd name="T4" fmla="*/ 1507 w 1889"/>
                  <a:gd name="T5" fmla="*/ 82 h 1423"/>
                  <a:gd name="T6" fmla="*/ 1385 w 1889"/>
                  <a:gd name="T7" fmla="*/ 134 h 1423"/>
                  <a:gd name="T8" fmla="*/ 1127 w 1889"/>
                  <a:gd name="T9" fmla="*/ 215 h 1423"/>
                  <a:gd name="T10" fmla="*/ 1210 w 1889"/>
                  <a:gd name="T11" fmla="*/ 59 h 1423"/>
                  <a:gd name="T12" fmla="*/ 1127 w 1889"/>
                  <a:gd name="T13" fmla="*/ 22 h 1423"/>
                  <a:gd name="T14" fmla="*/ 1012 w 1889"/>
                  <a:gd name="T15" fmla="*/ 3 h 1423"/>
                  <a:gd name="T16" fmla="*/ 861 w 1889"/>
                  <a:gd name="T17" fmla="*/ 28 h 1423"/>
                  <a:gd name="T18" fmla="*/ 758 w 1889"/>
                  <a:gd name="T19" fmla="*/ 56 h 1423"/>
                  <a:gd name="T20" fmla="*/ 686 w 1889"/>
                  <a:gd name="T21" fmla="*/ 126 h 1423"/>
                  <a:gd name="T22" fmla="*/ 570 w 1889"/>
                  <a:gd name="T23" fmla="*/ 193 h 1423"/>
                  <a:gd name="T24" fmla="*/ 520 w 1889"/>
                  <a:gd name="T25" fmla="*/ 263 h 1423"/>
                  <a:gd name="T26" fmla="*/ 536 w 1889"/>
                  <a:gd name="T27" fmla="*/ 356 h 1423"/>
                  <a:gd name="T28" fmla="*/ 444 w 1889"/>
                  <a:gd name="T29" fmla="*/ 514 h 1423"/>
                  <a:gd name="T30" fmla="*/ 383 w 1889"/>
                  <a:gd name="T31" fmla="*/ 743 h 1423"/>
                  <a:gd name="T32" fmla="*/ 267 w 1889"/>
                  <a:gd name="T33" fmla="*/ 853 h 1423"/>
                  <a:gd name="T34" fmla="*/ 190 w 1889"/>
                  <a:gd name="T35" fmla="*/ 912 h 1423"/>
                  <a:gd name="T36" fmla="*/ 83 w 1889"/>
                  <a:gd name="T37" fmla="*/ 997 h 1423"/>
                  <a:gd name="T38" fmla="*/ 29 w 1889"/>
                  <a:gd name="T39" fmla="*/ 1064 h 1423"/>
                  <a:gd name="T40" fmla="*/ 44 w 1889"/>
                  <a:gd name="T41" fmla="*/ 1116 h 1423"/>
                  <a:gd name="T42" fmla="*/ 22 w 1889"/>
                  <a:gd name="T43" fmla="*/ 1223 h 1423"/>
                  <a:gd name="T44" fmla="*/ 70 w 1889"/>
                  <a:gd name="T45" fmla="*/ 1353 h 1423"/>
                  <a:gd name="T46" fmla="*/ 254 w 1889"/>
                  <a:gd name="T47" fmla="*/ 1375 h 1423"/>
                  <a:gd name="T48" fmla="*/ 201 w 1889"/>
                  <a:gd name="T49" fmla="*/ 1249 h 1423"/>
                  <a:gd name="T50" fmla="*/ 232 w 1889"/>
                  <a:gd name="T51" fmla="*/ 1157 h 1423"/>
                  <a:gd name="T52" fmla="*/ 346 w 1889"/>
                  <a:gd name="T53" fmla="*/ 1097 h 1423"/>
                  <a:gd name="T54" fmla="*/ 564 w 1889"/>
                  <a:gd name="T55" fmla="*/ 1019 h 1423"/>
                  <a:gd name="T56" fmla="*/ 743 w 1889"/>
                  <a:gd name="T57" fmla="*/ 971 h 1423"/>
                  <a:gd name="T58" fmla="*/ 883 w 1889"/>
                  <a:gd name="T59" fmla="*/ 897 h 1423"/>
                  <a:gd name="T60" fmla="*/ 1014 w 1889"/>
                  <a:gd name="T61" fmla="*/ 827 h 1423"/>
                  <a:gd name="T62" fmla="*/ 979 w 1889"/>
                  <a:gd name="T63" fmla="*/ 693 h 1423"/>
                  <a:gd name="T64" fmla="*/ 1088 w 1889"/>
                  <a:gd name="T65" fmla="*/ 730 h 1423"/>
                  <a:gd name="T66" fmla="*/ 1237 w 1889"/>
                  <a:gd name="T67" fmla="*/ 738 h 1423"/>
                  <a:gd name="T68" fmla="*/ 1328 w 1889"/>
                  <a:gd name="T69" fmla="*/ 686 h 1423"/>
                  <a:gd name="T70" fmla="*/ 1473 w 1889"/>
                  <a:gd name="T71" fmla="*/ 634 h 1423"/>
                  <a:gd name="T72" fmla="*/ 1538 w 1889"/>
                  <a:gd name="T73" fmla="*/ 597 h 1423"/>
                  <a:gd name="T74" fmla="*/ 1748 w 1889"/>
                  <a:gd name="T75" fmla="*/ 556 h 1423"/>
                  <a:gd name="T76" fmla="*/ 1835 w 1889"/>
                  <a:gd name="T77" fmla="*/ 423 h 1423"/>
                  <a:gd name="T78" fmla="*/ 1839 w 1889"/>
                  <a:gd name="T79" fmla="*/ 267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9" h="1423">
                    <a:moveTo>
                      <a:pt x="1839" y="267"/>
                    </a:moveTo>
                    <a:cubicBezTo>
                      <a:pt x="1844" y="211"/>
                      <a:pt x="1787" y="182"/>
                      <a:pt x="1778" y="152"/>
                    </a:cubicBezTo>
                    <a:cubicBezTo>
                      <a:pt x="1770" y="123"/>
                      <a:pt x="1765" y="100"/>
                      <a:pt x="1743" y="119"/>
                    </a:cubicBezTo>
                    <a:cubicBezTo>
                      <a:pt x="1722" y="137"/>
                      <a:pt x="1687" y="134"/>
                      <a:pt x="1673" y="115"/>
                    </a:cubicBezTo>
                    <a:cubicBezTo>
                      <a:pt x="1660" y="97"/>
                      <a:pt x="1639" y="78"/>
                      <a:pt x="1617" y="82"/>
                    </a:cubicBezTo>
                    <a:cubicBezTo>
                      <a:pt x="1595" y="85"/>
                      <a:pt x="1521" y="52"/>
                      <a:pt x="1507" y="82"/>
                    </a:cubicBezTo>
                    <a:cubicBezTo>
                      <a:pt x="1494" y="111"/>
                      <a:pt x="1521" y="189"/>
                      <a:pt x="1486" y="174"/>
                    </a:cubicBezTo>
                    <a:cubicBezTo>
                      <a:pt x="1451" y="160"/>
                      <a:pt x="1420" y="104"/>
                      <a:pt x="1385" y="134"/>
                    </a:cubicBezTo>
                    <a:cubicBezTo>
                      <a:pt x="1350" y="163"/>
                      <a:pt x="1298" y="152"/>
                      <a:pt x="1254" y="186"/>
                    </a:cubicBezTo>
                    <a:cubicBezTo>
                      <a:pt x="1210" y="219"/>
                      <a:pt x="1162" y="245"/>
                      <a:pt x="1127" y="215"/>
                    </a:cubicBezTo>
                    <a:cubicBezTo>
                      <a:pt x="1093" y="186"/>
                      <a:pt x="1084" y="152"/>
                      <a:pt x="1132" y="126"/>
                    </a:cubicBezTo>
                    <a:cubicBezTo>
                      <a:pt x="1180" y="100"/>
                      <a:pt x="1206" y="82"/>
                      <a:pt x="1210" y="59"/>
                    </a:cubicBezTo>
                    <a:cubicBezTo>
                      <a:pt x="1215" y="37"/>
                      <a:pt x="1206" y="22"/>
                      <a:pt x="1189" y="11"/>
                    </a:cubicBezTo>
                    <a:cubicBezTo>
                      <a:pt x="1171" y="0"/>
                      <a:pt x="1167" y="0"/>
                      <a:pt x="1127" y="22"/>
                    </a:cubicBezTo>
                    <a:cubicBezTo>
                      <a:pt x="1088" y="45"/>
                      <a:pt x="1044" y="52"/>
                      <a:pt x="1031" y="30"/>
                    </a:cubicBezTo>
                    <a:cubicBezTo>
                      <a:pt x="1026" y="22"/>
                      <a:pt x="1019" y="13"/>
                      <a:pt x="1012" y="3"/>
                    </a:cubicBezTo>
                    <a:cubicBezTo>
                      <a:pt x="983" y="24"/>
                      <a:pt x="958" y="34"/>
                      <a:pt x="929" y="45"/>
                    </a:cubicBezTo>
                    <a:cubicBezTo>
                      <a:pt x="892" y="58"/>
                      <a:pt x="887" y="41"/>
                      <a:pt x="861" y="28"/>
                    </a:cubicBezTo>
                    <a:cubicBezTo>
                      <a:pt x="835" y="15"/>
                      <a:pt x="839" y="6"/>
                      <a:pt x="819" y="8"/>
                    </a:cubicBezTo>
                    <a:cubicBezTo>
                      <a:pt x="800" y="9"/>
                      <a:pt x="791" y="41"/>
                      <a:pt x="758" y="56"/>
                    </a:cubicBezTo>
                    <a:cubicBezTo>
                      <a:pt x="726" y="71"/>
                      <a:pt x="780" y="80"/>
                      <a:pt x="765" y="132"/>
                    </a:cubicBezTo>
                    <a:cubicBezTo>
                      <a:pt x="750" y="184"/>
                      <a:pt x="741" y="152"/>
                      <a:pt x="686" y="126"/>
                    </a:cubicBezTo>
                    <a:cubicBezTo>
                      <a:pt x="632" y="100"/>
                      <a:pt x="610" y="119"/>
                      <a:pt x="575" y="132"/>
                    </a:cubicBezTo>
                    <a:cubicBezTo>
                      <a:pt x="540" y="145"/>
                      <a:pt x="560" y="163"/>
                      <a:pt x="570" y="193"/>
                    </a:cubicBezTo>
                    <a:cubicBezTo>
                      <a:pt x="581" y="223"/>
                      <a:pt x="573" y="221"/>
                      <a:pt x="553" y="223"/>
                    </a:cubicBezTo>
                    <a:cubicBezTo>
                      <a:pt x="503" y="226"/>
                      <a:pt x="529" y="234"/>
                      <a:pt x="520" y="263"/>
                    </a:cubicBezTo>
                    <a:cubicBezTo>
                      <a:pt x="512" y="293"/>
                      <a:pt x="538" y="289"/>
                      <a:pt x="549" y="313"/>
                    </a:cubicBezTo>
                    <a:cubicBezTo>
                      <a:pt x="560" y="337"/>
                      <a:pt x="557" y="343"/>
                      <a:pt x="536" y="356"/>
                    </a:cubicBezTo>
                    <a:cubicBezTo>
                      <a:pt x="514" y="369"/>
                      <a:pt x="522" y="391"/>
                      <a:pt x="520" y="432"/>
                    </a:cubicBezTo>
                    <a:cubicBezTo>
                      <a:pt x="518" y="473"/>
                      <a:pt x="498" y="462"/>
                      <a:pt x="444" y="514"/>
                    </a:cubicBezTo>
                    <a:cubicBezTo>
                      <a:pt x="389" y="565"/>
                      <a:pt x="411" y="636"/>
                      <a:pt x="422" y="669"/>
                    </a:cubicBezTo>
                    <a:cubicBezTo>
                      <a:pt x="433" y="703"/>
                      <a:pt x="407" y="714"/>
                      <a:pt x="383" y="743"/>
                    </a:cubicBezTo>
                    <a:cubicBezTo>
                      <a:pt x="359" y="773"/>
                      <a:pt x="297" y="797"/>
                      <a:pt x="276" y="804"/>
                    </a:cubicBezTo>
                    <a:cubicBezTo>
                      <a:pt x="254" y="812"/>
                      <a:pt x="252" y="830"/>
                      <a:pt x="267" y="853"/>
                    </a:cubicBezTo>
                    <a:cubicBezTo>
                      <a:pt x="282" y="875"/>
                      <a:pt x="267" y="875"/>
                      <a:pt x="256" y="899"/>
                    </a:cubicBezTo>
                    <a:cubicBezTo>
                      <a:pt x="245" y="923"/>
                      <a:pt x="223" y="929"/>
                      <a:pt x="190" y="912"/>
                    </a:cubicBezTo>
                    <a:cubicBezTo>
                      <a:pt x="158" y="895"/>
                      <a:pt x="173" y="925"/>
                      <a:pt x="173" y="968"/>
                    </a:cubicBezTo>
                    <a:cubicBezTo>
                      <a:pt x="173" y="1010"/>
                      <a:pt x="114" y="997"/>
                      <a:pt x="83" y="997"/>
                    </a:cubicBezTo>
                    <a:cubicBezTo>
                      <a:pt x="53" y="997"/>
                      <a:pt x="68" y="1006"/>
                      <a:pt x="68" y="1027"/>
                    </a:cubicBezTo>
                    <a:cubicBezTo>
                      <a:pt x="68" y="1047"/>
                      <a:pt x="51" y="1055"/>
                      <a:pt x="29" y="1064"/>
                    </a:cubicBezTo>
                    <a:cubicBezTo>
                      <a:pt x="19" y="1068"/>
                      <a:pt x="12" y="1080"/>
                      <a:pt x="6" y="1092"/>
                    </a:cubicBezTo>
                    <a:cubicBezTo>
                      <a:pt x="11" y="1116"/>
                      <a:pt x="21" y="1116"/>
                      <a:pt x="44" y="1116"/>
                    </a:cubicBezTo>
                    <a:cubicBezTo>
                      <a:pt x="70" y="1116"/>
                      <a:pt x="92" y="1108"/>
                      <a:pt x="57" y="1145"/>
                    </a:cubicBezTo>
                    <a:cubicBezTo>
                      <a:pt x="22" y="1183"/>
                      <a:pt x="18" y="1190"/>
                      <a:pt x="22" y="1223"/>
                    </a:cubicBezTo>
                    <a:cubicBezTo>
                      <a:pt x="27" y="1257"/>
                      <a:pt x="0" y="1279"/>
                      <a:pt x="44" y="1301"/>
                    </a:cubicBezTo>
                    <a:cubicBezTo>
                      <a:pt x="88" y="1323"/>
                      <a:pt x="44" y="1309"/>
                      <a:pt x="70" y="1353"/>
                    </a:cubicBezTo>
                    <a:cubicBezTo>
                      <a:pt x="97" y="1398"/>
                      <a:pt x="40" y="1394"/>
                      <a:pt x="123" y="1398"/>
                    </a:cubicBezTo>
                    <a:cubicBezTo>
                      <a:pt x="206" y="1401"/>
                      <a:pt x="241" y="1423"/>
                      <a:pt x="254" y="1375"/>
                    </a:cubicBezTo>
                    <a:cubicBezTo>
                      <a:pt x="267" y="1327"/>
                      <a:pt x="197" y="1305"/>
                      <a:pt x="210" y="1286"/>
                    </a:cubicBezTo>
                    <a:cubicBezTo>
                      <a:pt x="223" y="1268"/>
                      <a:pt x="245" y="1246"/>
                      <a:pt x="201" y="1249"/>
                    </a:cubicBezTo>
                    <a:cubicBezTo>
                      <a:pt x="158" y="1253"/>
                      <a:pt x="132" y="1242"/>
                      <a:pt x="162" y="1216"/>
                    </a:cubicBezTo>
                    <a:cubicBezTo>
                      <a:pt x="193" y="1190"/>
                      <a:pt x="193" y="1153"/>
                      <a:pt x="232" y="1157"/>
                    </a:cubicBezTo>
                    <a:cubicBezTo>
                      <a:pt x="271" y="1160"/>
                      <a:pt x="267" y="1153"/>
                      <a:pt x="284" y="1131"/>
                    </a:cubicBezTo>
                    <a:cubicBezTo>
                      <a:pt x="302" y="1108"/>
                      <a:pt x="315" y="1097"/>
                      <a:pt x="346" y="1097"/>
                    </a:cubicBezTo>
                    <a:cubicBezTo>
                      <a:pt x="376" y="1097"/>
                      <a:pt x="450" y="1060"/>
                      <a:pt x="481" y="1057"/>
                    </a:cubicBezTo>
                    <a:cubicBezTo>
                      <a:pt x="512" y="1053"/>
                      <a:pt x="551" y="1060"/>
                      <a:pt x="564" y="1019"/>
                    </a:cubicBezTo>
                    <a:cubicBezTo>
                      <a:pt x="577" y="979"/>
                      <a:pt x="625" y="949"/>
                      <a:pt x="651" y="964"/>
                    </a:cubicBezTo>
                    <a:cubicBezTo>
                      <a:pt x="678" y="979"/>
                      <a:pt x="734" y="1008"/>
                      <a:pt x="743" y="971"/>
                    </a:cubicBezTo>
                    <a:cubicBezTo>
                      <a:pt x="752" y="934"/>
                      <a:pt x="787" y="971"/>
                      <a:pt x="822" y="942"/>
                    </a:cubicBezTo>
                    <a:cubicBezTo>
                      <a:pt x="857" y="912"/>
                      <a:pt x="878" y="938"/>
                      <a:pt x="883" y="897"/>
                    </a:cubicBezTo>
                    <a:cubicBezTo>
                      <a:pt x="887" y="856"/>
                      <a:pt x="922" y="853"/>
                      <a:pt x="935" y="864"/>
                    </a:cubicBezTo>
                    <a:cubicBezTo>
                      <a:pt x="948" y="875"/>
                      <a:pt x="992" y="849"/>
                      <a:pt x="1014" y="827"/>
                    </a:cubicBezTo>
                    <a:cubicBezTo>
                      <a:pt x="1036" y="804"/>
                      <a:pt x="1079" y="804"/>
                      <a:pt x="1040" y="764"/>
                    </a:cubicBezTo>
                    <a:cubicBezTo>
                      <a:pt x="1001" y="723"/>
                      <a:pt x="996" y="730"/>
                      <a:pt x="979" y="693"/>
                    </a:cubicBezTo>
                    <a:cubicBezTo>
                      <a:pt x="961" y="656"/>
                      <a:pt x="940" y="615"/>
                      <a:pt x="996" y="641"/>
                    </a:cubicBezTo>
                    <a:cubicBezTo>
                      <a:pt x="1053" y="667"/>
                      <a:pt x="1075" y="701"/>
                      <a:pt x="1088" y="730"/>
                    </a:cubicBezTo>
                    <a:cubicBezTo>
                      <a:pt x="1101" y="760"/>
                      <a:pt x="1175" y="790"/>
                      <a:pt x="1206" y="764"/>
                    </a:cubicBezTo>
                    <a:cubicBezTo>
                      <a:pt x="1237" y="738"/>
                      <a:pt x="1197" y="749"/>
                      <a:pt x="1237" y="738"/>
                    </a:cubicBezTo>
                    <a:cubicBezTo>
                      <a:pt x="1276" y="727"/>
                      <a:pt x="1285" y="716"/>
                      <a:pt x="1289" y="686"/>
                    </a:cubicBezTo>
                    <a:cubicBezTo>
                      <a:pt x="1293" y="656"/>
                      <a:pt x="1298" y="667"/>
                      <a:pt x="1328" y="686"/>
                    </a:cubicBezTo>
                    <a:cubicBezTo>
                      <a:pt x="1359" y="704"/>
                      <a:pt x="1363" y="686"/>
                      <a:pt x="1385" y="664"/>
                    </a:cubicBezTo>
                    <a:cubicBezTo>
                      <a:pt x="1407" y="641"/>
                      <a:pt x="1468" y="615"/>
                      <a:pt x="1473" y="634"/>
                    </a:cubicBezTo>
                    <a:cubicBezTo>
                      <a:pt x="1477" y="653"/>
                      <a:pt x="1560" y="660"/>
                      <a:pt x="1538" y="641"/>
                    </a:cubicBezTo>
                    <a:cubicBezTo>
                      <a:pt x="1516" y="623"/>
                      <a:pt x="1507" y="582"/>
                      <a:pt x="1538" y="597"/>
                    </a:cubicBezTo>
                    <a:cubicBezTo>
                      <a:pt x="1569" y="612"/>
                      <a:pt x="1586" y="638"/>
                      <a:pt x="1647" y="604"/>
                    </a:cubicBezTo>
                    <a:cubicBezTo>
                      <a:pt x="1708" y="571"/>
                      <a:pt x="1735" y="556"/>
                      <a:pt x="1748" y="556"/>
                    </a:cubicBezTo>
                    <a:cubicBezTo>
                      <a:pt x="1761" y="556"/>
                      <a:pt x="1778" y="526"/>
                      <a:pt x="1778" y="504"/>
                    </a:cubicBezTo>
                    <a:cubicBezTo>
                      <a:pt x="1778" y="482"/>
                      <a:pt x="1826" y="460"/>
                      <a:pt x="1835" y="423"/>
                    </a:cubicBezTo>
                    <a:cubicBezTo>
                      <a:pt x="1841" y="398"/>
                      <a:pt x="1861" y="375"/>
                      <a:pt x="1889" y="354"/>
                    </a:cubicBezTo>
                    <a:cubicBezTo>
                      <a:pt x="1864" y="331"/>
                      <a:pt x="1837" y="298"/>
                      <a:pt x="1839" y="26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411D1AB8-5831-2C4E-9950-DE5D4EC27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903"/>
                <a:ext cx="665" cy="641"/>
              </a:xfrm>
              <a:custGeom>
                <a:avLst/>
                <a:gdLst>
                  <a:gd name="T0" fmla="*/ 1367 w 1437"/>
                  <a:gd name="T1" fmla="*/ 819 h 1384"/>
                  <a:gd name="T2" fmla="*/ 1289 w 1437"/>
                  <a:gd name="T3" fmla="*/ 678 h 1384"/>
                  <a:gd name="T4" fmla="*/ 1236 w 1437"/>
                  <a:gd name="T5" fmla="*/ 492 h 1384"/>
                  <a:gd name="T6" fmla="*/ 1306 w 1437"/>
                  <a:gd name="T7" fmla="*/ 277 h 1384"/>
                  <a:gd name="T8" fmla="*/ 1175 w 1437"/>
                  <a:gd name="T9" fmla="*/ 148 h 1384"/>
                  <a:gd name="T10" fmla="*/ 1092 w 1437"/>
                  <a:gd name="T11" fmla="*/ 48 h 1384"/>
                  <a:gd name="T12" fmla="*/ 992 w 1437"/>
                  <a:gd name="T13" fmla="*/ 59 h 1384"/>
                  <a:gd name="T14" fmla="*/ 900 w 1437"/>
                  <a:gd name="T15" fmla="*/ 77 h 1384"/>
                  <a:gd name="T16" fmla="*/ 708 w 1437"/>
                  <a:gd name="T17" fmla="*/ 29 h 1384"/>
                  <a:gd name="T18" fmla="*/ 472 w 1437"/>
                  <a:gd name="T19" fmla="*/ 0 h 1384"/>
                  <a:gd name="T20" fmla="*/ 398 w 1437"/>
                  <a:gd name="T21" fmla="*/ 133 h 1384"/>
                  <a:gd name="T22" fmla="*/ 236 w 1437"/>
                  <a:gd name="T23" fmla="*/ 100 h 1384"/>
                  <a:gd name="T24" fmla="*/ 96 w 1437"/>
                  <a:gd name="T25" fmla="*/ 281 h 1384"/>
                  <a:gd name="T26" fmla="*/ 118 w 1437"/>
                  <a:gd name="T27" fmla="*/ 470 h 1384"/>
                  <a:gd name="T28" fmla="*/ 153 w 1437"/>
                  <a:gd name="T29" fmla="*/ 615 h 1384"/>
                  <a:gd name="T30" fmla="*/ 57 w 1437"/>
                  <a:gd name="T31" fmla="*/ 756 h 1384"/>
                  <a:gd name="T32" fmla="*/ 109 w 1437"/>
                  <a:gd name="T33" fmla="*/ 782 h 1384"/>
                  <a:gd name="T34" fmla="*/ 188 w 1437"/>
                  <a:gd name="T35" fmla="*/ 863 h 1384"/>
                  <a:gd name="T36" fmla="*/ 184 w 1437"/>
                  <a:gd name="T37" fmla="*/ 941 h 1384"/>
                  <a:gd name="T38" fmla="*/ 214 w 1437"/>
                  <a:gd name="T39" fmla="*/ 1042 h 1384"/>
                  <a:gd name="T40" fmla="*/ 318 w 1437"/>
                  <a:gd name="T41" fmla="*/ 1042 h 1384"/>
                  <a:gd name="T42" fmla="*/ 442 w 1437"/>
                  <a:gd name="T43" fmla="*/ 1036 h 1384"/>
                  <a:gd name="T44" fmla="*/ 531 w 1437"/>
                  <a:gd name="T45" fmla="*/ 959 h 1384"/>
                  <a:gd name="T46" fmla="*/ 629 w 1437"/>
                  <a:gd name="T47" fmla="*/ 934 h 1384"/>
                  <a:gd name="T48" fmla="*/ 668 w 1437"/>
                  <a:gd name="T49" fmla="*/ 1039 h 1384"/>
                  <a:gd name="T50" fmla="*/ 672 w 1437"/>
                  <a:gd name="T51" fmla="*/ 1189 h 1384"/>
                  <a:gd name="T52" fmla="*/ 747 w 1437"/>
                  <a:gd name="T53" fmla="*/ 1267 h 1384"/>
                  <a:gd name="T54" fmla="*/ 849 w 1437"/>
                  <a:gd name="T55" fmla="*/ 1320 h 1384"/>
                  <a:gd name="T56" fmla="*/ 924 w 1437"/>
                  <a:gd name="T57" fmla="*/ 1312 h 1384"/>
                  <a:gd name="T58" fmla="*/ 946 w 1437"/>
                  <a:gd name="T59" fmla="*/ 1221 h 1384"/>
                  <a:gd name="T60" fmla="*/ 1136 w 1437"/>
                  <a:gd name="T61" fmla="*/ 1221 h 1384"/>
                  <a:gd name="T62" fmla="*/ 1190 w 1437"/>
                  <a:gd name="T63" fmla="*/ 1097 h 1384"/>
                  <a:gd name="T64" fmla="*/ 1300 w 1437"/>
                  <a:gd name="T65" fmla="*/ 1134 h 1384"/>
                  <a:gd name="T66" fmla="*/ 1363 w 1437"/>
                  <a:gd name="T67" fmla="*/ 1030 h 1384"/>
                  <a:gd name="T68" fmla="*/ 1411 w 1437"/>
                  <a:gd name="T69" fmla="*/ 885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7" h="1384">
                    <a:moveTo>
                      <a:pt x="1411" y="885"/>
                    </a:moveTo>
                    <a:cubicBezTo>
                      <a:pt x="1385" y="863"/>
                      <a:pt x="1389" y="841"/>
                      <a:pt x="1367" y="819"/>
                    </a:cubicBezTo>
                    <a:cubicBezTo>
                      <a:pt x="1346" y="796"/>
                      <a:pt x="1302" y="793"/>
                      <a:pt x="1302" y="756"/>
                    </a:cubicBezTo>
                    <a:cubicBezTo>
                      <a:pt x="1302" y="719"/>
                      <a:pt x="1289" y="711"/>
                      <a:pt x="1289" y="678"/>
                    </a:cubicBezTo>
                    <a:cubicBezTo>
                      <a:pt x="1289" y="644"/>
                      <a:pt x="1271" y="656"/>
                      <a:pt x="1241" y="615"/>
                    </a:cubicBezTo>
                    <a:cubicBezTo>
                      <a:pt x="1210" y="574"/>
                      <a:pt x="1193" y="530"/>
                      <a:pt x="1236" y="492"/>
                    </a:cubicBezTo>
                    <a:cubicBezTo>
                      <a:pt x="1280" y="455"/>
                      <a:pt x="1332" y="429"/>
                      <a:pt x="1337" y="381"/>
                    </a:cubicBezTo>
                    <a:cubicBezTo>
                      <a:pt x="1341" y="333"/>
                      <a:pt x="1298" y="296"/>
                      <a:pt x="1306" y="277"/>
                    </a:cubicBezTo>
                    <a:cubicBezTo>
                      <a:pt x="1315" y="259"/>
                      <a:pt x="1302" y="229"/>
                      <a:pt x="1276" y="207"/>
                    </a:cubicBezTo>
                    <a:cubicBezTo>
                      <a:pt x="1249" y="185"/>
                      <a:pt x="1175" y="203"/>
                      <a:pt x="1175" y="148"/>
                    </a:cubicBezTo>
                    <a:cubicBezTo>
                      <a:pt x="1175" y="92"/>
                      <a:pt x="1206" y="66"/>
                      <a:pt x="1166" y="44"/>
                    </a:cubicBezTo>
                    <a:cubicBezTo>
                      <a:pt x="1127" y="22"/>
                      <a:pt x="1123" y="14"/>
                      <a:pt x="1092" y="48"/>
                    </a:cubicBezTo>
                    <a:cubicBezTo>
                      <a:pt x="1062" y="81"/>
                      <a:pt x="1075" y="133"/>
                      <a:pt x="1031" y="111"/>
                    </a:cubicBezTo>
                    <a:cubicBezTo>
                      <a:pt x="987" y="88"/>
                      <a:pt x="974" y="70"/>
                      <a:pt x="992" y="59"/>
                    </a:cubicBezTo>
                    <a:cubicBezTo>
                      <a:pt x="1009" y="48"/>
                      <a:pt x="1000" y="14"/>
                      <a:pt x="970" y="25"/>
                    </a:cubicBezTo>
                    <a:cubicBezTo>
                      <a:pt x="939" y="37"/>
                      <a:pt x="948" y="59"/>
                      <a:pt x="900" y="77"/>
                    </a:cubicBezTo>
                    <a:cubicBezTo>
                      <a:pt x="852" y="96"/>
                      <a:pt x="821" y="111"/>
                      <a:pt x="791" y="81"/>
                    </a:cubicBezTo>
                    <a:cubicBezTo>
                      <a:pt x="760" y="51"/>
                      <a:pt x="778" y="18"/>
                      <a:pt x="708" y="29"/>
                    </a:cubicBezTo>
                    <a:cubicBezTo>
                      <a:pt x="638" y="40"/>
                      <a:pt x="603" y="37"/>
                      <a:pt x="577" y="22"/>
                    </a:cubicBezTo>
                    <a:cubicBezTo>
                      <a:pt x="551" y="7"/>
                      <a:pt x="511" y="0"/>
                      <a:pt x="472" y="0"/>
                    </a:cubicBezTo>
                    <a:cubicBezTo>
                      <a:pt x="433" y="0"/>
                      <a:pt x="350" y="11"/>
                      <a:pt x="380" y="40"/>
                    </a:cubicBezTo>
                    <a:cubicBezTo>
                      <a:pt x="411" y="70"/>
                      <a:pt x="446" y="137"/>
                      <a:pt x="398" y="133"/>
                    </a:cubicBezTo>
                    <a:cubicBezTo>
                      <a:pt x="350" y="129"/>
                      <a:pt x="337" y="107"/>
                      <a:pt x="315" y="126"/>
                    </a:cubicBezTo>
                    <a:cubicBezTo>
                      <a:pt x="293" y="144"/>
                      <a:pt x="275" y="81"/>
                      <a:pt x="236" y="100"/>
                    </a:cubicBezTo>
                    <a:cubicBezTo>
                      <a:pt x="197" y="118"/>
                      <a:pt x="144" y="137"/>
                      <a:pt x="127" y="174"/>
                    </a:cubicBezTo>
                    <a:cubicBezTo>
                      <a:pt x="109" y="211"/>
                      <a:pt x="96" y="229"/>
                      <a:pt x="96" y="281"/>
                    </a:cubicBezTo>
                    <a:cubicBezTo>
                      <a:pt x="96" y="333"/>
                      <a:pt x="105" y="385"/>
                      <a:pt x="122" y="411"/>
                    </a:cubicBezTo>
                    <a:cubicBezTo>
                      <a:pt x="140" y="437"/>
                      <a:pt x="92" y="441"/>
                      <a:pt x="118" y="470"/>
                    </a:cubicBezTo>
                    <a:cubicBezTo>
                      <a:pt x="144" y="500"/>
                      <a:pt x="153" y="496"/>
                      <a:pt x="140" y="533"/>
                    </a:cubicBezTo>
                    <a:cubicBezTo>
                      <a:pt x="127" y="570"/>
                      <a:pt x="131" y="581"/>
                      <a:pt x="153" y="615"/>
                    </a:cubicBezTo>
                    <a:cubicBezTo>
                      <a:pt x="175" y="648"/>
                      <a:pt x="201" y="681"/>
                      <a:pt x="166" y="689"/>
                    </a:cubicBezTo>
                    <a:cubicBezTo>
                      <a:pt x="131" y="696"/>
                      <a:pt x="79" y="730"/>
                      <a:pt x="57" y="756"/>
                    </a:cubicBezTo>
                    <a:cubicBezTo>
                      <a:pt x="35" y="782"/>
                      <a:pt x="0" y="789"/>
                      <a:pt x="39" y="804"/>
                    </a:cubicBezTo>
                    <a:cubicBezTo>
                      <a:pt x="79" y="819"/>
                      <a:pt x="66" y="774"/>
                      <a:pt x="109" y="782"/>
                    </a:cubicBezTo>
                    <a:cubicBezTo>
                      <a:pt x="153" y="789"/>
                      <a:pt x="197" y="752"/>
                      <a:pt x="201" y="796"/>
                    </a:cubicBezTo>
                    <a:cubicBezTo>
                      <a:pt x="205" y="841"/>
                      <a:pt x="210" y="852"/>
                      <a:pt x="188" y="863"/>
                    </a:cubicBezTo>
                    <a:cubicBezTo>
                      <a:pt x="166" y="874"/>
                      <a:pt x="184" y="889"/>
                      <a:pt x="197" y="908"/>
                    </a:cubicBezTo>
                    <a:cubicBezTo>
                      <a:pt x="210" y="926"/>
                      <a:pt x="201" y="919"/>
                      <a:pt x="184" y="941"/>
                    </a:cubicBezTo>
                    <a:cubicBezTo>
                      <a:pt x="166" y="963"/>
                      <a:pt x="192" y="1004"/>
                      <a:pt x="201" y="1015"/>
                    </a:cubicBezTo>
                    <a:cubicBezTo>
                      <a:pt x="205" y="1020"/>
                      <a:pt x="211" y="1030"/>
                      <a:pt x="214" y="1042"/>
                    </a:cubicBezTo>
                    <a:cubicBezTo>
                      <a:pt x="238" y="1043"/>
                      <a:pt x="262" y="1046"/>
                      <a:pt x="269" y="1059"/>
                    </a:cubicBezTo>
                    <a:cubicBezTo>
                      <a:pt x="282" y="1084"/>
                      <a:pt x="315" y="1070"/>
                      <a:pt x="318" y="1042"/>
                    </a:cubicBezTo>
                    <a:cubicBezTo>
                      <a:pt x="321" y="1014"/>
                      <a:pt x="347" y="945"/>
                      <a:pt x="377" y="992"/>
                    </a:cubicBezTo>
                    <a:cubicBezTo>
                      <a:pt x="406" y="1039"/>
                      <a:pt x="357" y="1050"/>
                      <a:pt x="442" y="1036"/>
                    </a:cubicBezTo>
                    <a:cubicBezTo>
                      <a:pt x="478" y="997"/>
                      <a:pt x="482" y="1011"/>
                      <a:pt x="488" y="984"/>
                    </a:cubicBezTo>
                    <a:cubicBezTo>
                      <a:pt x="495" y="956"/>
                      <a:pt x="505" y="953"/>
                      <a:pt x="531" y="959"/>
                    </a:cubicBezTo>
                    <a:cubicBezTo>
                      <a:pt x="557" y="964"/>
                      <a:pt x="567" y="967"/>
                      <a:pt x="580" y="956"/>
                    </a:cubicBezTo>
                    <a:cubicBezTo>
                      <a:pt x="593" y="945"/>
                      <a:pt x="596" y="922"/>
                      <a:pt x="629" y="934"/>
                    </a:cubicBezTo>
                    <a:cubicBezTo>
                      <a:pt x="662" y="945"/>
                      <a:pt x="688" y="942"/>
                      <a:pt x="672" y="972"/>
                    </a:cubicBezTo>
                    <a:cubicBezTo>
                      <a:pt x="655" y="1003"/>
                      <a:pt x="636" y="1039"/>
                      <a:pt x="668" y="1039"/>
                    </a:cubicBezTo>
                    <a:cubicBezTo>
                      <a:pt x="701" y="1039"/>
                      <a:pt x="714" y="1034"/>
                      <a:pt x="711" y="1067"/>
                    </a:cubicBezTo>
                    <a:cubicBezTo>
                      <a:pt x="708" y="1100"/>
                      <a:pt x="731" y="1145"/>
                      <a:pt x="672" y="1189"/>
                    </a:cubicBezTo>
                    <a:cubicBezTo>
                      <a:pt x="613" y="1234"/>
                      <a:pt x="613" y="1253"/>
                      <a:pt x="659" y="1253"/>
                    </a:cubicBezTo>
                    <a:cubicBezTo>
                      <a:pt x="705" y="1253"/>
                      <a:pt x="737" y="1237"/>
                      <a:pt x="747" y="1267"/>
                    </a:cubicBezTo>
                    <a:cubicBezTo>
                      <a:pt x="757" y="1298"/>
                      <a:pt x="754" y="1384"/>
                      <a:pt x="793" y="1353"/>
                    </a:cubicBezTo>
                    <a:cubicBezTo>
                      <a:pt x="832" y="1323"/>
                      <a:pt x="822" y="1314"/>
                      <a:pt x="849" y="1320"/>
                    </a:cubicBezTo>
                    <a:cubicBezTo>
                      <a:pt x="868" y="1324"/>
                      <a:pt x="866" y="1313"/>
                      <a:pt x="892" y="1322"/>
                    </a:cubicBezTo>
                    <a:cubicBezTo>
                      <a:pt x="893" y="1316"/>
                      <a:pt x="900" y="1313"/>
                      <a:pt x="924" y="1312"/>
                    </a:cubicBezTo>
                    <a:cubicBezTo>
                      <a:pt x="944" y="1310"/>
                      <a:pt x="952" y="1312"/>
                      <a:pt x="941" y="1282"/>
                    </a:cubicBezTo>
                    <a:cubicBezTo>
                      <a:pt x="931" y="1252"/>
                      <a:pt x="911" y="1234"/>
                      <a:pt x="946" y="1221"/>
                    </a:cubicBezTo>
                    <a:cubicBezTo>
                      <a:pt x="981" y="1208"/>
                      <a:pt x="1003" y="1189"/>
                      <a:pt x="1057" y="1215"/>
                    </a:cubicBezTo>
                    <a:cubicBezTo>
                      <a:pt x="1112" y="1241"/>
                      <a:pt x="1121" y="1273"/>
                      <a:pt x="1136" y="1221"/>
                    </a:cubicBezTo>
                    <a:cubicBezTo>
                      <a:pt x="1151" y="1169"/>
                      <a:pt x="1097" y="1160"/>
                      <a:pt x="1129" y="1145"/>
                    </a:cubicBezTo>
                    <a:cubicBezTo>
                      <a:pt x="1162" y="1130"/>
                      <a:pt x="1171" y="1098"/>
                      <a:pt x="1190" y="1097"/>
                    </a:cubicBezTo>
                    <a:cubicBezTo>
                      <a:pt x="1210" y="1095"/>
                      <a:pt x="1206" y="1104"/>
                      <a:pt x="1232" y="1117"/>
                    </a:cubicBezTo>
                    <a:cubicBezTo>
                      <a:pt x="1258" y="1130"/>
                      <a:pt x="1263" y="1147"/>
                      <a:pt x="1300" y="1134"/>
                    </a:cubicBezTo>
                    <a:cubicBezTo>
                      <a:pt x="1329" y="1123"/>
                      <a:pt x="1354" y="1113"/>
                      <a:pt x="1383" y="1092"/>
                    </a:cubicBezTo>
                    <a:cubicBezTo>
                      <a:pt x="1371" y="1075"/>
                      <a:pt x="1360" y="1055"/>
                      <a:pt x="1363" y="1030"/>
                    </a:cubicBezTo>
                    <a:cubicBezTo>
                      <a:pt x="1367" y="989"/>
                      <a:pt x="1337" y="971"/>
                      <a:pt x="1385" y="937"/>
                    </a:cubicBezTo>
                    <a:cubicBezTo>
                      <a:pt x="1433" y="904"/>
                      <a:pt x="1437" y="908"/>
                      <a:pt x="1411" y="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72C000CA-76A5-6B4E-9BBD-D9C1DE0CE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34"/>
                <a:ext cx="1049" cy="967"/>
              </a:xfrm>
              <a:custGeom>
                <a:avLst/>
                <a:gdLst>
                  <a:gd name="T0" fmla="*/ 2228 w 2266"/>
                  <a:gd name="T1" fmla="*/ 1313 h 2088"/>
                  <a:gd name="T2" fmla="*/ 2073 w 2266"/>
                  <a:gd name="T3" fmla="*/ 1311 h 2088"/>
                  <a:gd name="T4" fmla="*/ 1891 w 2266"/>
                  <a:gd name="T5" fmla="*/ 1218 h 2088"/>
                  <a:gd name="T6" fmla="*/ 1828 w 2266"/>
                  <a:gd name="T7" fmla="*/ 1154 h 2088"/>
                  <a:gd name="T8" fmla="*/ 1774 w 2266"/>
                  <a:gd name="T9" fmla="*/ 939 h 2088"/>
                  <a:gd name="T10" fmla="*/ 1831 w 2266"/>
                  <a:gd name="T11" fmla="*/ 709 h 2088"/>
                  <a:gd name="T12" fmla="*/ 1686 w 2266"/>
                  <a:gd name="T13" fmla="*/ 690 h 2088"/>
                  <a:gd name="T14" fmla="*/ 1608 w 2266"/>
                  <a:gd name="T15" fmla="*/ 579 h 2088"/>
                  <a:gd name="T16" fmla="*/ 1717 w 2266"/>
                  <a:gd name="T17" fmla="*/ 509 h 2088"/>
                  <a:gd name="T18" fmla="*/ 1957 w 2266"/>
                  <a:gd name="T19" fmla="*/ 475 h 2088"/>
                  <a:gd name="T20" fmla="*/ 1909 w 2266"/>
                  <a:gd name="T21" fmla="*/ 312 h 2088"/>
                  <a:gd name="T22" fmla="*/ 1743 w 2266"/>
                  <a:gd name="T23" fmla="*/ 249 h 2088"/>
                  <a:gd name="T24" fmla="*/ 1617 w 2266"/>
                  <a:gd name="T25" fmla="*/ 205 h 2088"/>
                  <a:gd name="T26" fmla="*/ 1516 w 2266"/>
                  <a:gd name="T27" fmla="*/ 405 h 2088"/>
                  <a:gd name="T28" fmla="*/ 1411 w 2266"/>
                  <a:gd name="T29" fmla="*/ 635 h 2088"/>
                  <a:gd name="T30" fmla="*/ 1280 w 2266"/>
                  <a:gd name="T31" fmla="*/ 757 h 2088"/>
                  <a:gd name="T32" fmla="*/ 1036 w 2266"/>
                  <a:gd name="T33" fmla="*/ 709 h 2088"/>
                  <a:gd name="T34" fmla="*/ 848 w 2266"/>
                  <a:gd name="T35" fmla="*/ 397 h 2088"/>
                  <a:gd name="T36" fmla="*/ 673 w 2266"/>
                  <a:gd name="T37" fmla="*/ 190 h 2088"/>
                  <a:gd name="T38" fmla="*/ 472 w 2266"/>
                  <a:gd name="T39" fmla="*/ 223 h 2088"/>
                  <a:gd name="T40" fmla="*/ 442 w 2266"/>
                  <a:gd name="T41" fmla="*/ 5 h 2088"/>
                  <a:gd name="T42" fmla="*/ 328 w 2266"/>
                  <a:gd name="T43" fmla="*/ 112 h 2088"/>
                  <a:gd name="T44" fmla="*/ 228 w 2266"/>
                  <a:gd name="T45" fmla="*/ 264 h 2088"/>
                  <a:gd name="T46" fmla="*/ 241 w 2266"/>
                  <a:gd name="T47" fmla="*/ 409 h 2088"/>
                  <a:gd name="T48" fmla="*/ 354 w 2266"/>
                  <a:gd name="T49" fmla="*/ 546 h 2088"/>
                  <a:gd name="T50" fmla="*/ 337 w 2266"/>
                  <a:gd name="T51" fmla="*/ 861 h 2088"/>
                  <a:gd name="T52" fmla="*/ 158 w 2266"/>
                  <a:gd name="T53" fmla="*/ 1005 h 2088"/>
                  <a:gd name="T54" fmla="*/ 31 w 2266"/>
                  <a:gd name="T55" fmla="*/ 1213 h 2088"/>
                  <a:gd name="T56" fmla="*/ 136 w 2266"/>
                  <a:gd name="T57" fmla="*/ 1302 h 2088"/>
                  <a:gd name="T58" fmla="*/ 332 w 2266"/>
                  <a:gd name="T59" fmla="*/ 1343 h 2088"/>
                  <a:gd name="T60" fmla="*/ 376 w 2266"/>
                  <a:gd name="T61" fmla="*/ 1535 h 2088"/>
                  <a:gd name="T62" fmla="*/ 503 w 2266"/>
                  <a:gd name="T63" fmla="*/ 1635 h 2088"/>
                  <a:gd name="T64" fmla="*/ 533 w 2266"/>
                  <a:gd name="T65" fmla="*/ 1821 h 2088"/>
                  <a:gd name="T66" fmla="*/ 660 w 2266"/>
                  <a:gd name="T67" fmla="*/ 1932 h 2088"/>
                  <a:gd name="T68" fmla="*/ 787 w 2266"/>
                  <a:gd name="T69" fmla="*/ 1991 h 2088"/>
                  <a:gd name="T70" fmla="*/ 988 w 2266"/>
                  <a:gd name="T71" fmla="*/ 2047 h 2088"/>
                  <a:gd name="T72" fmla="*/ 1114 w 2266"/>
                  <a:gd name="T73" fmla="*/ 1995 h 2088"/>
                  <a:gd name="T74" fmla="*/ 1075 w 2266"/>
                  <a:gd name="T75" fmla="*/ 1743 h 2088"/>
                  <a:gd name="T76" fmla="*/ 1206 w 2266"/>
                  <a:gd name="T77" fmla="*/ 1750 h 2088"/>
                  <a:gd name="T78" fmla="*/ 1433 w 2266"/>
                  <a:gd name="T79" fmla="*/ 1728 h 2088"/>
                  <a:gd name="T80" fmla="*/ 1603 w 2266"/>
                  <a:gd name="T81" fmla="*/ 1650 h 2088"/>
                  <a:gd name="T82" fmla="*/ 1783 w 2266"/>
                  <a:gd name="T83" fmla="*/ 1658 h 2088"/>
                  <a:gd name="T84" fmla="*/ 1918 w 2266"/>
                  <a:gd name="T85" fmla="*/ 1558 h 2088"/>
                  <a:gd name="T86" fmla="*/ 2093 w 2266"/>
                  <a:gd name="T87" fmla="*/ 1528 h 2088"/>
                  <a:gd name="T88" fmla="*/ 2240 w 2266"/>
                  <a:gd name="T89" fmla="*/ 1453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6" h="2088">
                    <a:moveTo>
                      <a:pt x="2240" y="1453"/>
                    </a:moveTo>
                    <a:cubicBezTo>
                      <a:pt x="2266" y="1442"/>
                      <a:pt x="2264" y="1420"/>
                      <a:pt x="2263" y="1388"/>
                    </a:cubicBezTo>
                    <a:cubicBezTo>
                      <a:pt x="2261" y="1356"/>
                      <a:pt x="2251" y="1342"/>
                      <a:pt x="2228" y="1313"/>
                    </a:cubicBezTo>
                    <a:cubicBezTo>
                      <a:pt x="2205" y="1283"/>
                      <a:pt x="2192" y="1315"/>
                      <a:pt x="2164" y="1321"/>
                    </a:cubicBezTo>
                    <a:cubicBezTo>
                      <a:pt x="2136" y="1326"/>
                      <a:pt x="2131" y="1314"/>
                      <a:pt x="2115" y="1296"/>
                    </a:cubicBezTo>
                    <a:cubicBezTo>
                      <a:pt x="2099" y="1278"/>
                      <a:pt x="2097" y="1287"/>
                      <a:pt x="2073" y="1311"/>
                    </a:cubicBezTo>
                    <a:cubicBezTo>
                      <a:pt x="2048" y="1335"/>
                      <a:pt x="2004" y="1296"/>
                      <a:pt x="1996" y="1283"/>
                    </a:cubicBezTo>
                    <a:cubicBezTo>
                      <a:pt x="1987" y="1271"/>
                      <a:pt x="1982" y="1261"/>
                      <a:pt x="1976" y="1235"/>
                    </a:cubicBezTo>
                    <a:cubicBezTo>
                      <a:pt x="1969" y="1208"/>
                      <a:pt x="1915" y="1219"/>
                      <a:pt x="1891" y="1218"/>
                    </a:cubicBezTo>
                    <a:cubicBezTo>
                      <a:pt x="1866" y="1217"/>
                      <a:pt x="1873" y="1218"/>
                      <a:pt x="1866" y="1239"/>
                    </a:cubicBezTo>
                    <a:cubicBezTo>
                      <a:pt x="1860" y="1260"/>
                      <a:pt x="1838" y="1250"/>
                      <a:pt x="1819" y="1205"/>
                    </a:cubicBezTo>
                    <a:cubicBezTo>
                      <a:pt x="1810" y="1186"/>
                      <a:pt x="1817" y="1168"/>
                      <a:pt x="1828" y="1154"/>
                    </a:cubicBezTo>
                    <a:cubicBezTo>
                      <a:pt x="1813" y="1145"/>
                      <a:pt x="1809" y="1131"/>
                      <a:pt x="1831" y="1113"/>
                    </a:cubicBezTo>
                    <a:cubicBezTo>
                      <a:pt x="1870" y="1079"/>
                      <a:pt x="1883" y="1035"/>
                      <a:pt x="1857" y="1013"/>
                    </a:cubicBezTo>
                    <a:cubicBezTo>
                      <a:pt x="1831" y="991"/>
                      <a:pt x="1774" y="965"/>
                      <a:pt x="1774" y="939"/>
                    </a:cubicBezTo>
                    <a:cubicBezTo>
                      <a:pt x="1774" y="913"/>
                      <a:pt x="1739" y="887"/>
                      <a:pt x="1774" y="842"/>
                    </a:cubicBezTo>
                    <a:cubicBezTo>
                      <a:pt x="1809" y="798"/>
                      <a:pt x="1813" y="798"/>
                      <a:pt x="1831" y="776"/>
                    </a:cubicBezTo>
                    <a:cubicBezTo>
                      <a:pt x="1848" y="753"/>
                      <a:pt x="1848" y="724"/>
                      <a:pt x="1831" y="709"/>
                    </a:cubicBezTo>
                    <a:cubicBezTo>
                      <a:pt x="1813" y="694"/>
                      <a:pt x="1809" y="668"/>
                      <a:pt x="1783" y="664"/>
                    </a:cubicBezTo>
                    <a:cubicBezTo>
                      <a:pt x="1756" y="661"/>
                      <a:pt x="1739" y="698"/>
                      <a:pt x="1726" y="687"/>
                    </a:cubicBezTo>
                    <a:cubicBezTo>
                      <a:pt x="1713" y="675"/>
                      <a:pt x="1686" y="668"/>
                      <a:pt x="1686" y="690"/>
                    </a:cubicBezTo>
                    <a:cubicBezTo>
                      <a:pt x="1686" y="713"/>
                      <a:pt x="1652" y="709"/>
                      <a:pt x="1625" y="690"/>
                    </a:cubicBezTo>
                    <a:cubicBezTo>
                      <a:pt x="1599" y="672"/>
                      <a:pt x="1582" y="627"/>
                      <a:pt x="1603" y="616"/>
                    </a:cubicBezTo>
                    <a:cubicBezTo>
                      <a:pt x="1625" y="605"/>
                      <a:pt x="1634" y="601"/>
                      <a:pt x="1608" y="579"/>
                    </a:cubicBezTo>
                    <a:cubicBezTo>
                      <a:pt x="1582" y="557"/>
                      <a:pt x="1573" y="579"/>
                      <a:pt x="1608" y="535"/>
                    </a:cubicBezTo>
                    <a:cubicBezTo>
                      <a:pt x="1643" y="490"/>
                      <a:pt x="1652" y="446"/>
                      <a:pt x="1669" y="479"/>
                    </a:cubicBezTo>
                    <a:cubicBezTo>
                      <a:pt x="1686" y="512"/>
                      <a:pt x="1686" y="538"/>
                      <a:pt x="1717" y="509"/>
                    </a:cubicBezTo>
                    <a:cubicBezTo>
                      <a:pt x="1748" y="479"/>
                      <a:pt x="1682" y="464"/>
                      <a:pt x="1748" y="479"/>
                    </a:cubicBezTo>
                    <a:cubicBezTo>
                      <a:pt x="1813" y="494"/>
                      <a:pt x="1818" y="498"/>
                      <a:pt x="1866" y="490"/>
                    </a:cubicBezTo>
                    <a:cubicBezTo>
                      <a:pt x="1914" y="483"/>
                      <a:pt x="1931" y="479"/>
                      <a:pt x="1957" y="475"/>
                    </a:cubicBezTo>
                    <a:cubicBezTo>
                      <a:pt x="1984" y="472"/>
                      <a:pt x="1988" y="409"/>
                      <a:pt x="1992" y="379"/>
                    </a:cubicBezTo>
                    <a:cubicBezTo>
                      <a:pt x="1997" y="349"/>
                      <a:pt x="1984" y="320"/>
                      <a:pt x="1966" y="312"/>
                    </a:cubicBezTo>
                    <a:cubicBezTo>
                      <a:pt x="1949" y="305"/>
                      <a:pt x="1922" y="290"/>
                      <a:pt x="1909" y="312"/>
                    </a:cubicBezTo>
                    <a:cubicBezTo>
                      <a:pt x="1896" y="334"/>
                      <a:pt x="1857" y="368"/>
                      <a:pt x="1818" y="360"/>
                    </a:cubicBezTo>
                    <a:cubicBezTo>
                      <a:pt x="1778" y="353"/>
                      <a:pt x="1735" y="334"/>
                      <a:pt x="1756" y="316"/>
                    </a:cubicBezTo>
                    <a:cubicBezTo>
                      <a:pt x="1778" y="297"/>
                      <a:pt x="1765" y="268"/>
                      <a:pt x="1743" y="249"/>
                    </a:cubicBezTo>
                    <a:cubicBezTo>
                      <a:pt x="1721" y="231"/>
                      <a:pt x="1721" y="212"/>
                      <a:pt x="1730" y="201"/>
                    </a:cubicBezTo>
                    <a:cubicBezTo>
                      <a:pt x="1739" y="190"/>
                      <a:pt x="1761" y="160"/>
                      <a:pt x="1717" y="164"/>
                    </a:cubicBezTo>
                    <a:cubicBezTo>
                      <a:pt x="1673" y="168"/>
                      <a:pt x="1577" y="179"/>
                      <a:pt x="1617" y="205"/>
                    </a:cubicBezTo>
                    <a:cubicBezTo>
                      <a:pt x="1656" y="231"/>
                      <a:pt x="1643" y="257"/>
                      <a:pt x="1608" y="264"/>
                    </a:cubicBezTo>
                    <a:cubicBezTo>
                      <a:pt x="1573" y="271"/>
                      <a:pt x="1503" y="290"/>
                      <a:pt x="1525" y="316"/>
                    </a:cubicBezTo>
                    <a:cubicBezTo>
                      <a:pt x="1547" y="342"/>
                      <a:pt x="1542" y="379"/>
                      <a:pt x="1516" y="405"/>
                    </a:cubicBezTo>
                    <a:cubicBezTo>
                      <a:pt x="1490" y="431"/>
                      <a:pt x="1477" y="486"/>
                      <a:pt x="1437" y="490"/>
                    </a:cubicBezTo>
                    <a:cubicBezTo>
                      <a:pt x="1398" y="494"/>
                      <a:pt x="1389" y="516"/>
                      <a:pt x="1394" y="549"/>
                    </a:cubicBezTo>
                    <a:cubicBezTo>
                      <a:pt x="1398" y="583"/>
                      <a:pt x="1385" y="594"/>
                      <a:pt x="1411" y="635"/>
                    </a:cubicBezTo>
                    <a:cubicBezTo>
                      <a:pt x="1437" y="675"/>
                      <a:pt x="1442" y="727"/>
                      <a:pt x="1411" y="753"/>
                    </a:cubicBezTo>
                    <a:cubicBezTo>
                      <a:pt x="1381" y="779"/>
                      <a:pt x="1337" y="787"/>
                      <a:pt x="1333" y="776"/>
                    </a:cubicBezTo>
                    <a:cubicBezTo>
                      <a:pt x="1328" y="764"/>
                      <a:pt x="1315" y="720"/>
                      <a:pt x="1280" y="757"/>
                    </a:cubicBezTo>
                    <a:cubicBezTo>
                      <a:pt x="1245" y="794"/>
                      <a:pt x="1197" y="827"/>
                      <a:pt x="1158" y="824"/>
                    </a:cubicBezTo>
                    <a:cubicBezTo>
                      <a:pt x="1119" y="820"/>
                      <a:pt x="1071" y="790"/>
                      <a:pt x="1066" y="779"/>
                    </a:cubicBezTo>
                    <a:cubicBezTo>
                      <a:pt x="1062" y="768"/>
                      <a:pt x="1075" y="731"/>
                      <a:pt x="1036" y="709"/>
                    </a:cubicBezTo>
                    <a:cubicBezTo>
                      <a:pt x="996" y="687"/>
                      <a:pt x="1040" y="642"/>
                      <a:pt x="996" y="612"/>
                    </a:cubicBezTo>
                    <a:cubicBezTo>
                      <a:pt x="953" y="583"/>
                      <a:pt x="961" y="568"/>
                      <a:pt x="948" y="527"/>
                    </a:cubicBezTo>
                    <a:cubicBezTo>
                      <a:pt x="935" y="486"/>
                      <a:pt x="878" y="427"/>
                      <a:pt x="848" y="397"/>
                    </a:cubicBezTo>
                    <a:cubicBezTo>
                      <a:pt x="817" y="368"/>
                      <a:pt x="730" y="375"/>
                      <a:pt x="704" y="331"/>
                    </a:cubicBezTo>
                    <a:cubicBezTo>
                      <a:pt x="677" y="286"/>
                      <a:pt x="660" y="268"/>
                      <a:pt x="686" y="242"/>
                    </a:cubicBezTo>
                    <a:cubicBezTo>
                      <a:pt x="712" y="216"/>
                      <a:pt x="699" y="201"/>
                      <a:pt x="673" y="190"/>
                    </a:cubicBezTo>
                    <a:cubicBezTo>
                      <a:pt x="647" y="179"/>
                      <a:pt x="616" y="201"/>
                      <a:pt x="608" y="223"/>
                    </a:cubicBezTo>
                    <a:cubicBezTo>
                      <a:pt x="599" y="246"/>
                      <a:pt x="568" y="257"/>
                      <a:pt x="542" y="268"/>
                    </a:cubicBezTo>
                    <a:cubicBezTo>
                      <a:pt x="516" y="279"/>
                      <a:pt x="481" y="297"/>
                      <a:pt x="472" y="223"/>
                    </a:cubicBezTo>
                    <a:cubicBezTo>
                      <a:pt x="463" y="149"/>
                      <a:pt x="468" y="105"/>
                      <a:pt x="468" y="68"/>
                    </a:cubicBezTo>
                    <a:cubicBezTo>
                      <a:pt x="468" y="43"/>
                      <a:pt x="468" y="23"/>
                      <a:pt x="448" y="0"/>
                    </a:cubicBezTo>
                    <a:cubicBezTo>
                      <a:pt x="446" y="2"/>
                      <a:pt x="444" y="3"/>
                      <a:pt x="442" y="5"/>
                    </a:cubicBezTo>
                    <a:cubicBezTo>
                      <a:pt x="411" y="23"/>
                      <a:pt x="385" y="1"/>
                      <a:pt x="385" y="42"/>
                    </a:cubicBezTo>
                    <a:cubicBezTo>
                      <a:pt x="385" y="82"/>
                      <a:pt x="428" y="71"/>
                      <a:pt x="385" y="82"/>
                    </a:cubicBezTo>
                    <a:cubicBezTo>
                      <a:pt x="341" y="94"/>
                      <a:pt x="328" y="71"/>
                      <a:pt x="328" y="112"/>
                    </a:cubicBezTo>
                    <a:cubicBezTo>
                      <a:pt x="328" y="153"/>
                      <a:pt x="341" y="205"/>
                      <a:pt x="337" y="238"/>
                    </a:cubicBezTo>
                    <a:cubicBezTo>
                      <a:pt x="332" y="271"/>
                      <a:pt x="324" y="290"/>
                      <a:pt x="289" y="275"/>
                    </a:cubicBezTo>
                    <a:cubicBezTo>
                      <a:pt x="254" y="260"/>
                      <a:pt x="271" y="216"/>
                      <a:pt x="228" y="264"/>
                    </a:cubicBezTo>
                    <a:cubicBezTo>
                      <a:pt x="220" y="272"/>
                      <a:pt x="214" y="279"/>
                      <a:pt x="209" y="285"/>
                    </a:cubicBezTo>
                    <a:cubicBezTo>
                      <a:pt x="212" y="298"/>
                      <a:pt x="213" y="315"/>
                      <a:pt x="219" y="338"/>
                    </a:cubicBezTo>
                    <a:cubicBezTo>
                      <a:pt x="232" y="394"/>
                      <a:pt x="232" y="383"/>
                      <a:pt x="241" y="409"/>
                    </a:cubicBezTo>
                    <a:cubicBezTo>
                      <a:pt x="249" y="435"/>
                      <a:pt x="254" y="431"/>
                      <a:pt x="293" y="397"/>
                    </a:cubicBezTo>
                    <a:cubicBezTo>
                      <a:pt x="332" y="364"/>
                      <a:pt x="311" y="416"/>
                      <a:pt x="341" y="438"/>
                    </a:cubicBezTo>
                    <a:cubicBezTo>
                      <a:pt x="372" y="461"/>
                      <a:pt x="345" y="498"/>
                      <a:pt x="354" y="546"/>
                    </a:cubicBezTo>
                    <a:cubicBezTo>
                      <a:pt x="363" y="594"/>
                      <a:pt x="367" y="609"/>
                      <a:pt x="363" y="650"/>
                    </a:cubicBezTo>
                    <a:cubicBezTo>
                      <a:pt x="359" y="690"/>
                      <a:pt x="337" y="750"/>
                      <a:pt x="337" y="787"/>
                    </a:cubicBezTo>
                    <a:cubicBezTo>
                      <a:pt x="337" y="824"/>
                      <a:pt x="311" y="824"/>
                      <a:pt x="337" y="861"/>
                    </a:cubicBezTo>
                    <a:cubicBezTo>
                      <a:pt x="363" y="898"/>
                      <a:pt x="271" y="872"/>
                      <a:pt x="267" y="898"/>
                    </a:cubicBezTo>
                    <a:cubicBezTo>
                      <a:pt x="262" y="924"/>
                      <a:pt x="249" y="935"/>
                      <a:pt x="210" y="931"/>
                    </a:cubicBezTo>
                    <a:cubicBezTo>
                      <a:pt x="171" y="928"/>
                      <a:pt x="184" y="987"/>
                      <a:pt x="158" y="1005"/>
                    </a:cubicBezTo>
                    <a:cubicBezTo>
                      <a:pt x="131" y="1024"/>
                      <a:pt x="79" y="1042"/>
                      <a:pt x="79" y="1087"/>
                    </a:cubicBezTo>
                    <a:cubicBezTo>
                      <a:pt x="79" y="1131"/>
                      <a:pt x="53" y="1131"/>
                      <a:pt x="27" y="1146"/>
                    </a:cubicBezTo>
                    <a:cubicBezTo>
                      <a:pt x="0" y="1161"/>
                      <a:pt x="22" y="1191"/>
                      <a:pt x="31" y="1213"/>
                    </a:cubicBezTo>
                    <a:cubicBezTo>
                      <a:pt x="40" y="1235"/>
                      <a:pt x="75" y="1254"/>
                      <a:pt x="70" y="1280"/>
                    </a:cubicBezTo>
                    <a:cubicBezTo>
                      <a:pt x="66" y="1306"/>
                      <a:pt x="22" y="1298"/>
                      <a:pt x="27" y="1343"/>
                    </a:cubicBezTo>
                    <a:cubicBezTo>
                      <a:pt x="31" y="1387"/>
                      <a:pt x="105" y="1328"/>
                      <a:pt x="136" y="1302"/>
                    </a:cubicBezTo>
                    <a:cubicBezTo>
                      <a:pt x="166" y="1276"/>
                      <a:pt x="201" y="1294"/>
                      <a:pt x="236" y="1302"/>
                    </a:cubicBezTo>
                    <a:cubicBezTo>
                      <a:pt x="271" y="1309"/>
                      <a:pt x="311" y="1306"/>
                      <a:pt x="341" y="1287"/>
                    </a:cubicBezTo>
                    <a:cubicBezTo>
                      <a:pt x="372" y="1268"/>
                      <a:pt x="354" y="1320"/>
                      <a:pt x="332" y="1343"/>
                    </a:cubicBezTo>
                    <a:cubicBezTo>
                      <a:pt x="311" y="1365"/>
                      <a:pt x="328" y="1387"/>
                      <a:pt x="350" y="1413"/>
                    </a:cubicBezTo>
                    <a:cubicBezTo>
                      <a:pt x="372" y="1439"/>
                      <a:pt x="341" y="1465"/>
                      <a:pt x="372" y="1480"/>
                    </a:cubicBezTo>
                    <a:cubicBezTo>
                      <a:pt x="402" y="1495"/>
                      <a:pt x="363" y="1517"/>
                      <a:pt x="376" y="1535"/>
                    </a:cubicBezTo>
                    <a:cubicBezTo>
                      <a:pt x="389" y="1554"/>
                      <a:pt x="424" y="1565"/>
                      <a:pt x="442" y="1558"/>
                    </a:cubicBezTo>
                    <a:cubicBezTo>
                      <a:pt x="459" y="1550"/>
                      <a:pt x="490" y="1546"/>
                      <a:pt x="520" y="1572"/>
                    </a:cubicBezTo>
                    <a:cubicBezTo>
                      <a:pt x="551" y="1598"/>
                      <a:pt x="529" y="1613"/>
                      <a:pt x="503" y="1635"/>
                    </a:cubicBezTo>
                    <a:cubicBezTo>
                      <a:pt x="476" y="1658"/>
                      <a:pt x="481" y="1669"/>
                      <a:pt x="485" y="1698"/>
                    </a:cubicBezTo>
                    <a:cubicBezTo>
                      <a:pt x="490" y="1728"/>
                      <a:pt x="442" y="1780"/>
                      <a:pt x="437" y="1806"/>
                    </a:cubicBezTo>
                    <a:cubicBezTo>
                      <a:pt x="433" y="1832"/>
                      <a:pt x="507" y="1806"/>
                      <a:pt x="533" y="1821"/>
                    </a:cubicBezTo>
                    <a:cubicBezTo>
                      <a:pt x="559" y="1836"/>
                      <a:pt x="590" y="1839"/>
                      <a:pt x="621" y="1839"/>
                    </a:cubicBezTo>
                    <a:cubicBezTo>
                      <a:pt x="651" y="1839"/>
                      <a:pt x="647" y="1869"/>
                      <a:pt x="629" y="1895"/>
                    </a:cubicBezTo>
                    <a:cubicBezTo>
                      <a:pt x="612" y="1921"/>
                      <a:pt x="629" y="1928"/>
                      <a:pt x="660" y="1932"/>
                    </a:cubicBezTo>
                    <a:cubicBezTo>
                      <a:pt x="691" y="1936"/>
                      <a:pt x="691" y="1954"/>
                      <a:pt x="691" y="1976"/>
                    </a:cubicBezTo>
                    <a:cubicBezTo>
                      <a:pt x="691" y="1999"/>
                      <a:pt x="717" y="1999"/>
                      <a:pt x="730" y="1973"/>
                    </a:cubicBezTo>
                    <a:cubicBezTo>
                      <a:pt x="743" y="1947"/>
                      <a:pt x="756" y="1969"/>
                      <a:pt x="787" y="1991"/>
                    </a:cubicBezTo>
                    <a:cubicBezTo>
                      <a:pt x="817" y="2013"/>
                      <a:pt x="857" y="1958"/>
                      <a:pt x="896" y="1932"/>
                    </a:cubicBezTo>
                    <a:cubicBezTo>
                      <a:pt x="935" y="1906"/>
                      <a:pt x="957" y="1928"/>
                      <a:pt x="953" y="1939"/>
                    </a:cubicBezTo>
                    <a:cubicBezTo>
                      <a:pt x="948" y="1950"/>
                      <a:pt x="966" y="2006"/>
                      <a:pt x="988" y="2047"/>
                    </a:cubicBezTo>
                    <a:cubicBezTo>
                      <a:pt x="1009" y="2088"/>
                      <a:pt x="1018" y="2065"/>
                      <a:pt x="1044" y="2051"/>
                    </a:cubicBezTo>
                    <a:cubicBezTo>
                      <a:pt x="1071" y="2036"/>
                      <a:pt x="1088" y="2065"/>
                      <a:pt x="1123" y="2062"/>
                    </a:cubicBezTo>
                    <a:cubicBezTo>
                      <a:pt x="1158" y="2058"/>
                      <a:pt x="1132" y="2032"/>
                      <a:pt x="1114" y="1995"/>
                    </a:cubicBezTo>
                    <a:cubicBezTo>
                      <a:pt x="1097" y="1958"/>
                      <a:pt x="1119" y="1965"/>
                      <a:pt x="1123" y="1939"/>
                    </a:cubicBezTo>
                    <a:cubicBezTo>
                      <a:pt x="1127" y="1913"/>
                      <a:pt x="1079" y="1854"/>
                      <a:pt x="1071" y="1832"/>
                    </a:cubicBezTo>
                    <a:cubicBezTo>
                      <a:pt x="1062" y="1810"/>
                      <a:pt x="1053" y="1773"/>
                      <a:pt x="1075" y="1743"/>
                    </a:cubicBezTo>
                    <a:cubicBezTo>
                      <a:pt x="1097" y="1713"/>
                      <a:pt x="1114" y="1717"/>
                      <a:pt x="1123" y="1732"/>
                    </a:cubicBezTo>
                    <a:cubicBezTo>
                      <a:pt x="1132" y="1747"/>
                      <a:pt x="1132" y="1754"/>
                      <a:pt x="1145" y="1743"/>
                    </a:cubicBezTo>
                    <a:cubicBezTo>
                      <a:pt x="1158" y="1732"/>
                      <a:pt x="1167" y="1739"/>
                      <a:pt x="1206" y="1750"/>
                    </a:cubicBezTo>
                    <a:cubicBezTo>
                      <a:pt x="1245" y="1761"/>
                      <a:pt x="1228" y="1739"/>
                      <a:pt x="1267" y="1695"/>
                    </a:cubicBezTo>
                    <a:cubicBezTo>
                      <a:pt x="1306" y="1650"/>
                      <a:pt x="1324" y="1658"/>
                      <a:pt x="1350" y="1669"/>
                    </a:cubicBezTo>
                    <a:cubicBezTo>
                      <a:pt x="1376" y="1680"/>
                      <a:pt x="1403" y="1710"/>
                      <a:pt x="1433" y="1728"/>
                    </a:cubicBezTo>
                    <a:cubicBezTo>
                      <a:pt x="1464" y="1747"/>
                      <a:pt x="1494" y="1706"/>
                      <a:pt x="1512" y="1665"/>
                    </a:cubicBezTo>
                    <a:cubicBezTo>
                      <a:pt x="1529" y="1624"/>
                      <a:pt x="1547" y="1661"/>
                      <a:pt x="1560" y="1680"/>
                    </a:cubicBezTo>
                    <a:cubicBezTo>
                      <a:pt x="1573" y="1698"/>
                      <a:pt x="1595" y="1684"/>
                      <a:pt x="1603" y="1650"/>
                    </a:cubicBezTo>
                    <a:cubicBezTo>
                      <a:pt x="1612" y="1617"/>
                      <a:pt x="1656" y="1687"/>
                      <a:pt x="1686" y="1706"/>
                    </a:cubicBezTo>
                    <a:cubicBezTo>
                      <a:pt x="1717" y="1724"/>
                      <a:pt x="1708" y="1661"/>
                      <a:pt x="1721" y="1643"/>
                    </a:cubicBezTo>
                    <a:cubicBezTo>
                      <a:pt x="1735" y="1624"/>
                      <a:pt x="1769" y="1647"/>
                      <a:pt x="1783" y="1658"/>
                    </a:cubicBezTo>
                    <a:cubicBezTo>
                      <a:pt x="1796" y="1669"/>
                      <a:pt x="1822" y="1661"/>
                      <a:pt x="1839" y="1643"/>
                    </a:cubicBezTo>
                    <a:cubicBezTo>
                      <a:pt x="1857" y="1624"/>
                      <a:pt x="1879" y="1624"/>
                      <a:pt x="1909" y="1609"/>
                    </a:cubicBezTo>
                    <a:cubicBezTo>
                      <a:pt x="1940" y="1595"/>
                      <a:pt x="1918" y="1587"/>
                      <a:pt x="1918" y="1558"/>
                    </a:cubicBezTo>
                    <a:cubicBezTo>
                      <a:pt x="1918" y="1528"/>
                      <a:pt x="1940" y="1528"/>
                      <a:pt x="1975" y="1528"/>
                    </a:cubicBezTo>
                    <a:cubicBezTo>
                      <a:pt x="2010" y="1528"/>
                      <a:pt x="2010" y="1517"/>
                      <a:pt x="2036" y="1491"/>
                    </a:cubicBezTo>
                    <a:cubicBezTo>
                      <a:pt x="2062" y="1465"/>
                      <a:pt x="2067" y="1509"/>
                      <a:pt x="2093" y="1528"/>
                    </a:cubicBezTo>
                    <a:cubicBezTo>
                      <a:pt x="2093" y="1528"/>
                      <a:pt x="2094" y="1529"/>
                      <a:pt x="2094" y="1529"/>
                    </a:cubicBezTo>
                    <a:cubicBezTo>
                      <a:pt x="2116" y="1504"/>
                      <a:pt x="2145" y="1483"/>
                      <a:pt x="2154" y="1463"/>
                    </a:cubicBezTo>
                    <a:cubicBezTo>
                      <a:pt x="2168" y="1435"/>
                      <a:pt x="2213" y="1464"/>
                      <a:pt x="2240" y="145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A4A67FB9-9A5E-4742-B654-1C8B2CC2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330"/>
                <a:ext cx="916" cy="601"/>
              </a:xfrm>
              <a:custGeom>
                <a:avLst/>
                <a:gdLst>
                  <a:gd name="T0" fmla="*/ 1938 w 1978"/>
                  <a:gd name="T1" fmla="*/ 430 h 1298"/>
                  <a:gd name="T2" fmla="*/ 1896 w 1978"/>
                  <a:gd name="T3" fmla="*/ 398 h 1298"/>
                  <a:gd name="T4" fmla="*/ 1794 w 1978"/>
                  <a:gd name="T5" fmla="*/ 345 h 1298"/>
                  <a:gd name="T6" fmla="*/ 1719 w 1978"/>
                  <a:gd name="T7" fmla="*/ 267 h 1298"/>
                  <a:gd name="T8" fmla="*/ 1715 w 1978"/>
                  <a:gd name="T9" fmla="*/ 117 h 1298"/>
                  <a:gd name="T10" fmla="*/ 1676 w 1978"/>
                  <a:gd name="T11" fmla="*/ 12 h 1298"/>
                  <a:gd name="T12" fmla="*/ 1578 w 1978"/>
                  <a:gd name="T13" fmla="*/ 37 h 1298"/>
                  <a:gd name="T14" fmla="*/ 1489 w 1978"/>
                  <a:gd name="T15" fmla="*/ 114 h 1298"/>
                  <a:gd name="T16" fmla="*/ 1365 w 1978"/>
                  <a:gd name="T17" fmla="*/ 120 h 1298"/>
                  <a:gd name="T18" fmla="*/ 1261 w 1978"/>
                  <a:gd name="T19" fmla="*/ 120 h 1298"/>
                  <a:gd name="T20" fmla="*/ 1200 w 1978"/>
                  <a:gd name="T21" fmla="*/ 197 h 1298"/>
                  <a:gd name="T22" fmla="*/ 1135 w 1978"/>
                  <a:gd name="T23" fmla="*/ 264 h 1298"/>
                  <a:gd name="T24" fmla="*/ 1012 w 1978"/>
                  <a:gd name="T25" fmla="*/ 290 h 1298"/>
                  <a:gd name="T26" fmla="*/ 907 w 1978"/>
                  <a:gd name="T27" fmla="*/ 360 h 1298"/>
                  <a:gd name="T28" fmla="*/ 798 w 1978"/>
                  <a:gd name="T29" fmla="*/ 349 h 1298"/>
                  <a:gd name="T30" fmla="*/ 685 w 1978"/>
                  <a:gd name="T31" fmla="*/ 301 h 1298"/>
                  <a:gd name="T32" fmla="*/ 523 w 1978"/>
                  <a:gd name="T33" fmla="*/ 412 h 1298"/>
                  <a:gd name="T34" fmla="*/ 379 w 1978"/>
                  <a:gd name="T35" fmla="*/ 516 h 1298"/>
                  <a:gd name="T36" fmla="*/ 195 w 1978"/>
                  <a:gd name="T37" fmla="*/ 445 h 1298"/>
                  <a:gd name="T38" fmla="*/ 69 w 1978"/>
                  <a:gd name="T39" fmla="*/ 527 h 1298"/>
                  <a:gd name="T40" fmla="*/ 9 w 1978"/>
                  <a:gd name="T41" fmla="*/ 567 h 1298"/>
                  <a:gd name="T42" fmla="*/ 81 w 1978"/>
                  <a:gd name="T43" fmla="*/ 580 h 1298"/>
                  <a:gd name="T44" fmla="*/ 186 w 1978"/>
                  <a:gd name="T45" fmla="*/ 645 h 1298"/>
                  <a:gd name="T46" fmla="*/ 305 w 1978"/>
                  <a:gd name="T47" fmla="*/ 658 h 1298"/>
                  <a:gd name="T48" fmla="*/ 418 w 1978"/>
                  <a:gd name="T49" fmla="*/ 675 h 1298"/>
                  <a:gd name="T50" fmla="*/ 430 w 1978"/>
                  <a:gd name="T51" fmla="*/ 815 h 1298"/>
                  <a:gd name="T52" fmla="*/ 284 w 1978"/>
                  <a:gd name="T53" fmla="*/ 891 h 1298"/>
                  <a:gd name="T54" fmla="*/ 427 w 1978"/>
                  <a:gd name="T55" fmla="*/ 931 h 1298"/>
                  <a:gd name="T56" fmla="*/ 545 w 1978"/>
                  <a:gd name="T57" fmla="*/ 957 h 1298"/>
                  <a:gd name="T58" fmla="*/ 593 w 1978"/>
                  <a:gd name="T59" fmla="*/ 1038 h 1298"/>
                  <a:gd name="T60" fmla="*/ 623 w 1978"/>
                  <a:gd name="T61" fmla="*/ 1153 h 1298"/>
                  <a:gd name="T62" fmla="*/ 720 w 1978"/>
                  <a:gd name="T63" fmla="*/ 1220 h 1298"/>
                  <a:gd name="T64" fmla="*/ 929 w 1978"/>
                  <a:gd name="T65" fmla="*/ 1253 h 1298"/>
                  <a:gd name="T66" fmla="*/ 1065 w 1978"/>
                  <a:gd name="T67" fmla="*/ 1264 h 1298"/>
                  <a:gd name="T68" fmla="*/ 1161 w 1978"/>
                  <a:gd name="T69" fmla="*/ 1220 h 1298"/>
                  <a:gd name="T70" fmla="*/ 1296 w 1978"/>
                  <a:gd name="T71" fmla="*/ 1294 h 1298"/>
                  <a:gd name="T72" fmla="*/ 1423 w 1978"/>
                  <a:gd name="T73" fmla="*/ 1249 h 1298"/>
                  <a:gd name="T74" fmla="*/ 1447 w 1978"/>
                  <a:gd name="T75" fmla="*/ 1231 h 1298"/>
                  <a:gd name="T76" fmla="*/ 1501 w 1978"/>
                  <a:gd name="T77" fmla="*/ 1164 h 1298"/>
                  <a:gd name="T78" fmla="*/ 1608 w 1978"/>
                  <a:gd name="T79" fmla="*/ 1079 h 1298"/>
                  <a:gd name="T80" fmla="*/ 1685 w 1978"/>
                  <a:gd name="T81" fmla="*/ 1020 h 1298"/>
                  <a:gd name="T82" fmla="*/ 1801 w 1978"/>
                  <a:gd name="T83" fmla="*/ 910 h 1298"/>
                  <a:gd name="T84" fmla="*/ 1862 w 1978"/>
                  <a:gd name="T85" fmla="*/ 681 h 1298"/>
                  <a:gd name="T86" fmla="*/ 1954 w 1978"/>
                  <a:gd name="T87" fmla="*/ 523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8" h="1298">
                    <a:moveTo>
                      <a:pt x="1967" y="480"/>
                    </a:moveTo>
                    <a:cubicBezTo>
                      <a:pt x="1956" y="456"/>
                      <a:pt x="1930" y="460"/>
                      <a:pt x="1938" y="430"/>
                    </a:cubicBezTo>
                    <a:cubicBezTo>
                      <a:pt x="1943" y="415"/>
                      <a:pt x="1938" y="406"/>
                      <a:pt x="1939" y="400"/>
                    </a:cubicBezTo>
                    <a:cubicBezTo>
                      <a:pt x="1913" y="391"/>
                      <a:pt x="1915" y="402"/>
                      <a:pt x="1896" y="398"/>
                    </a:cubicBezTo>
                    <a:cubicBezTo>
                      <a:pt x="1869" y="392"/>
                      <a:pt x="1879" y="401"/>
                      <a:pt x="1840" y="431"/>
                    </a:cubicBezTo>
                    <a:cubicBezTo>
                      <a:pt x="1801" y="462"/>
                      <a:pt x="1804" y="376"/>
                      <a:pt x="1794" y="345"/>
                    </a:cubicBezTo>
                    <a:cubicBezTo>
                      <a:pt x="1784" y="315"/>
                      <a:pt x="1752" y="331"/>
                      <a:pt x="1706" y="331"/>
                    </a:cubicBezTo>
                    <a:cubicBezTo>
                      <a:pt x="1660" y="331"/>
                      <a:pt x="1660" y="312"/>
                      <a:pt x="1719" y="267"/>
                    </a:cubicBezTo>
                    <a:cubicBezTo>
                      <a:pt x="1778" y="223"/>
                      <a:pt x="1755" y="178"/>
                      <a:pt x="1758" y="145"/>
                    </a:cubicBezTo>
                    <a:cubicBezTo>
                      <a:pt x="1761" y="112"/>
                      <a:pt x="1748" y="117"/>
                      <a:pt x="1715" y="117"/>
                    </a:cubicBezTo>
                    <a:cubicBezTo>
                      <a:pt x="1683" y="117"/>
                      <a:pt x="1702" y="81"/>
                      <a:pt x="1719" y="50"/>
                    </a:cubicBezTo>
                    <a:cubicBezTo>
                      <a:pt x="1735" y="20"/>
                      <a:pt x="1709" y="23"/>
                      <a:pt x="1676" y="12"/>
                    </a:cubicBezTo>
                    <a:cubicBezTo>
                      <a:pt x="1643" y="0"/>
                      <a:pt x="1640" y="23"/>
                      <a:pt x="1627" y="34"/>
                    </a:cubicBezTo>
                    <a:cubicBezTo>
                      <a:pt x="1614" y="45"/>
                      <a:pt x="1604" y="42"/>
                      <a:pt x="1578" y="37"/>
                    </a:cubicBezTo>
                    <a:cubicBezTo>
                      <a:pt x="1552" y="31"/>
                      <a:pt x="1542" y="34"/>
                      <a:pt x="1535" y="62"/>
                    </a:cubicBezTo>
                    <a:cubicBezTo>
                      <a:pt x="1529" y="89"/>
                      <a:pt x="1525" y="75"/>
                      <a:pt x="1489" y="114"/>
                    </a:cubicBezTo>
                    <a:cubicBezTo>
                      <a:pt x="1404" y="128"/>
                      <a:pt x="1453" y="117"/>
                      <a:pt x="1424" y="70"/>
                    </a:cubicBezTo>
                    <a:cubicBezTo>
                      <a:pt x="1394" y="23"/>
                      <a:pt x="1368" y="92"/>
                      <a:pt x="1365" y="120"/>
                    </a:cubicBezTo>
                    <a:cubicBezTo>
                      <a:pt x="1362" y="148"/>
                      <a:pt x="1329" y="162"/>
                      <a:pt x="1316" y="137"/>
                    </a:cubicBezTo>
                    <a:cubicBezTo>
                      <a:pt x="1309" y="124"/>
                      <a:pt x="1285" y="121"/>
                      <a:pt x="1261" y="120"/>
                    </a:cubicBezTo>
                    <a:cubicBezTo>
                      <a:pt x="1265" y="134"/>
                      <a:pt x="1264" y="150"/>
                      <a:pt x="1252" y="167"/>
                    </a:cubicBezTo>
                    <a:cubicBezTo>
                      <a:pt x="1231" y="201"/>
                      <a:pt x="1218" y="212"/>
                      <a:pt x="1200" y="197"/>
                    </a:cubicBezTo>
                    <a:cubicBezTo>
                      <a:pt x="1183" y="182"/>
                      <a:pt x="1135" y="178"/>
                      <a:pt x="1135" y="208"/>
                    </a:cubicBezTo>
                    <a:cubicBezTo>
                      <a:pt x="1135" y="238"/>
                      <a:pt x="1178" y="264"/>
                      <a:pt x="1135" y="264"/>
                    </a:cubicBezTo>
                    <a:cubicBezTo>
                      <a:pt x="1091" y="264"/>
                      <a:pt x="1073" y="249"/>
                      <a:pt x="1065" y="275"/>
                    </a:cubicBezTo>
                    <a:cubicBezTo>
                      <a:pt x="1056" y="301"/>
                      <a:pt x="1043" y="308"/>
                      <a:pt x="1012" y="290"/>
                    </a:cubicBezTo>
                    <a:cubicBezTo>
                      <a:pt x="982" y="271"/>
                      <a:pt x="942" y="278"/>
                      <a:pt x="934" y="304"/>
                    </a:cubicBezTo>
                    <a:cubicBezTo>
                      <a:pt x="925" y="330"/>
                      <a:pt x="938" y="353"/>
                      <a:pt x="907" y="360"/>
                    </a:cubicBezTo>
                    <a:cubicBezTo>
                      <a:pt x="877" y="367"/>
                      <a:pt x="877" y="404"/>
                      <a:pt x="851" y="378"/>
                    </a:cubicBezTo>
                    <a:cubicBezTo>
                      <a:pt x="824" y="353"/>
                      <a:pt x="816" y="338"/>
                      <a:pt x="798" y="349"/>
                    </a:cubicBezTo>
                    <a:cubicBezTo>
                      <a:pt x="781" y="360"/>
                      <a:pt x="750" y="360"/>
                      <a:pt x="733" y="327"/>
                    </a:cubicBezTo>
                    <a:cubicBezTo>
                      <a:pt x="715" y="293"/>
                      <a:pt x="724" y="264"/>
                      <a:pt x="685" y="301"/>
                    </a:cubicBezTo>
                    <a:cubicBezTo>
                      <a:pt x="645" y="338"/>
                      <a:pt x="658" y="367"/>
                      <a:pt x="610" y="371"/>
                    </a:cubicBezTo>
                    <a:cubicBezTo>
                      <a:pt x="562" y="375"/>
                      <a:pt x="545" y="390"/>
                      <a:pt x="523" y="412"/>
                    </a:cubicBezTo>
                    <a:cubicBezTo>
                      <a:pt x="501" y="434"/>
                      <a:pt x="436" y="423"/>
                      <a:pt x="436" y="460"/>
                    </a:cubicBezTo>
                    <a:cubicBezTo>
                      <a:pt x="436" y="497"/>
                      <a:pt x="414" y="538"/>
                      <a:pt x="379" y="516"/>
                    </a:cubicBezTo>
                    <a:cubicBezTo>
                      <a:pt x="344" y="493"/>
                      <a:pt x="313" y="479"/>
                      <a:pt x="287" y="482"/>
                    </a:cubicBezTo>
                    <a:cubicBezTo>
                      <a:pt x="261" y="486"/>
                      <a:pt x="230" y="441"/>
                      <a:pt x="195" y="445"/>
                    </a:cubicBezTo>
                    <a:cubicBezTo>
                      <a:pt x="160" y="449"/>
                      <a:pt x="156" y="464"/>
                      <a:pt x="139" y="486"/>
                    </a:cubicBezTo>
                    <a:cubicBezTo>
                      <a:pt x="121" y="508"/>
                      <a:pt x="112" y="527"/>
                      <a:pt x="69" y="527"/>
                    </a:cubicBezTo>
                    <a:cubicBezTo>
                      <a:pt x="49" y="527"/>
                      <a:pt x="30" y="523"/>
                      <a:pt x="18" y="516"/>
                    </a:cubicBezTo>
                    <a:cubicBezTo>
                      <a:pt x="7" y="530"/>
                      <a:pt x="0" y="548"/>
                      <a:pt x="9" y="567"/>
                    </a:cubicBezTo>
                    <a:cubicBezTo>
                      <a:pt x="28" y="612"/>
                      <a:pt x="50" y="622"/>
                      <a:pt x="56" y="601"/>
                    </a:cubicBezTo>
                    <a:cubicBezTo>
                      <a:pt x="63" y="580"/>
                      <a:pt x="56" y="579"/>
                      <a:pt x="81" y="580"/>
                    </a:cubicBezTo>
                    <a:cubicBezTo>
                      <a:pt x="105" y="581"/>
                      <a:pt x="159" y="570"/>
                      <a:pt x="166" y="597"/>
                    </a:cubicBezTo>
                    <a:cubicBezTo>
                      <a:pt x="172" y="623"/>
                      <a:pt x="177" y="633"/>
                      <a:pt x="186" y="645"/>
                    </a:cubicBezTo>
                    <a:cubicBezTo>
                      <a:pt x="194" y="658"/>
                      <a:pt x="238" y="697"/>
                      <a:pt x="263" y="673"/>
                    </a:cubicBezTo>
                    <a:cubicBezTo>
                      <a:pt x="287" y="649"/>
                      <a:pt x="289" y="640"/>
                      <a:pt x="305" y="658"/>
                    </a:cubicBezTo>
                    <a:cubicBezTo>
                      <a:pt x="321" y="676"/>
                      <a:pt x="326" y="688"/>
                      <a:pt x="354" y="683"/>
                    </a:cubicBezTo>
                    <a:cubicBezTo>
                      <a:pt x="382" y="677"/>
                      <a:pt x="395" y="645"/>
                      <a:pt x="418" y="675"/>
                    </a:cubicBezTo>
                    <a:cubicBezTo>
                      <a:pt x="441" y="704"/>
                      <a:pt x="451" y="718"/>
                      <a:pt x="453" y="750"/>
                    </a:cubicBezTo>
                    <a:cubicBezTo>
                      <a:pt x="454" y="782"/>
                      <a:pt x="456" y="804"/>
                      <a:pt x="430" y="815"/>
                    </a:cubicBezTo>
                    <a:cubicBezTo>
                      <a:pt x="403" y="826"/>
                      <a:pt x="358" y="797"/>
                      <a:pt x="344" y="825"/>
                    </a:cubicBezTo>
                    <a:cubicBezTo>
                      <a:pt x="335" y="845"/>
                      <a:pt x="306" y="866"/>
                      <a:pt x="284" y="891"/>
                    </a:cubicBezTo>
                    <a:cubicBezTo>
                      <a:pt x="310" y="908"/>
                      <a:pt x="331" y="902"/>
                      <a:pt x="361" y="938"/>
                    </a:cubicBezTo>
                    <a:cubicBezTo>
                      <a:pt x="392" y="975"/>
                      <a:pt x="405" y="949"/>
                      <a:pt x="427" y="931"/>
                    </a:cubicBezTo>
                    <a:cubicBezTo>
                      <a:pt x="449" y="912"/>
                      <a:pt x="466" y="938"/>
                      <a:pt x="488" y="957"/>
                    </a:cubicBezTo>
                    <a:cubicBezTo>
                      <a:pt x="510" y="975"/>
                      <a:pt x="527" y="975"/>
                      <a:pt x="545" y="957"/>
                    </a:cubicBezTo>
                    <a:cubicBezTo>
                      <a:pt x="562" y="938"/>
                      <a:pt x="593" y="953"/>
                      <a:pt x="619" y="964"/>
                    </a:cubicBezTo>
                    <a:cubicBezTo>
                      <a:pt x="645" y="975"/>
                      <a:pt x="619" y="1016"/>
                      <a:pt x="593" y="1038"/>
                    </a:cubicBezTo>
                    <a:cubicBezTo>
                      <a:pt x="567" y="1060"/>
                      <a:pt x="571" y="1075"/>
                      <a:pt x="588" y="1090"/>
                    </a:cubicBezTo>
                    <a:cubicBezTo>
                      <a:pt x="606" y="1105"/>
                      <a:pt x="610" y="1135"/>
                      <a:pt x="623" y="1153"/>
                    </a:cubicBezTo>
                    <a:cubicBezTo>
                      <a:pt x="637" y="1172"/>
                      <a:pt x="632" y="1190"/>
                      <a:pt x="654" y="1186"/>
                    </a:cubicBezTo>
                    <a:cubicBezTo>
                      <a:pt x="676" y="1183"/>
                      <a:pt x="698" y="1194"/>
                      <a:pt x="720" y="1220"/>
                    </a:cubicBezTo>
                    <a:cubicBezTo>
                      <a:pt x="741" y="1246"/>
                      <a:pt x="811" y="1257"/>
                      <a:pt x="842" y="1275"/>
                    </a:cubicBezTo>
                    <a:cubicBezTo>
                      <a:pt x="872" y="1294"/>
                      <a:pt x="907" y="1246"/>
                      <a:pt x="929" y="1253"/>
                    </a:cubicBezTo>
                    <a:cubicBezTo>
                      <a:pt x="939" y="1256"/>
                      <a:pt x="958" y="1273"/>
                      <a:pt x="976" y="1290"/>
                    </a:cubicBezTo>
                    <a:cubicBezTo>
                      <a:pt x="996" y="1262"/>
                      <a:pt x="1013" y="1264"/>
                      <a:pt x="1065" y="1264"/>
                    </a:cubicBezTo>
                    <a:cubicBezTo>
                      <a:pt x="1126" y="1264"/>
                      <a:pt x="1139" y="1275"/>
                      <a:pt x="1126" y="1238"/>
                    </a:cubicBezTo>
                    <a:cubicBezTo>
                      <a:pt x="1113" y="1201"/>
                      <a:pt x="1121" y="1168"/>
                      <a:pt x="1161" y="1220"/>
                    </a:cubicBezTo>
                    <a:cubicBezTo>
                      <a:pt x="1200" y="1272"/>
                      <a:pt x="1148" y="1249"/>
                      <a:pt x="1213" y="1253"/>
                    </a:cubicBezTo>
                    <a:cubicBezTo>
                      <a:pt x="1279" y="1257"/>
                      <a:pt x="1231" y="1290"/>
                      <a:pt x="1296" y="1294"/>
                    </a:cubicBezTo>
                    <a:cubicBezTo>
                      <a:pt x="1362" y="1298"/>
                      <a:pt x="1392" y="1279"/>
                      <a:pt x="1392" y="1264"/>
                    </a:cubicBezTo>
                    <a:cubicBezTo>
                      <a:pt x="1392" y="1249"/>
                      <a:pt x="1418" y="1216"/>
                      <a:pt x="1423" y="1249"/>
                    </a:cubicBezTo>
                    <a:cubicBezTo>
                      <a:pt x="1423" y="1253"/>
                      <a:pt x="1424" y="1256"/>
                      <a:pt x="1424" y="1259"/>
                    </a:cubicBezTo>
                    <a:cubicBezTo>
                      <a:pt x="1430" y="1247"/>
                      <a:pt x="1437" y="1235"/>
                      <a:pt x="1447" y="1231"/>
                    </a:cubicBezTo>
                    <a:cubicBezTo>
                      <a:pt x="1469" y="1222"/>
                      <a:pt x="1486" y="1214"/>
                      <a:pt x="1486" y="1194"/>
                    </a:cubicBezTo>
                    <a:cubicBezTo>
                      <a:pt x="1486" y="1173"/>
                      <a:pt x="1471" y="1164"/>
                      <a:pt x="1501" y="1164"/>
                    </a:cubicBezTo>
                    <a:cubicBezTo>
                      <a:pt x="1532" y="1164"/>
                      <a:pt x="1591" y="1177"/>
                      <a:pt x="1591" y="1135"/>
                    </a:cubicBezTo>
                    <a:cubicBezTo>
                      <a:pt x="1591" y="1092"/>
                      <a:pt x="1576" y="1062"/>
                      <a:pt x="1608" y="1079"/>
                    </a:cubicBezTo>
                    <a:cubicBezTo>
                      <a:pt x="1641" y="1096"/>
                      <a:pt x="1663" y="1090"/>
                      <a:pt x="1674" y="1066"/>
                    </a:cubicBezTo>
                    <a:cubicBezTo>
                      <a:pt x="1685" y="1042"/>
                      <a:pt x="1700" y="1042"/>
                      <a:pt x="1685" y="1020"/>
                    </a:cubicBezTo>
                    <a:cubicBezTo>
                      <a:pt x="1670" y="997"/>
                      <a:pt x="1672" y="979"/>
                      <a:pt x="1694" y="971"/>
                    </a:cubicBezTo>
                    <a:cubicBezTo>
                      <a:pt x="1715" y="964"/>
                      <a:pt x="1777" y="940"/>
                      <a:pt x="1801" y="910"/>
                    </a:cubicBezTo>
                    <a:cubicBezTo>
                      <a:pt x="1825" y="881"/>
                      <a:pt x="1851" y="870"/>
                      <a:pt x="1840" y="836"/>
                    </a:cubicBezTo>
                    <a:cubicBezTo>
                      <a:pt x="1829" y="803"/>
                      <a:pt x="1807" y="732"/>
                      <a:pt x="1862" y="681"/>
                    </a:cubicBezTo>
                    <a:cubicBezTo>
                      <a:pt x="1916" y="629"/>
                      <a:pt x="1936" y="640"/>
                      <a:pt x="1938" y="599"/>
                    </a:cubicBezTo>
                    <a:cubicBezTo>
                      <a:pt x="1940" y="558"/>
                      <a:pt x="1932" y="536"/>
                      <a:pt x="1954" y="523"/>
                    </a:cubicBezTo>
                    <a:cubicBezTo>
                      <a:pt x="1975" y="510"/>
                      <a:pt x="1978" y="504"/>
                      <a:pt x="1967" y="48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5E9A9082-7E89-CD47-BCA8-12D526E03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805"/>
                <a:ext cx="590" cy="922"/>
              </a:xfrm>
              <a:custGeom>
                <a:avLst/>
                <a:gdLst>
                  <a:gd name="T0" fmla="*/ 1149 w 1273"/>
                  <a:gd name="T1" fmla="*/ 1405 h 1992"/>
                  <a:gd name="T2" fmla="*/ 1053 w 1273"/>
                  <a:gd name="T3" fmla="*/ 1201 h 1992"/>
                  <a:gd name="T4" fmla="*/ 1105 w 1273"/>
                  <a:gd name="T5" fmla="*/ 957 h 1992"/>
                  <a:gd name="T6" fmla="*/ 1044 w 1273"/>
                  <a:gd name="T7" fmla="*/ 727 h 1992"/>
                  <a:gd name="T8" fmla="*/ 1088 w 1273"/>
                  <a:gd name="T9" fmla="*/ 590 h 1992"/>
                  <a:gd name="T10" fmla="*/ 1088 w 1273"/>
                  <a:gd name="T11" fmla="*/ 486 h 1992"/>
                  <a:gd name="T12" fmla="*/ 1094 w 1273"/>
                  <a:gd name="T13" fmla="*/ 280 h 1992"/>
                  <a:gd name="T14" fmla="*/ 1131 w 1273"/>
                  <a:gd name="T15" fmla="*/ 132 h 1992"/>
                  <a:gd name="T16" fmla="*/ 1098 w 1273"/>
                  <a:gd name="T17" fmla="*/ 0 h 1992"/>
                  <a:gd name="T18" fmla="*/ 996 w 1273"/>
                  <a:gd name="T19" fmla="*/ 76 h 1992"/>
                  <a:gd name="T20" fmla="*/ 900 w 1273"/>
                  <a:gd name="T21" fmla="*/ 110 h 1992"/>
                  <a:gd name="T22" fmla="*/ 834 w 1273"/>
                  <a:gd name="T23" fmla="*/ 265 h 1992"/>
                  <a:gd name="T24" fmla="*/ 699 w 1273"/>
                  <a:gd name="T25" fmla="*/ 380 h 1992"/>
                  <a:gd name="T26" fmla="*/ 629 w 1273"/>
                  <a:gd name="T27" fmla="*/ 506 h 1992"/>
                  <a:gd name="T28" fmla="*/ 476 w 1273"/>
                  <a:gd name="T29" fmla="*/ 491 h 1992"/>
                  <a:gd name="T30" fmla="*/ 377 w 1273"/>
                  <a:gd name="T31" fmla="*/ 501 h 1992"/>
                  <a:gd name="T32" fmla="*/ 314 w 1273"/>
                  <a:gd name="T33" fmla="*/ 595 h 1992"/>
                  <a:gd name="T34" fmla="*/ 327 w 1273"/>
                  <a:gd name="T35" fmla="*/ 704 h 1992"/>
                  <a:gd name="T36" fmla="*/ 500 w 1273"/>
                  <a:gd name="T37" fmla="*/ 784 h 1992"/>
                  <a:gd name="T38" fmla="*/ 664 w 1273"/>
                  <a:gd name="T39" fmla="*/ 901 h 1992"/>
                  <a:gd name="T40" fmla="*/ 642 w 1273"/>
                  <a:gd name="T41" fmla="*/ 1038 h 1992"/>
                  <a:gd name="T42" fmla="*/ 563 w 1273"/>
                  <a:gd name="T43" fmla="*/ 1120 h 1992"/>
                  <a:gd name="T44" fmla="*/ 509 w 1273"/>
                  <a:gd name="T45" fmla="*/ 1127 h 1992"/>
                  <a:gd name="T46" fmla="*/ 472 w 1273"/>
                  <a:gd name="T47" fmla="*/ 1196 h 1992"/>
                  <a:gd name="T48" fmla="*/ 356 w 1273"/>
                  <a:gd name="T49" fmla="*/ 1225 h 1992"/>
                  <a:gd name="T50" fmla="*/ 205 w 1273"/>
                  <a:gd name="T51" fmla="*/ 1183 h 1992"/>
                  <a:gd name="T52" fmla="*/ 175 w 1273"/>
                  <a:gd name="T53" fmla="*/ 1277 h 1992"/>
                  <a:gd name="T54" fmla="*/ 179 w 1273"/>
                  <a:gd name="T55" fmla="*/ 1331 h 1992"/>
                  <a:gd name="T56" fmla="*/ 212 w 1273"/>
                  <a:gd name="T57" fmla="*/ 1416 h 1992"/>
                  <a:gd name="T58" fmla="*/ 179 w 1273"/>
                  <a:gd name="T59" fmla="*/ 1481 h 1992"/>
                  <a:gd name="T60" fmla="*/ 201 w 1273"/>
                  <a:gd name="T61" fmla="*/ 1540 h 1992"/>
                  <a:gd name="T62" fmla="*/ 148 w 1273"/>
                  <a:gd name="T63" fmla="*/ 1551 h 1992"/>
                  <a:gd name="T64" fmla="*/ 76 w 1273"/>
                  <a:gd name="T65" fmla="*/ 1564 h 1992"/>
                  <a:gd name="T66" fmla="*/ 61 w 1273"/>
                  <a:gd name="T67" fmla="*/ 1624 h 1992"/>
                  <a:gd name="T68" fmla="*/ 61 w 1273"/>
                  <a:gd name="T69" fmla="*/ 1698 h 1992"/>
                  <a:gd name="T70" fmla="*/ 46 w 1273"/>
                  <a:gd name="T71" fmla="*/ 1735 h 1992"/>
                  <a:gd name="T72" fmla="*/ 214 w 1273"/>
                  <a:gd name="T73" fmla="*/ 1789 h 1992"/>
                  <a:gd name="T74" fmla="*/ 349 w 1273"/>
                  <a:gd name="T75" fmla="*/ 1823 h 1992"/>
                  <a:gd name="T76" fmla="*/ 438 w 1273"/>
                  <a:gd name="T77" fmla="*/ 1834 h 1992"/>
                  <a:gd name="T78" fmla="*/ 536 w 1273"/>
                  <a:gd name="T79" fmla="*/ 1890 h 1992"/>
                  <a:gd name="T80" fmla="*/ 677 w 1273"/>
                  <a:gd name="T81" fmla="*/ 1876 h 1992"/>
                  <a:gd name="T82" fmla="*/ 805 w 1273"/>
                  <a:gd name="T83" fmla="*/ 1929 h 1992"/>
                  <a:gd name="T84" fmla="*/ 939 w 1273"/>
                  <a:gd name="T85" fmla="*/ 1959 h 1992"/>
                  <a:gd name="T86" fmla="*/ 970 w 1273"/>
                  <a:gd name="T87" fmla="*/ 1909 h 1992"/>
                  <a:gd name="T88" fmla="*/ 930 w 1273"/>
                  <a:gd name="T89" fmla="*/ 1816 h 1992"/>
                  <a:gd name="T90" fmla="*/ 1059 w 1273"/>
                  <a:gd name="T91" fmla="*/ 1752 h 1992"/>
                  <a:gd name="T92" fmla="*/ 974 w 1273"/>
                  <a:gd name="T93" fmla="*/ 1679 h 1992"/>
                  <a:gd name="T94" fmla="*/ 913 w 1273"/>
                  <a:gd name="T95" fmla="*/ 1626 h 1992"/>
                  <a:gd name="T96" fmla="*/ 1048 w 1273"/>
                  <a:gd name="T97" fmla="*/ 1603 h 1992"/>
                  <a:gd name="T98" fmla="*/ 1168 w 1273"/>
                  <a:gd name="T99" fmla="*/ 1607 h 1992"/>
                  <a:gd name="T100" fmla="*/ 1256 w 1273"/>
                  <a:gd name="T101" fmla="*/ 1527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3" h="1992">
                    <a:moveTo>
                      <a:pt x="1256" y="1527"/>
                    </a:moveTo>
                    <a:cubicBezTo>
                      <a:pt x="1238" y="1499"/>
                      <a:pt x="1164" y="1449"/>
                      <a:pt x="1149" y="1405"/>
                    </a:cubicBezTo>
                    <a:cubicBezTo>
                      <a:pt x="1133" y="1360"/>
                      <a:pt x="1118" y="1342"/>
                      <a:pt x="1092" y="1314"/>
                    </a:cubicBezTo>
                    <a:cubicBezTo>
                      <a:pt x="1066" y="1286"/>
                      <a:pt x="1055" y="1257"/>
                      <a:pt x="1053" y="1201"/>
                    </a:cubicBezTo>
                    <a:cubicBezTo>
                      <a:pt x="1050" y="1146"/>
                      <a:pt x="1066" y="1110"/>
                      <a:pt x="1081" y="1075"/>
                    </a:cubicBezTo>
                    <a:cubicBezTo>
                      <a:pt x="1096" y="1040"/>
                      <a:pt x="1131" y="1016"/>
                      <a:pt x="1105" y="957"/>
                    </a:cubicBezTo>
                    <a:cubicBezTo>
                      <a:pt x="1079" y="897"/>
                      <a:pt x="1063" y="888"/>
                      <a:pt x="1063" y="853"/>
                    </a:cubicBezTo>
                    <a:cubicBezTo>
                      <a:pt x="1063" y="818"/>
                      <a:pt x="1070" y="753"/>
                      <a:pt x="1044" y="727"/>
                    </a:cubicBezTo>
                    <a:cubicBezTo>
                      <a:pt x="1018" y="701"/>
                      <a:pt x="1033" y="664"/>
                      <a:pt x="1048" y="638"/>
                    </a:cubicBezTo>
                    <a:cubicBezTo>
                      <a:pt x="1063" y="612"/>
                      <a:pt x="1107" y="617"/>
                      <a:pt x="1088" y="590"/>
                    </a:cubicBezTo>
                    <a:cubicBezTo>
                      <a:pt x="1068" y="562"/>
                      <a:pt x="1066" y="556"/>
                      <a:pt x="1085" y="540"/>
                    </a:cubicBezTo>
                    <a:cubicBezTo>
                      <a:pt x="1105" y="523"/>
                      <a:pt x="1103" y="504"/>
                      <a:pt x="1088" y="486"/>
                    </a:cubicBezTo>
                    <a:cubicBezTo>
                      <a:pt x="1072" y="467"/>
                      <a:pt x="989" y="395"/>
                      <a:pt x="1029" y="360"/>
                    </a:cubicBezTo>
                    <a:cubicBezTo>
                      <a:pt x="1068" y="325"/>
                      <a:pt x="1092" y="328"/>
                      <a:pt x="1094" y="280"/>
                    </a:cubicBezTo>
                    <a:cubicBezTo>
                      <a:pt x="1096" y="232"/>
                      <a:pt x="1101" y="236"/>
                      <a:pt x="1107" y="199"/>
                    </a:cubicBezTo>
                    <a:cubicBezTo>
                      <a:pt x="1114" y="161"/>
                      <a:pt x="1116" y="148"/>
                      <a:pt x="1131" y="132"/>
                    </a:cubicBezTo>
                    <a:cubicBezTo>
                      <a:pt x="1146" y="115"/>
                      <a:pt x="1155" y="84"/>
                      <a:pt x="1140" y="65"/>
                    </a:cubicBezTo>
                    <a:cubicBezTo>
                      <a:pt x="1128" y="51"/>
                      <a:pt x="1107" y="25"/>
                      <a:pt x="1098" y="0"/>
                    </a:cubicBezTo>
                    <a:cubicBezTo>
                      <a:pt x="1092" y="1"/>
                      <a:pt x="1085" y="8"/>
                      <a:pt x="1074" y="24"/>
                    </a:cubicBezTo>
                    <a:cubicBezTo>
                      <a:pt x="1039" y="80"/>
                      <a:pt x="1018" y="91"/>
                      <a:pt x="996" y="76"/>
                    </a:cubicBezTo>
                    <a:cubicBezTo>
                      <a:pt x="974" y="61"/>
                      <a:pt x="917" y="21"/>
                      <a:pt x="917" y="47"/>
                    </a:cubicBezTo>
                    <a:cubicBezTo>
                      <a:pt x="917" y="73"/>
                      <a:pt x="926" y="87"/>
                      <a:pt x="900" y="110"/>
                    </a:cubicBezTo>
                    <a:cubicBezTo>
                      <a:pt x="873" y="132"/>
                      <a:pt x="839" y="136"/>
                      <a:pt x="843" y="173"/>
                    </a:cubicBezTo>
                    <a:cubicBezTo>
                      <a:pt x="847" y="210"/>
                      <a:pt x="904" y="258"/>
                      <a:pt x="834" y="265"/>
                    </a:cubicBezTo>
                    <a:cubicBezTo>
                      <a:pt x="764" y="273"/>
                      <a:pt x="777" y="273"/>
                      <a:pt x="764" y="302"/>
                    </a:cubicBezTo>
                    <a:cubicBezTo>
                      <a:pt x="751" y="332"/>
                      <a:pt x="716" y="354"/>
                      <a:pt x="699" y="380"/>
                    </a:cubicBezTo>
                    <a:cubicBezTo>
                      <a:pt x="681" y="406"/>
                      <a:pt x="651" y="417"/>
                      <a:pt x="651" y="454"/>
                    </a:cubicBezTo>
                    <a:cubicBezTo>
                      <a:pt x="651" y="491"/>
                      <a:pt x="659" y="506"/>
                      <a:pt x="629" y="506"/>
                    </a:cubicBezTo>
                    <a:cubicBezTo>
                      <a:pt x="598" y="506"/>
                      <a:pt x="576" y="554"/>
                      <a:pt x="550" y="528"/>
                    </a:cubicBezTo>
                    <a:cubicBezTo>
                      <a:pt x="524" y="502"/>
                      <a:pt x="493" y="469"/>
                      <a:pt x="476" y="491"/>
                    </a:cubicBezTo>
                    <a:cubicBezTo>
                      <a:pt x="458" y="514"/>
                      <a:pt x="410" y="502"/>
                      <a:pt x="384" y="502"/>
                    </a:cubicBezTo>
                    <a:cubicBezTo>
                      <a:pt x="381" y="502"/>
                      <a:pt x="379" y="502"/>
                      <a:pt x="377" y="501"/>
                    </a:cubicBezTo>
                    <a:cubicBezTo>
                      <a:pt x="364" y="519"/>
                      <a:pt x="352" y="532"/>
                      <a:pt x="334" y="545"/>
                    </a:cubicBezTo>
                    <a:cubicBezTo>
                      <a:pt x="310" y="562"/>
                      <a:pt x="323" y="573"/>
                      <a:pt x="314" y="595"/>
                    </a:cubicBezTo>
                    <a:cubicBezTo>
                      <a:pt x="306" y="617"/>
                      <a:pt x="306" y="623"/>
                      <a:pt x="323" y="645"/>
                    </a:cubicBezTo>
                    <a:cubicBezTo>
                      <a:pt x="341" y="667"/>
                      <a:pt x="319" y="679"/>
                      <a:pt x="327" y="704"/>
                    </a:cubicBezTo>
                    <a:cubicBezTo>
                      <a:pt x="336" y="730"/>
                      <a:pt x="391" y="740"/>
                      <a:pt x="430" y="747"/>
                    </a:cubicBezTo>
                    <a:cubicBezTo>
                      <a:pt x="469" y="754"/>
                      <a:pt x="472" y="760"/>
                      <a:pt x="500" y="784"/>
                    </a:cubicBezTo>
                    <a:cubicBezTo>
                      <a:pt x="528" y="808"/>
                      <a:pt x="592" y="814"/>
                      <a:pt x="631" y="825"/>
                    </a:cubicBezTo>
                    <a:cubicBezTo>
                      <a:pt x="670" y="836"/>
                      <a:pt x="648" y="868"/>
                      <a:pt x="664" y="901"/>
                    </a:cubicBezTo>
                    <a:cubicBezTo>
                      <a:pt x="679" y="934"/>
                      <a:pt x="646" y="938"/>
                      <a:pt x="624" y="966"/>
                    </a:cubicBezTo>
                    <a:cubicBezTo>
                      <a:pt x="603" y="994"/>
                      <a:pt x="622" y="1016"/>
                      <a:pt x="642" y="1038"/>
                    </a:cubicBezTo>
                    <a:cubicBezTo>
                      <a:pt x="662" y="1060"/>
                      <a:pt x="668" y="1070"/>
                      <a:pt x="662" y="1095"/>
                    </a:cubicBezTo>
                    <a:cubicBezTo>
                      <a:pt x="655" y="1121"/>
                      <a:pt x="590" y="1123"/>
                      <a:pt x="563" y="1120"/>
                    </a:cubicBezTo>
                    <a:cubicBezTo>
                      <a:pt x="537" y="1116"/>
                      <a:pt x="544" y="1114"/>
                      <a:pt x="537" y="1127"/>
                    </a:cubicBezTo>
                    <a:cubicBezTo>
                      <a:pt x="531" y="1140"/>
                      <a:pt x="526" y="1138"/>
                      <a:pt x="509" y="1127"/>
                    </a:cubicBezTo>
                    <a:cubicBezTo>
                      <a:pt x="491" y="1116"/>
                      <a:pt x="489" y="1129"/>
                      <a:pt x="461" y="1136"/>
                    </a:cubicBezTo>
                    <a:cubicBezTo>
                      <a:pt x="432" y="1144"/>
                      <a:pt x="472" y="1162"/>
                      <a:pt x="472" y="1196"/>
                    </a:cubicBezTo>
                    <a:cubicBezTo>
                      <a:pt x="472" y="1229"/>
                      <a:pt x="445" y="1209"/>
                      <a:pt x="419" y="1209"/>
                    </a:cubicBezTo>
                    <a:cubicBezTo>
                      <a:pt x="393" y="1209"/>
                      <a:pt x="389" y="1222"/>
                      <a:pt x="356" y="1225"/>
                    </a:cubicBezTo>
                    <a:cubicBezTo>
                      <a:pt x="323" y="1229"/>
                      <a:pt x="297" y="1207"/>
                      <a:pt x="288" y="1188"/>
                    </a:cubicBezTo>
                    <a:cubicBezTo>
                      <a:pt x="279" y="1170"/>
                      <a:pt x="249" y="1179"/>
                      <a:pt x="205" y="1183"/>
                    </a:cubicBezTo>
                    <a:cubicBezTo>
                      <a:pt x="161" y="1186"/>
                      <a:pt x="172" y="1222"/>
                      <a:pt x="183" y="1238"/>
                    </a:cubicBezTo>
                    <a:cubicBezTo>
                      <a:pt x="194" y="1255"/>
                      <a:pt x="192" y="1270"/>
                      <a:pt x="175" y="1277"/>
                    </a:cubicBezTo>
                    <a:cubicBezTo>
                      <a:pt x="157" y="1285"/>
                      <a:pt x="144" y="1305"/>
                      <a:pt x="142" y="1320"/>
                    </a:cubicBezTo>
                    <a:cubicBezTo>
                      <a:pt x="140" y="1335"/>
                      <a:pt x="159" y="1335"/>
                      <a:pt x="179" y="1331"/>
                    </a:cubicBezTo>
                    <a:cubicBezTo>
                      <a:pt x="199" y="1327"/>
                      <a:pt x="207" y="1348"/>
                      <a:pt x="223" y="1362"/>
                    </a:cubicBezTo>
                    <a:cubicBezTo>
                      <a:pt x="238" y="1377"/>
                      <a:pt x="210" y="1394"/>
                      <a:pt x="212" y="1416"/>
                    </a:cubicBezTo>
                    <a:cubicBezTo>
                      <a:pt x="214" y="1438"/>
                      <a:pt x="199" y="1438"/>
                      <a:pt x="188" y="1455"/>
                    </a:cubicBezTo>
                    <a:cubicBezTo>
                      <a:pt x="177" y="1472"/>
                      <a:pt x="168" y="1474"/>
                      <a:pt x="179" y="1481"/>
                    </a:cubicBezTo>
                    <a:cubicBezTo>
                      <a:pt x="190" y="1488"/>
                      <a:pt x="199" y="1498"/>
                      <a:pt x="181" y="1514"/>
                    </a:cubicBezTo>
                    <a:cubicBezTo>
                      <a:pt x="164" y="1531"/>
                      <a:pt x="181" y="1525"/>
                      <a:pt x="201" y="1540"/>
                    </a:cubicBezTo>
                    <a:cubicBezTo>
                      <a:pt x="220" y="1555"/>
                      <a:pt x="214" y="1570"/>
                      <a:pt x="185" y="1572"/>
                    </a:cubicBezTo>
                    <a:cubicBezTo>
                      <a:pt x="157" y="1574"/>
                      <a:pt x="161" y="1562"/>
                      <a:pt x="148" y="1551"/>
                    </a:cubicBezTo>
                    <a:cubicBezTo>
                      <a:pt x="135" y="1540"/>
                      <a:pt x="129" y="1555"/>
                      <a:pt x="124" y="1568"/>
                    </a:cubicBezTo>
                    <a:cubicBezTo>
                      <a:pt x="120" y="1581"/>
                      <a:pt x="92" y="1568"/>
                      <a:pt x="76" y="1564"/>
                    </a:cubicBezTo>
                    <a:cubicBezTo>
                      <a:pt x="61" y="1561"/>
                      <a:pt x="48" y="1579"/>
                      <a:pt x="24" y="1592"/>
                    </a:cubicBezTo>
                    <a:cubicBezTo>
                      <a:pt x="0" y="1605"/>
                      <a:pt x="37" y="1616"/>
                      <a:pt x="61" y="1624"/>
                    </a:cubicBezTo>
                    <a:cubicBezTo>
                      <a:pt x="85" y="1631"/>
                      <a:pt x="83" y="1638"/>
                      <a:pt x="68" y="1655"/>
                    </a:cubicBezTo>
                    <a:cubicBezTo>
                      <a:pt x="52" y="1672"/>
                      <a:pt x="83" y="1685"/>
                      <a:pt x="61" y="1698"/>
                    </a:cubicBezTo>
                    <a:cubicBezTo>
                      <a:pt x="49" y="1705"/>
                      <a:pt x="34" y="1721"/>
                      <a:pt x="24" y="1734"/>
                    </a:cubicBezTo>
                    <a:cubicBezTo>
                      <a:pt x="32" y="1734"/>
                      <a:pt x="39" y="1735"/>
                      <a:pt x="46" y="1735"/>
                    </a:cubicBezTo>
                    <a:cubicBezTo>
                      <a:pt x="78" y="1735"/>
                      <a:pt x="81" y="1768"/>
                      <a:pt x="109" y="1800"/>
                    </a:cubicBezTo>
                    <a:cubicBezTo>
                      <a:pt x="137" y="1831"/>
                      <a:pt x="179" y="1807"/>
                      <a:pt x="214" y="1789"/>
                    </a:cubicBezTo>
                    <a:cubicBezTo>
                      <a:pt x="249" y="1770"/>
                      <a:pt x="271" y="1778"/>
                      <a:pt x="313" y="1776"/>
                    </a:cubicBezTo>
                    <a:cubicBezTo>
                      <a:pt x="356" y="1773"/>
                      <a:pt x="333" y="1803"/>
                      <a:pt x="349" y="1823"/>
                    </a:cubicBezTo>
                    <a:cubicBezTo>
                      <a:pt x="366" y="1842"/>
                      <a:pt x="382" y="1831"/>
                      <a:pt x="402" y="1823"/>
                    </a:cubicBezTo>
                    <a:cubicBezTo>
                      <a:pt x="421" y="1815"/>
                      <a:pt x="428" y="1817"/>
                      <a:pt x="438" y="1834"/>
                    </a:cubicBezTo>
                    <a:cubicBezTo>
                      <a:pt x="448" y="1851"/>
                      <a:pt x="457" y="1851"/>
                      <a:pt x="474" y="1845"/>
                    </a:cubicBezTo>
                    <a:cubicBezTo>
                      <a:pt x="490" y="1840"/>
                      <a:pt x="510" y="1867"/>
                      <a:pt x="536" y="1890"/>
                    </a:cubicBezTo>
                    <a:cubicBezTo>
                      <a:pt x="562" y="1912"/>
                      <a:pt x="585" y="1895"/>
                      <a:pt x="611" y="1876"/>
                    </a:cubicBezTo>
                    <a:cubicBezTo>
                      <a:pt x="638" y="1856"/>
                      <a:pt x="654" y="1876"/>
                      <a:pt x="677" y="1876"/>
                    </a:cubicBezTo>
                    <a:cubicBezTo>
                      <a:pt x="700" y="1876"/>
                      <a:pt x="723" y="1895"/>
                      <a:pt x="739" y="1912"/>
                    </a:cubicBezTo>
                    <a:cubicBezTo>
                      <a:pt x="756" y="1929"/>
                      <a:pt x="769" y="1931"/>
                      <a:pt x="805" y="1929"/>
                    </a:cubicBezTo>
                    <a:cubicBezTo>
                      <a:pt x="841" y="1926"/>
                      <a:pt x="828" y="1937"/>
                      <a:pt x="857" y="1965"/>
                    </a:cubicBezTo>
                    <a:cubicBezTo>
                      <a:pt x="887" y="1992"/>
                      <a:pt x="903" y="1976"/>
                      <a:pt x="939" y="1959"/>
                    </a:cubicBezTo>
                    <a:cubicBezTo>
                      <a:pt x="947" y="1955"/>
                      <a:pt x="955" y="1954"/>
                      <a:pt x="963" y="1952"/>
                    </a:cubicBezTo>
                    <a:cubicBezTo>
                      <a:pt x="968" y="1936"/>
                      <a:pt x="973" y="1918"/>
                      <a:pt x="970" y="1909"/>
                    </a:cubicBezTo>
                    <a:cubicBezTo>
                      <a:pt x="963" y="1891"/>
                      <a:pt x="948" y="1874"/>
                      <a:pt x="928" y="1859"/>
                    </a:cubicBezTo>
                    <a:cubicBezTo>
                      <a:pt x="908" y="1844"/>
                      <a:pt x="915" y="1837"/>
                      <a:pt x="930" y="1816"/>
                    </a:cubicBezTo>
                    <a:cubicBezTo>
                      <a:pt x="946" y="1796"/>
                      <a:pt x="943" y="1768"/>
                      <a:pt x="978" y="1770"/>
                    </a:cubicBezTo>
                    <a:cubicBezTo>
                      <a:pt x="1013" y="1772"/>
                      <a:pt x="1057" y="1774"/>
                      <a:pt x="1059" y="1752"/>
                    </a:cubicBezTo>
                    <a:cubicBezTo>
                      <a:pt x="1061" y="1729"/>
                      <a:pt x="1074" y="1696"/>
                      <a:pt x="1044" y="1694"/>
                    </a:cubicBezTo>
                    <a:cubicBezTo>
                      <a:pt x="1013" y="1692"/>
                      <a:pt x="972" y="1698"/>
                      <a:pt x="974" y="1679"/>
                    </a:cubicBezTo>
                    <a:cubicBezTo>
                      <a:pt x="976" y="1661"/>
                      <a:pt x="978" y="1644"/>
                      <a:pt x="952" y="1644"/>
                    </a:cubicBezTo>
                    <a:cubicBezTo>
                      <a:pt x="926" y="1644"/>
                      <a:pt x="913" y="1637"/>
                      <a:pt x="913" y="1626"/>
                    </a:cubicBezTo>
                    <a:cubicBezTo>
                      <a:pt x="913" y="1614"/>
                      <a:pt x="904" y="1592"/>
                      <a:pt x="965" y="1600"/>
                    </a:cubicBezTo>
                    <a:cubicBezTo>
                      <a:pt x="1026" y="1607"/>
                      <a:pt x="1042" y="1587"/>
                      <a:pt x="1048" y="1603"/>
                    </a:cubicBezTo>
                    <a:cubicBezTo>
                      <a:pt x="1055" y="1620"/>
                      <a:pt x="1059" y="1620"/>
                      <a:pt x="1092" y="1620"/>
                    </a:cubicBezTo>
                    <a:cubicBezTo>
                      <a:pt x="1125" y="1620"/>
                      <a:pt x="1127" y="1588"/>
                      <a:pt x="1168" y="1607"/>
                    </a:cubicBezTo>
                    <a:cubicBezTo>
                      <a:pt x="1210" y="1626"/>
                      <a:pt x="1210" y="1614"/>
                      <a:pt x="1232" y="1592"/>
                    </a:cubicBezTo>
                    <a:cubicBezTo>
                      <a:pt x="1254" y="1570"/>
                      <a:pt x="1273" y="1555"/>
                      <a:pt x="1256" y="15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63E10FE0-821C-A44E-A439-B3C9EF95C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028"/>
                <a:ext cx="700" cy="551"/>
              </a:xfrm>
              <a:custGeom>
                <a:avLst/>
                <a:gdLst>
                  <a:gd name="T0" fmla="*/ 1227 w 1511"/>
                  <a:gd name="T1" fmla="*/ 158 h 1190"/>
                  <a:gd name="T2" fmla="*/ 1173 w 1511"/>
                  <a:gd name="T3" fmla="*/ 104 h 1190"/>
                  <a:gd name="T4" fmla="*/ 1123 w 1511"/>
                  <a:gd name="T5" fmla="*/ 32 h 1190"/>
                  <a:gd name="T6" fmla="*/ 1024 w 1511"/>
                  <a:gd name="T7" fmla="*/ 35 h 1190"/>
                  <a:gd name="T8" fmla="*/ 943 w 1511"/>
                  <a:gd name="T9" fmla="*/ 43 h 1190"/>
                  <a:gd name="T10" fmla="*/ 880 w 1511"/>
                  <a:gd name="T11" fmla="*/ 89 h 1190"/>
                  <a:gd name="T12" fmla="*/ 756 w 1511"/>
                  <a:gd name="T13" fmla="*/ 180 h 1190"/>
                  <a:gd name="T14" fmla="*/ 592 w 1511"/>
                  <a:gd name="T15" fmla="*/ 139 h 1190"/>
                  <a:gd name="T16" fmla="*/ 500 w 1511"/>
                  <a:gd name="T17" fmla="*/ 191 h 1190"/>
                  <a:gd name="T18" fmla="*/ 620 w 1511"/>
                  <a:gd name="T19" fmla="*/ 287 h 1190"/>
                  <a:gd name="T20" fmla="*/ 675 w 1511"/>
                  <a:gd name="T21" fmla="*/ 361 h 1190"/>
                  <a:gd name="T22" fmla="*/ 572 w 1511"/>
                  <a:gd name="T23" fmla="*/ 389 h 1190"/>
                  <a:gd name="T24" fmla="*/ 469 w 1511"/>
                  <a:gd name="T25" fmla="*/ 393 h 1190"/>
                  <a:gd name="T26" fmla="*/ 419 w 1511"/>
                  <a:gd name="T27" fmla="*/ 398 h 1190"/>
                  <a:gd name="T28" fmla="*/ 293 w 1511"/>
                  <a:gd name="T29" fmla="*/ 504 h 1190"/>
                  <a:gd name="T30" fmla="*/ 144 w 1511"/>
                  <a:gd name="T31" fmla="*/ 523 h 1190"/>
                  <a:gd name="T32" fmla="*/ 35 w 1511"/>
                  <a:gd name="T33" fmla="*/ 549 h 1190"/>
                  <a:gd name="T34" fmla="*/ 30 w 1511"/>
                  <a:gd name="T35" fmla="*/ 630 h 1190"/>
                  <a:gd name="T36" fmla="*/ 113 w 1511"/>
                  <a:gd name="T37" fmla="*/ 704 h 1190"/>
                  <a:gd name="T38" fmla="*/ 210 w 1511"/>
                  <a:gd name="T39" fmla="*/ 678 h 1190"/>
                  <a:gd name="T40" fmla="*/ 258 w 1511"/>
                  <a:gd name="T41" fmla="*/ 790 h 1190"/>
                  <a:gd name="T42" fmla="*/ 201 w 1511"/>
                  <a:gd name="T43" fmla="*/ 953 h 1190"/>
                  <a:gd name="T44" fmla="*/ 258 w 1511"/>
                  <a:gd name="T45" fmla="*/ 1127 h 1190"/>
                  <a:gd name="T46" fmla="*/ 376 w 1511"/>
                  <a:gd name="T47" fmla="*/ 1138 h 1190"/>
                  <a:gd name="T48" fmla="*/ 524 w 1511"/>
                  <a:gd name="T49" fmla="*/ 1134 h 1190"/>
                  <a:gd name="T50" fmla="*/ 673 w 1511"/>
                  <a:gd name="T51" fmla="*/ 1112 h 1190"/>
                  <a:gd name="T52" fmla="*/ 847 w 1511"/>
                  <a:gd name="T53" fmla="*/ 1023 h 1190"/>
                  <a:gd name="T54" fmla="*/ 970 w 1511"/>
                  <a:gd name="T55" fmla="*/ 979 h 1190"/>
                  <a:gd name="T56" fmla="*/ 1088 w 1511"/>
                  <a:gd name="T57" fmla="*/ 1030 h 1190"/>
                  <a:gd name="T58" fmla="*/ 1171 w 1511"/>
                  <a:gd name="T59" fmla="*/ 956 h 1190"/>
                  <a:gd name="T60" fmla="*/ 1302 w 1511"/>
                  <a:gd name="T61" fmla="*/ 927 h 1190"/>
                  <a:gd name="T62" fmla="*/ 1372 w 1511"/>
                  <a:gd name="T63" fmla="*/ 860 h 1190"/>
                  <a:gd name="T64" fmla="*/ 1489 w 1511"/>
                  <a:gd name="T65" fmla="*/ 819 h 1190"/>
                  <a:gd name="T66" fmla="*/ 1468 w 1511"/>
                  <a:gd name="T67" fmla="*/ 671 h 1190"/>
                  <a:gd name="T68" fmla="*/ 1472 w 1511"/>
                  <a:gd name="T69" fmla="*/ 593 h 1190"/>
                  <a:gd name="T70" fmla="*/ 1393 w 1511"/>
                  <a:gd name="T71" fmla="*/ 512 h 1190"/>
                  <a:gd name="T72" fmla="*/ 1341 w 1511"/>
                  <a:gd name="T73" fmla="*/ 486 h 1190"/>
                  <a:gd name="T74" fmla="*/ 1437 w 1511"/>
                  <a:gd name="T75" fmla="*/ 345 h 1190"/>
                  <a:gd name="T76" fmla="*/ 1402 w 1511"/>
                  <a:gd name="T77" fmla="*/ 200 h 1190"/>
                  <a:gd name="T78" fmla="*/ 1352 w 1511"/>
                  <a:gd name="T79" fmla="*/ 222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1" h="1190">
                    <a:moveTo>
                      <a:pt x="1275" y="219"/>
                    </a:moveTo>
                    <a:cubicBezTo>
                      <a:pt x="1234" y="202"/>
                      <a:pt x="1240" y="182"/>
                      <a:pt x="1227" y="158"/>
                    </a:cubicBezTo>
                    <a:cubicBezTo>
                      <a:pt x="1214" y="134"/>
                      <a:pt x="1195" y="132"/>
                      <a:pt x="1171" y="128"/>
                    </a:cubicBezTo>
                    <a:cubicBezTo>
                      <a:pt x="1147" y="124"/>
                      <a:pt x="1162" y="121"/>
                      <a:pt x="1173" y="104"/>
                    </a:cubicBezTo>
                    <a:cubicBezTo>
                      <a:pt x="1184" y="87"/>
                      <a:pt x="1160" y="80"/>
                      <a:pt x="1160" y="65"/>
                    </a:cubicBezTo>
                    <a:cubicBezTo>
                      <a:pt x="1160" y="50"/>
                      <a:pt x="1151" y="33"/>
                      <a:pt x="1123" y="32"/>
                    </a:cubicBezTo>
                    <a:cubicBezTo>
                      <a:pt x="1094" y="30"/>
                      <a:pt x="1083" y="33"/>
                      <a:pt x="1066" y="54"/>
                    </a:cubicBezTo>
                    <a:cubicBezTo>
                      <a:pt x="1048" y="74"/>
                      <a:pt x="1029" y="54"/>
                      <a:pt x="1024" y="35"/>
                    </a:cubicBezTo>
                    <a:cubicBezTo>
                      <a:pt x="1020" y="17"/>
                      <a:pt x="991" y="11"/>
                      <a:pt x="965" y="6"/>
                    </a:cubicBezTo>
                    <a:cubicBezTo>
                      <a:pt x="939" y="0"/>
                      <a:pt x="924" y="24"/>
                      <a:pt x="943" y="43"/>
                    </a:cubicBezTo>
                    <a:cubicBezTo>
                      <a:pt x="963" y="61"/>
                      <a:pt x="954" y="76"/>
                      <a:pt x="941" y="95"/>
                    </a:cubicBezTo>
                    <a:cubicBezTo>
                      <a:pt x="928" y="113"/>
                      <a:pt x="913" y="115"/>
                      <a:pt x="880" y="89"/>
                    </a:cubicBezTo>
                    <a:cubicBezTo>
                      <a:pt x="847" y="63"/>
                      <a:pt x="823" y="113"/>
                      <a:pt x="784" y="119"/>
                    </a:cubicBezTo>
                    <a:cubicBezTo>
                      <a:pt x="745" y="124"/>
                      <a:pt x="784" y="156"/>
                      <a:pt x="756" y="180"/>
                    </a:cubicBezTo>
                    <a:cubicBezTo>
                      <a:pt x="727" y="204"/>
                      <a:pt x="688" y="191"/>
                      <a:pt x="657" y="187"/>
                    </a:cubicBezTo>
                    <a:cubicBezTo>
                      <a:pt x="627" y="184"/>
                      <a:pt x="620" y="161"/>
                      <a:pt x="592" y="139"/>
                    </a:cubicBezTo>
                    <a:cubicBezTo>
                      <a:pt x="563" y="117"/>
                      <a:pt x="570" y="146"/>
                      <a:pt x="555" y="163"/>
                    </a:cubicBezTo>
                    <a:cubicBezTo>
                      <a:pt x="539" y="180"/>
                      <a:pt x="518" y="176"/>
                      <a:pt x="500" y="191"/>
                    </a:cubicBezTo>
                    <a:cubicBezTo>
                      <a:pt x="483" y="206"/>
                      <a:pt x="504" y="235"/>
                      <a:pt x="531" y="254"/>
                    </a:cubicBezTo>
                    <a:cubicBezTo>
                      <a:pt x="557" y="272"/>
                      <a:pt x="579" y="287"/>
                      <a:pt x="620" y="287"/>
                    </a:cubicBezTo>
                    <a:cubicBezTo>
                      <a:pt x="662" y="287"/>
                      <a:pt x="642" y="300"/>
                      <a:pt x="644" y="317"/>
                    </a:cubicBezTo>
                    <a:cubicBezTo>
                      <a:pt x="646" y="334"/>
                      <a:pt x="660" y="341"/>
                      <a:pt x="675" y="361"/>
                    </a:cubicBezTo>
                    <a:cubicBezTo>
                      <a:pt x="690" y="382"/>
                      <a:pt x="662" y="384"/>
                      <a:pt x="635" y="382"/>
                    </a:cubicBezTo>
                    <a:cubicBezTo>
                      <a:pt x="609" y="380"/>
                      <a:pt x="596" y="389"/>
                      <a:pt x="572" y="389"/>
                    </a:cubicBezTo>
                    <a:cubicBezTo>
                      <a:pt x="548" y="389"/>
                      <a:pt x="548" y="399"/>
                      <a:pt x="522" y="410"/>
                    </a:cubicBezTo>
                    <a:cubicBezTo>
                      <a:pt x="496" y="421"/>
                      <a:pt x="483" y="408"/>
                      <a:pt x="469" y="393"/>
                    </a:cubicBezTo>
                    <a:cubicBezTo>
                      <a:pt x="456" y="378"/>
                      <a:pt x="450" y="387"/>
                      <a:pt x="437" y="399"/>
                    </a:cubicBezTo>
                    <a:cubicBezTo>
                      <a:pt x="433" y="402"/>
                      <a:pt x="426" y="401"/>
                      <a:pt x="419" y="398"/>
                    </a:cubicBezTo>
                    <a:cubicBezTo>
                      <a:pt x="414" y="430"/>
                      <a:pt x="409" y="486"/>
                      <a:pt x="384" y="489"/>
                    </a:cubicBezTo>
                    <a:cubicBezTo>
                      <a:pt x="358" y="493"/>
                      <a:pt x="341" y="497"/>
                      <a:pt x="293" y="504"/>
                    </a:cubicBezTo>
                    <a:cubicBezTo>
                      <a:pt x="245" y="512"/>
                      <a:pt x="240" y="508"/>
                      <a:pt x="175" y="493"/>
                    </a:cubicBezTo>
                    <a:cubicBezTo>
                      <a:pt x="109" y="478"/>
                      <a:pt x="175" y="493"/>
                      <a:pt x="144" y="523"/>
                    </a:cubicBezTo>
                    <a:cubicBezTo>
                      <a:pt x="113" y="552"/>
                      <a:pt x="113" y="526"/>
                      <a:pt x="96" y="493"/>
                    </a:cubicBezTo>
                    <a:cubicBezTo>
                      <a:pt x="79" y="460"/>
                      <a:pt x="70" y="504"/>
                      <a:pt x="35" y="549"/>
                    </a:cubicBezTo>
                    <a:cubicBezTo>
                      <a:pt x="0" y="593"/>
                      <a:pt x="9" y="571"/>
                      <a:pt x="35" y="593"/>
                    </a:cubicBezTo>
                    <a:cubicBezTo>
                      <a:pt x="61" y="615"/>
                      <a:pt x="52" y="619"/>
                      <a:pt x="30" y="630"/>
                    </a:cubicBezTo>
                    <a:cubicBezTo>
                      <a:pt x="9" y="641"/>
                      <a:pt x="26" y="686"/>
                      <a:pt x="52" y="704"/>
                    </a:cubicBezTo>
                    <a:cubicBezTo>
                      <a:pt x="79" y="723"/>
                      <a:pt x="113" y="727"/>
                      <a:pt x="113" y="704"/>
                    </a:cubicBezTo>
                    <a:cubicBezTo>
                      <a:pt x="113" y="682"/>
                      <a:pt x="140" y="689"/>
                      <a:pt x="153" y="701"/>
                    </a:cubicBezTo>
                    <a:cubicBezTo>
                      <a:pt x="166" y="712"/>
                      <a:pt x="183" y="675"/>
                      <a:pt x="210" y="678"/>
                    </a:cubicBezTo>
                    <a:cubicBezTo>
                      <a:pt x="236" y="682"/>
                      <a:pt x="240" y="708"/>
                      <a:pt x="258" y="723"/>
                    </a:cubicBezTo>
                    <a:cubicBezTo>
                      <a:pt x="275" y="738"/>
                      <a:pt x="275" y="767"/>
                      <a:pt x="258" y="790"/>
                    </a:cubicBezTo>
                    <a:cubicBezTo>
                      <a:pt x="240" y="812"/>
                      <a:pt x="236" y="812"/>
                      <a:pt x="201" y="856"/>
                    </a:cubicBezTo>
                    <a:cubicBezTo>
                      <a:pt x="166" y="901"/>
                      <a:pt x="201" y="927"/>
                      <a:pt x="201" y="953"/>
                    </a:cubicBezTo>
                    <a:cubicBezTo>
                      <a:pt x="201" y="979"/>
                      <a:pt x="258" y="1005"/>
                      <a:pt x="284" y="1027"/>
                    </a:cubicBezTo>
                    <a:cubicBezTo>
                      <a:pt x="310" y="1049"/>
                      <a:pt x="297" y="1093"/>
                      <a:pt x="258" y="1127"/>
                    </a:cubicBezTo>
                    <a:cubicBezTo>
                      <a:pt x="218" y="1160"/>
                      <a:pt x="262" y="1179"/>
                      <a:pt x="306" y="1179"/>
                    </a:cubicBezTo>
                    <a:cubicBezTo>
                      <a:pt x="349" y="1179"/>
                      <a:pt x="358" y="1160"/>
                      <a:pt x="376" y="1138"/>
                    </a:cubicBezTo>
                    <a:cubicBezTo>
                      <a:pt x="393" y="1116"/>
                      <a:pt x="397" y="1101"/>
                      <a:pt x="432" y="1097"/>
                    </a:cubicBezTo>
                    <a:cubicBezTo>
                      <a:pt x="467" y="1093"/>
                      <a:pt x="498" y="1138"/>
                      <a:pt x="524" y="1134"/>
                    </a:cubicBezTo>
                    <a:cubicBezTo>
                      <a:pt x="550" y="1131"/>
                      <a:pt x="581" y="1145"/>
                      <a:pt x="616" y="1168"/>
                    </a:cubicBezTo>
                    <a:cubicBezTo>
                      <a:pt x="651" y="1190"/>
                      <a:pt x="673" y="1149"/>
                      <a:pt x="673" y="1112"/>
                    </a:cubicBezTo>
                    <a:cubicBezTo>
                      <a:pt x="673" y="1075"/>
                      <a:pt x="738" y="1086"/>
                      <a:pt x="760" y="1064"/>
                    </a:cubicBezTo>
                    <a:cubicBezTo>
                      <a:pt x="782" y="1042"/>
                      <a:pt x="799" y="1027"/>
                      <a:pt x="847" y="1023"/>
                    </a:cubicBezTo>
                    <a:cubicBezTo>
                      <a:pt x="895" y="1019"/>
                      <a:pt x="882" y="990"/>
                      <a:pt x="922" y="953"/>
                    </a:cubicBezTo>
                    <a:cubicBezTo>
                      <a:pt x="961" y="916"/>
                      <a:pt x="952" y="945"/>
                      <a:pt x="970" y="979"/>
                    </a:cubicBezTo>
                    <a:cubicBezTo>
                      <a:pt x="987" y="1012"/>
                      <a:pt x="1018" y="1012"/>
                      <a:pt x="1035" y="1001"/>
                    </a:cubicBezTo>
                    <a:cubicBezTo>
                      <a:pt x="1053" y="990"/>
                      <a:pt x="1061" y="1005"/>
                      <a:pt x="1088" y="1030"/>
                    </a:cubicBezTo>
                    <a:cubicBezTo>
                      <a:pt x="1114" y="1056"/>
                      <a:pt x="1114" y="1019"/>
                      <a:pt x="1144" y="1012"/>
                    </a:cubicBezTo>
                    <a:cubicBezTo>
                      <a:pt x="1175" y="1005"/>
                      <a:pt x="1162" y="982"/>
                      <a:pt x="1171" y="956"/>
                    </a:cubicBezTo>
                    <a:cubicBezTo>
                      <a:pt x="1179" y="930"/>
                      <a:pt x="1219" y="923"/>
                      <a:pt x="1249" y="942"/>
                    </a:cubicBezTo>
                    <a:cubicBezTo>
                      <a:pt x="1280" y="960"/>
                      <a:pt x="1293" y="953"/>
                      <a:pt x="1302" y="927"/>
                    </a:cubicBezTo>
                    <a:cubicBezTo>
                      <a:pt x="1310" y="901"/>
                      <a:pt x="1328" y="916"/>
                      <a:pt x="1372" y="916"/>
                    </a:cubicBezTo>
                    <a:cubicBezTo>
                      <a:pt x="1415" y="916"/>
                      <a:pt x="1372" y="890"/>
                      <a:pt x="1372" y="860"/>
                    </a:cubicBezTo>
                    <a:cubicBezTo>
                      <a:pt x="1372" y="830"/>
                      <a:pt x="1420" y="834"/>
                      <a:pt x="1437" y="849"/>
                    </a:cubicBezTo>
                    <a:cubicBezTo>
                      <a:pt x="1455" y="864"/>
                      <a:pt x="1468" y="853"/>
                      <a:pt x="1489" y="819"/>
                    </a:cubicBezTo>
                    <a:cubicBezTo>
                      <a:pt x="1511" y="786"/>
                      <a:pt x="1494" y="756"/>
                      <a:pt x="1485" y="745"/>
                    </a:cubicBezTo>
                    <a:cubicBezTo>
                      <a:pt x="1476" y="734"/>
                      <a:pt x="1450" y="693"/>
                      <a:pt x="1468" y="671"/>
                    </a:cubicBezTo>
                    <a:cubicBezTo>
                      <a:pt x="1485" y="649"/>
                      <a:pt x="1494" y="656"/>
                      <a:pt x="1481" y="638"/>
                    </a:cubicBezTo>
                    <a:cubicBezTo>
                      <a:pt x="1468" y="619"/>
                      <a:pt x="1450" y="604"/>
                      <a:pt x="1472" y="593"/>
                    </a:cubicBezTo>
                    <a:cubicBezTo>
                      <a:pt x="1494" y="582"/>
                      <a:pt x="1489" y="571"/>
                      <a:pt x="1485" y="526"/>
                    </a:cubicBezTo>
                    <a:cubicBezTo>
                      <a:pt x="1481" y="482"/>
                      <a:pt x="1437" y="519"/>
                      <a:pt x="1393" y="512"/>
                    </a:cubicBezTo>
                    <a:cubicBezTo>
                      <a:pt x="1350" y="504"/>
                      <a:pt x="1363" y="549"/>
                      <a:pt x="1323" y="534"/>
                    </a:cubicBezTo>
                    <a:cubicBezTo>
                      <a:pt x="1284" y="519"/>
                      <a:pt x="1319" y="512"/>
                      <a:pt x="1341" y="486"/>
                    </a:cubicBezTo>
                    <a:cubicBezTo>
                      <a:pt x="1363" y="460"/>
                      <a:pt x="1415" y="426"/>
                      <a:pt x="1450" y="419"/>
                    </a:cubicBezTo>
                    <a:cubicBezTo>
                      <a:pt x="1485" y="411"/>
                      <a:pt x="1459" y="378"/>
                      <a:pt x="1437" y="345"/>
                    </a:cubicBezTo>
                    <a:cubicBezTo>
                      <a:pt x="1415" y="311"/>
                      <a:pt x="1411" y="300"/>
                      <a:pt x="1424" y="263"/>
                    </a:cubicBezTo>
                    <a:cubicBezTo>
                      <a:pt x="1437" y="226"/>
                      <a:pt x="1428" y="230"/>
                      <a:pt x="1402" y="200"/>
                    </a:cubicBezTo>
                    <a:cubicBezTo>
                      <a:pt x="1401" y="199"/>
                      <a:pt x="1401" y="199"/>
                      <a:pt x="1400" y="198"/>
                    </a:cubicBezTo>
                    <a:cubicBezTo>
                      <a:pt x="1384" y="208"/>
                      <a:pt x="1373" y="217"/>
                      <a:pt x="1352" y="222"/>
                    </a:cubicBezTo>
                    <a:cubicBezTo>
                      <a:pt x="1319" y="232"/>
                      <a:pt x="1317" y="235"/>
                      <a:pt x="1275" y="21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AA4B99F3-17FF-A144-ADE6-5712F6CC5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" y="2463"/>
                <a:ext cx="1424" cy="954"/>
              </a:xfrm>
              <a:custGeom>
                <a:avLst/>
                <a:gdLst>
                  <a:gd name="T0" fmla="*/ 3008 w 3074"/>
                  <a:gd name="T1" fmla="*/ 534 h 2060"/>
                  <a:gd name="T2" fmla="*/ 2766 w 3074"/>
                  <a:gd name="T3" fmla="*/ 507 h 2060"/>
                  <a:gd name="T4" fmla="*/ 2572 w 3074"/>
                  <a:gd name="T5" fmla="*/ 454 h 2060"/>
                  <a:gd name="T6" fmla="*/ 2399 w 3074"/>
                  <a:gd name="T7" fmla="*/ 412 h 2060"/>
                  <a:gd name="T8" fmla="*/ 2274 w 3074"/>
                  <a:gd name="T9" fmla="*/ 354 h 2060"/>
                  <a:gd name="T10" fmla="*/ 2007 w 3074"/>
                  <a:gd name="T11" fmla="*/ 313 h 2060"/>
                  <a:gd name="T12" fmla="*/ 1797 w 3074"/>
                  <a:gd name="T13" fmla="*/ 402 h 2060"/>
                  <a:gd name="T14" fmla="*/ 1646 w 3074"/>
                  <a:gd name="T15" fmla="*/ 276 h 2060"/>
                  <a:gd name="T16" fmla="*/ 1524 w 3074"/>
                  <a:gd name="T17" fmla="*/ 248 h 2060"/>
                  <a:gd name="T18" fmla="*/ 1413 w 3074"/>
                  <a:gd name="T19" fmla="*/ 129 h 2060"/>
                  <a:gd name="T20" fmla="*/ 1264 w 3074"/>
                  <a:gd name="T21" fmla="*/ 22 h 2060"/>
                  <a:gd name="T22" fmla="*/ 1179 w 3074"/>
                  <a:gd name="T23" fmla="*/ 136 h 2060"/>
                  <a:gd name="T24" fmla="*/ 1148 w 3074"/>
                  <a:gd name="T25" fmla="*/ 292 h 2060"/>
                  <a:gd name="T26" fmla="*/ 934 w 3074"/>
                  <a:gd name="T27" fmla="*/ 244 h 2060"/>
                  <a:gd name="T28" fmla="*/ 698 w 3074"/>
                  <a:gd name="T29" fmla="*/ 374 h 2060"/>
                  <a:gd name="T30" fmla="*/ 463 w 3074"/>
                  <a:gd name="T31" fmla="*/ 267 h 2060"/>
                  <a:gd name="T32" fmla="*/ 235 w 3074"/>
                  <a:gd name="T33" fmla="*/ 222 h 2060"/>
                  <a:gd name="T34" fmla="*/ 48 w 3074"/>
                  <a:gd name="T35" fmla="*/ 352 h 2060"/>
                  <a:gd name="T36" fmla="*/ 200 w 3074"/>
                  <a:gd name="T37" fmla="*/ 467 h 2060"/>
                  <a:gd name="T38" fmla="*/ 345 w 3074"/>
                  <a:gd name="T39" fmla="*/ 734 h 2060"/>
                  <a:gd name="T40" fmla="*/ 371 w 3074"/>
                  <a:gd name="T41" fmla="*/ 934 h 2060"/>
                  <a:gd name="T42" fmla="*/ 386 w 3074"/>
                  <a:gd name="T43" fmla="*/ 1233 h 2060"/>
                  <a:gd name="T44" fmla="*/ 480 w 3074"/>
                  <a:gd name="T45" fmla="*/ 1501 h 2060"/>
                  <a:gd name="T46" fmla="*/ 624 w 3074"/>
                  <a:gd name="T47" fmla="*/ 1475 h 2060"/>
                  <a:gd name="T48" fmla="*/ 886 w 3074"/>
                  <a:gd name="T49" fmla="*/ 1760 h 2060"/>
                  <a:gd name="T50" fmla="*/ 1004 w 3074"/>
                  <a:gd name="T51" fmla="*/ 2012 h 2060"/>
                  <a:gd name="T52" fmla="*/ 1271 w 3074"/>
                  <a:gd name="T53" fmla="*/ 2009 h 2060"/>
                  <a:gd name="T54" fmla="*/ 1332 w 3074"/>
                  <a:gd name="T55" fmla="*/ 1782 h 2060"/>
                  <a:gd name="T56" fmla="*/ 1463 w 3074"/>
                  <a:gd name="T57" fmla="*/ 1549 h 2060"/>
                  <a:gd name="T58" fmla="*/ 1655 w 3074"/>
                  <a:gd name="T59" fmla="*/ 1397 h 2060"/>
                  <a:gd name="T60" fmla="*/ 1694 w 3074"/>
                  <a:gd name="T61" fmla="*/ 1549 h 2060"/>
                  <a:gd name="T62" fmla="*/ 1904 w 3074"/>
                  <a:gd name="T63" fmla="*/ 1545 h 2060"/>
                  <a:gd name="T64" fmla="*/ 1948 w 3074"/>
                  <a:gd name="T65" fmla="*/ 1618 h 2060"/>
                  <a:gd name="T66" fmla="*/ 2083 w 3074"/>
                  <a:gd name="T67" fmla="*/ 1608 h 2060"/>
                  <a:gd name="T68" fmla="*/ 2155 w 3074"/>
                  <a:gd name="T69" fmla="*/ 1536 h 2060"/>
                  <a:gd name="T70" fmla="*/ 2011 w 3074"/>
                  <a:gd name="T71" fmla="*/ 1410 h 2060"/>
                  <a:gd name="T72" fmla="*/ 2168 w 3074"/>
                  <a:gd name="T73" fmla="*/ 1406 h 2060"/>
                  <a:gd name="T74" fmla="*/ 2391 w 3074"/>
                  <a:gd name="T75" fmla="*/ 1308 h 2060"/>
                  <a:gd name="T76" fmla="*/ 2476 w 3074"/>
                  <a:gd name="T77" fmla="*/ 1225 h 2060"/>
                  <a:gd name="T78" fmla="*/ 2634 w 3074"/>
                  <a:gd name="T79" fmla="*/ 1251 h 2060"/>
                  <a:gd name="T80" fmla="*/ 2682 w 3074"/>
                  <a:gd name="T81" fmla="*/ 1347 h 2060"/>
                  <a:gd name="T82" fmla="*/ 2863 w 3074"/>
                  <a:gd name="T83" fmla="*/ 1441 h 2060"/>
                  <a:gd name="T84" fmla="*/ 2891 w 3074"/>
                  <a:gd name="T85" fmla="*/ 1230 h 2060"/>
                  <a:gd name="T86" fmla="*/ 2785 w 3074"/>
                  <a:gd name="T87" fmla="*/ 1126 h 2060"/>
                  <a:gd name="T88" fmla="*/ 2697 w 3074"/>
                  <a:gd name="T89" fmla="*/ 982 h 2060"/>
                  <a:gd name="T90" fmla="*/ 2720 w 3074"/>
                  <a:gd name="T91" fmla="*/ 873 h 2060"/>
                  <a:gd name="T92" fmla="*/ 2946 w 3074"/>
                  <a:gd name="T93" fmla="*/ 821 h 2060"/>
                  <a:gd name="T94" fmla="*/ 3057 w 3074"/>
                  <a:gd name="T95" fmla="*/ 643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4" h="2060">
                    <a:moveTo>
                      <a:pt x="3057" y="643"/>
                    </a:moveTo>
                    <a:cubicBezTo>
                      <a:pt x="3041" y="612"/>
                      <a:pt x="3008" y="604"/>
                      <a:pt x="3011" y="584"/>
                    </a:cubicBezTo>
                    <a:cubicBezTo>
                      <a:pt x="3015" y="565"/>
                      <a:pt x="3038" y="532"/>
                      <a:pt x="3008" y="534"/>
                    </a:cubicBezTo>
                    <a:cubicBezTo>
                      <a:pt x="2979" y="537"/>
                      <a:pt x="2936" y="520"/>
                      <a:pt x="2900" y="537"/>
                    </a:cubicBezTo>
                    <a:cubicBezTo>
                      <a:pt x="2864" y="554"/>
                      <a:pt x="2848" y="570"/>
                      <a:pt x="2818" y="543"/>
                    </a:cubicBezTo>
                    <a:cubicBezTo>
                      <a:pt x="2789" y="515"/>
                      <a:pt x="2802" y="504"/>
                      <a:pt x="2766" y="507"/>
                    </a:cubicBezTo>
                    <a:cubicBezTo>
                      <a:pt x="2730" y="509"/>
                      <a:pt x="2717" y="507"/>
                      <a:pt x="2700" y="490"/>
                    </a:cubicBezTo>
                    <a:cubicBezTo>
                      <a:pt x="2684" y="473"/>
                      <a:pt x="2661" y="454"/>
                      <a:pt x="2638" y="454"/>
                    </a:cubicBezTo>
                    <a:cubicBezTo>
                      <a:pt x="2615" y="454"/>
                      <a:pt x="2599" y="434"/>
                      <a:pt x="2572" y="454"/>
                    </a:cubicBezTo>
                    <a:cubicBezTo>
                      <a:pt x="2546" y="473"/>
                      <a:pt x="2523" y="490"/>
                      <a:pt x="2497" y="468"/>
                    </a:cubicBezTo>
                    <a:cubicBezTo>
                      <a:pt x="2471" y="445"/>
                      <a:pt x="2451" y="418"/>
                      <a:pt x="2435" y="423"/>
                    </a:cubicBezTo>
                    <a:cubicBezTo>
                      <a:pt x="2418" y="429"/>
                      <a:pt x="2409" y="429"/>
                      <a:pt x="2399" y="412"/>
                    </a:cubicBezTo>
                    <a:cubicBezTo>
                      <a:pt x="2389" y="395"/>
                      <a:pt x="2382" y="393"/>
                      <a:pt x="2363" y="401"/>
                    </a:cubicBezTo>
                    <a:cubicBezTo>
                      <a:pt x="2343" y="409"/>
                      <a:pt x="2327" y="420"/>
                      <a:pt x="2310" y="401"/>
                    </a:cubicBezTo>
                    <a:cubicBezTo>
                      <a:pt x="2294" y="381"/>
                      <a:pt x="2317" y="351"/>
                      <a:pt x="2274" y="354"/>
                    </a:cubicBezTo>
                    <a:cubicBezTo>
                      <a:pt x="2232" y="356"/>
                      <a:pt x="2210" y="348"/>
                      <a:pt x="2175" y="367"/>
                    </a:cubicBezTo>
                    <a:cubicBezTo>
                      <a:pt x="2140" y="385"/>
                      <a:pt x="2098" y="409"/>
                      <a:pt x="2070" y="378"/>
                    </a:cubicBezTo>
                    <a:cubicBezTo>
                      <a:pt x="2042" y="346"/>
                      <a:pt x="2039" y="313"/>
                      <a:pt x="2007" y="313"/>
                    </a:cubicBezTo>
                    <a:cubicBezTo>
                      <a:pt x="1974" y="313"/>
                      <a:pt x="1917" y="304"/>
                      <a:pt x="1915" y="320"/>
                    </a:cubicBezTo>
                    <a:cubicBezTo>
                      <a:pt x="1913" y="337"/>
                      <a:pt x="1935" y="376"/>
                      <a:pt x="1884" y="393"/>
                    </a:cubicBezTo>
                    <a:cubicBezTo>
                      <a:pt x="1834" y="409"/>
                      <a:pt x="1845" y="420"/>
                      <a:pt x="1797" y="402"/>
                    </a:cubicBezTo>
                    <a:cubicBezTo>
                      <a:pt x="1749" y="383"/>
                      <a:pt x="1747" y="402"/>
                      <a:pt x="1721" y="385"/>
                    </a:cubicBezTo>
                    <a:cubicBezTo>
                      <a:pt x="1694" y="368"/>
                      <a:pt x="1673" y="365"/>
                      <a:pt x="1670" y="344"/>
                    </a:cubicBezTo>
                    <a:cubicBezTo>
                      <a:pt x="1668" y="324"/>
                      <a:pt x="1673" y="296"/>
                      <a:pt x="1646" y="276"/>
                    </a:cubicBezTo>
                    <a:cubicBezTo>
                      <a:pt x="1620" y="255"/>
                      <a:pt x="1653" y="242"/>
                      <a:pt x="1629" y="228"/>
                    </a:cubicBezTo>
                    <a:cubicBezTo>
                      <a:pt x="1605" y="213"/>
                      <a:pt x="1587" y="222"/>
                      <a:pt x="1574" y="239"/>
                    </a:cubicBezTo>
                    <a:cubicBezTo>
                      <a:pt x="1561" y="255"/>
                      <a:pt x="1541" y="261"/>
                      <a:pt x="1524" y="248"/>
                    </a:cubicBezTo>
                    <a:cubicBezTo>
                      <a:pt x="1507" y="235"/>
                      <a:pt x="1496" y="218"/>
                      <a:pt x="1474" y="202"/>
                    </a:cubicBezTo>
                    <a:cubicBezTo>
                      <a:pt x="1452" y="185"/>
                      <a:pt x="1439" y="187"/>
                      <a:pt x="1437" y="172"/>
                    </a:cubicBezTo>
                    <a:cubicBezTo>
                      <a:pt x="1434" y="157"/>
                      <a:pt x="1448" y="133"/>
                      <a:pt x="1413" y="129"/>
                    </a:cubicBezTo>
                    <a:cubicBezTo>
                      <a:pt x="1378" y="126"/>
                      <a:pt x="1367" y="128"/>
                      <a:pt x="1367" y="105"/>
                    </a:cubicBezTo>
                    <a:cubicBezTo>
                      <a:pt x="1367" y="83"/>
                      <a:pt x="1378" y="20"/>
                      <a:pt x="1345" y="14"/>
                    </a:cubicBezTo>
                    <a:cubicBezTo>
                      <a:pt x="1312" y="9"/>
                      <a:pt x="1314" y="0"/>
                      <a:pt x="1264" y="22"/>
                    </a:cubicBezTo>
                    <a:cubicBezTo>
                      <a:pt x="1214" y="44"/>
                      <a:pt x="1214" y="50"/>
                      <a:pt x="1194" y="50"/>
                    </a:cubicBezTo>
                    <a:cubicBezTo>
                      <a:pt x="1175" y="50"/>
                      <a:pt x="1142" y="59"/>
                      <a:pt x="1146" y="79"/>
                    </a:cubicBezTo>
                    <a:cubicBezTo>
                      <a:pt x="1149" y="95"/>
                      <a:pt x="1172" y="115"/>
                      <a:pt x="1179" y="136"/>
                    </a:cubicBezTo>
                    <a:cubicBezTo>
                      <a:pt x="1196" y="137"/>
                      <a:pt x="1207" y="142"/>
                      <a:pt x="1210" y="166"/>
                    </a:cubicBezTo>
                    <a:cubicBezTo>
                      <a:pt x="1214" y="211"/>
                      <a:pt x="1196" y="226"/>
                      <a:pt x="1196" y="255"/>
                    </a:cubicBezTo>
                    <a:cubicBezTo>
                      <a:pt x="1196" y="285"/>
                      <a:pt x="1166" y="318"/>
                      <a:pt x="1148" y="292"/>
                    </a:cubicBezTo>
                    <a:cubicBezTo>
                      <a:pt x="1131" y="267"/>
                      <a:pt x="1113" y="233"/>
                      <a:pt x="1087" y="263"/>
                    </a:cubicBezTo>
                    <a:cubicBezTo>
                      <a:pt x="1061" y="292"/>
                      <a:pt x="1030" y="318"/>
                      <a:pt x="1004" y="285"/>
                    </a:cubicBezTo>
                    <a:cubicBezTo>
                      <a:pt x="978" y="252"/>
                      <a:pt x="965" y="222"/>
                      <a:pt x="934" y="244"/>
                    </a:cubicBezTo>
                    <a:cubicBezTo>
                      <a:pt x="904" y="267"/>
                      <a:pt x="860" y="292"/>
                      <a:pt x="860" y="322"/>
                    </a:cubicBezTo>
                    <a:cubicBezTo>
                      <a:pt x="860" y="352"/>
                      <a:pt x="878" y="404"/>
                      <a:pt x="825" y="404"/>
                    </a:cubicBezTo>
                    <a:cubicBezTo>
                      <a:pt x="773" y="404"/>
                      <a:pt x="729" y="407"/>
                      <a:pt x="698" y="374"/>
                    </a:cubicBezTo>
                    <a:cubicBezTo>
                      <a:pt x="668" y="341"/>
                      <a:pt x="624" y="304"/>
                      <a:pt x="611" y="274"/>
                    </a:cubicBezTo>
                    <a:cubicBezTo>
                      <a:pt x="598" y="244"/>
                      <a:pt x="576" y="215"/>
                      <a:pt x="546" y="233"/>
                    </a:cubicBezTo>
                    <a:cubicBezTo>
                      <a:pt x="515" y="252"/>
                      <a:pt x="493" y="292"/>
                      <a:pt x="463" y="267"/>
                    </a:cubicBezTo>
                    <a:cubicBezTo>
                      <a:pt x="432" y="241"/>
                      <a:pt x="414" y="259"/>
                      <a:pt x="388" y="233"/>
                    </a:cubicBezTo>
                    <a:cubicBezTo>
                      <a:pt x="362" y="207"/>
                      <a:pt x="345" y="189"/>
                      <a:pt x="323" y="207"/>
                    </a:cubicBezTo>
                    <a:cubicBezTo>
                      <a:pt x="301" y="226"/>
                      <a:pt x="257" y="222"/>
                      <a:pt x="235" y="222"/>
                    </a:cubicBezTo>
                    <a:cubicBezTo>
                      <a:pt x="214" y="222"/>
                      <a:pt x="157" y="204"/>
                      <a:pt x="117" y="222"/>
                    </a:cubicBezTo>
                    <a:cubicBezTo>
                      <a:pt x="78" y="241"/>
                      <a:pt x="65" y="252"/>
                      <a:pt x="52" y="267"/>
                    </a:cubicBezTo>
                    <a:cubicBezTo>
                      <a:pt x="39" y="281"/>
                      <a:pt x="74" y="341"/>
                      <a:pt x="48" y="352"/>
                    </a:cubicBezTo>
                    <a:cubicBezTo>
                      <a:pt x="21" y="363"/>
                      <a:pt x="0" y="381"/>
                      <a:pt x="34" y="389"/>
                    </a:cubicBezTo>
                    <a:cubicBezTo>
                      <a:pt x="69" y="396"/>
                      <a:pt x="109" y="426"/>
                      <a:pt x="135" y="430"/>
                    </a:cubicBezTo>
                    <a:cubicBezTo>
                      <a:pt x="161" y="433"/>
                      <a:pt x="192" y="418"/>
                      <a:pt x="200" y="467"/>
                    </a:cubicBezTo>
                    <a:cubicBezTo>
                      <a:pt x="209" y="515"/>
                      <a:pt x="253" y="530"/>
                      <a:pt x="257" y="570"/>
                    </a:cubicBezTo>
                    <a:cubicBezTo>
                      <a:pt x="262" y="611"/>
                      <a:pt x="266" y="626"/>
                      <a:pt x="297" y="652"/>
                    </a:cubicBezTo>
                    <a:cubicBezTo>
                      <a:pt x="327" y="678"/>
                      <a:pt x="393" y="722"/>
                      <a:pt x="345" y="734"/>
                    </a:cubicBezTo>
                    <a:cubicBezTo>
                      <a:pt x="297" y="745"/>
                      <a:pt x="262" y="737"/>
                      <a:pt x="283" y="767"/>
                    </a:cubicBezTo>
                    <a:cubicBezTo>
                      <a:pt x="305" y="797"/>
                      <a:pt x="340" y="804"/>
                      <a:pt x="345" y="834"/>
                    </a:cubicBezTo>
                    <a:cubicBezTo>
                      <a:pt x="349" y="863"/>
                      <a:pt x="366" y="893"/>
                      <a:pt x="371" y="934"/>
                    </a:cubicBezTo>
                    <a:cubicBezTo>
                      <a:pt x="375" y="974"/>
                      <a:pt x="371" y="986"/>
                      <a:pt x="375" y="1023"/>
                    </a:cubicBezTo>
                    <a:cubicBezTo>
                      <a:pt x="380" y="1060"/>
                      <a:pt x="362" y="1138"/>
                      <a:pt x="371" y="1171"/>
                    </a:cubicBezTo>
                    <a:cubicBezTo>
                      <a:pt x="379" y="1201"/>
                      <a:pt x="405" y="1216"/>
                      <a:pt x="386" y="1233"/>
                    </a:cubicBezTo>
                    <a:cubicBezTo>
                      <a:pt x="406" y="1256"/>
                      <a:pt x="406" y="1276"/>
                      <a:pt x="406" y="1301"/>
                    </a:cubicBezTo>
                    <a:cubicBezTo>
                      <a:pt x="406" y="1338"/>
                      <a:pt x="401" y="1382"/>
                      <a:pt x="410" y="1456"/>
                    </a:cubicBezTo>
                    <a:cubicBezTo>
                      <a:pt x="419" y="1530"/>
                      <a:pt x="454" y="1512"/>
                      <a:pt x="480" y="1501"/>
                    </a:cubicBezTo>
                    <a:cubicBezTo>
                      <a:pt x="506" y="1490"/>
                      <a:pt x="537" y="1479"/>
                      <a:pt x="546" y="1456"/>
                    </a:cubicBezTo>
                    <a:cubicBezTo>
                      <a:pt x="554" y="1434"/>
                      <a:pt x="585" y="1412"/>
                      <a:pt x="611" y="1423"/>
                    </a:cubicBezTo>
                    <a:cubicBezTo>
                      <a:pt x="637" y="1434"/>
                      <a:pt x="650" y="1449"/>
                      <a:pt x="624" y="1475"/>
                    </a:cubicBezTo>
                    <a:cubicBezTo>
                      <a:pt x="598" y="1501"/>
                      <a:pt x="615" y="1519"/>
                      <a:pt x="642" y="1564"/>
                    </a:cubicBezTo>
                    <a:cubicBezTo>
                      <a:pt x="668" y="1608"/>
                      <a:pt x="755" y="1601"/>
                      <a:pt x="786" y="1630"/>
                    </a:cubicBezTo>
                    <a:cubicBezTo>
                      <a:pt x="816" y="1660"/>
                      <a:pt x="873" y="1719"/>
                      <a:pt x="886" y="1760"/>
                    </a:cubicBezTo>
                    <a:cubicBezTo>
                      <a:pt x="899" y="1801"/>
                      <a:pt x="891" y="1816"/>
                      <a:pt x="934" y="1845"/>
                    </a:cubicBezTo>
                    <a:cubicBezTo>
                      <a:pt x="978" y="1875"/>
                      <a:pt x="934" y="1920"/>
                      <a:pt x="974" y="1942"/>
                    </a:cubicBezTo>
                    <a:cubicBezTo>
                      <a:pt x="1013" y="1964"/>
                      <a:pt x="1000" y="2001"/>
                      <a:pt x="1004" y="2012"/>
                    </a:cubicBezTo>
                    <a:cubicBezTo>
                      <a:pt x="1009" y="2023"/>
                      <a:pt x="1057" y="2053"/>
                      <a:pt x="1096" y="2057"/>
                    </a:cubicBezTo>
                    <a:cubicBezTo>
                      <a:pt x="1135" y="2060"/>
                      <a:pt x="1183" y="2027"/>
                      <a:pt x="1218" y="1990"/>
                    </a:cubicBezTo>
                    <a:cubicBezTo>
                      <a:pt x="1253" y="1953"/>
                      <a:pt x="1266" y="1997"/>
                      <a:pt x="1271" y="2009"/>
                    </a:cubicBezTo>
                    <a:cubicBezTo>
                      <a:pt x="1275" y="2020"/>
                      <a:pt x="1319" y="2012"/>
                      <a:pt x="1349" y="1986"/>
                    </a:cubicBezTo>
                    <a:cubicBezTo>
                      <a:pt x="1380" y="1960"/>
                      <a:pt x="1375" y="1908"/>
                      <a:pt x="1349" y="1868"/>
                    </a:cubicBezTo>
                    <a:cubicBezTo>
                      <a:pt x="1323" y="1827"/>
                      <a:pt x="1336" y="1816"/>
                      <a:pt x="1332" y="1782"/>
                    </a:cubicBezTo>
                    <a:cubicBezTo>
                      <a:pt x="1327" y="1749"/>
                      <a:pt x="1336" y="1727"/>
                      <a:pt x="1375" y="1723"/>
                    </a:cubicBezTo>
                    <a:cubicBezTo>
                      <a:pt x="1415" y="1719"/>
                      <a:pt x="1428" y="1664"/>
                      <a:pt x="1454" y="1638"/>
                    </a:cubicBezTo>
                    <a:cubicBezTo>
                      <a:pt x="1480" y="1612"/>
                      <a:pt x="1485" y="1575"/>
                      <a:pt x="1463" y="1549"/>
                    </a:cubicBezTo>
                    <a:cubicBezTo>
                      <a:pt x="1441" y="1523"/>
                      <a:pt x="1511" y="1504"/>
                      <a:pt x="1546" y="1497"/>
                    </a:cubicBezTo>
                    <a:cubicBezTo>
                      <a:pt x="1581" y="1490"/>
                      <a:pt x="1594" y="1464"/>
                      <a:pt x="1555" y="1438"/>
                    </a:cubicBezTo>
                    <a:cubicBezTo>
                      <a:pt x="1515" y="1412"/>
                      <a:pt x="1611" y="1401"/>
                      <a:pt x="1655" y="1397"/>
                    </a:cubicBezTo>
                    <a:cubicBezTo>
                      <a:pt x="1699" y="1393"/>
                      <a:pt x="1677" y="1423"/>
                      <a:pt x="1668" y="1434"/>
                    </a:cubicBezTo>
                    <a:cubicBezTo>
                      <a:pt x="1659" y="1445"/>
                      <a:pt x="1659" y="1464"/>
                      <a:pt x="1681" y="1482"/>
                    </a:cubicBezTo>
                    <a:cubicBezTo>
                      <a:pt x="1703" y="1501"/>
                      <a:pt x="1716" y="1530"/>
                      <a:pt x="1694" y="1549"/>
                    </a:cubicBezTo>
                    <a:cubicBezTo>
                      <a:pt x="1673" y="1567"/>
                      <a:pt x="1716" y="1586"/>
                      <a:pt x="1756" y="1593"/>
                    </a:cubicBezTo>
                    <a:cubicBezTo>
                      <a:pt x="1795" y="1601"/>
                      <a:pt x="1834" y="1567"/>
                      <a:pt x="1847" y="1545"/>
                    </a:cubicBezTo>
                    <a:cubicBezTo>
                      <a:pt x="1860" y="1523"/>
                      <a:pt x="1887" y="1538"/>
                      <a:pt x="1904" y="1545"/>
                    </a:cubicBezTo>
                    <a:cubicBezTo>
                      <a:pt x="1922" y="1553"/>
                      <a:pt x="1935" y="1582"/>
                      <a:pt x="1930" y="1612"/>
                    </a:cubicBezTo>
                    <a:cubicBezTo>
                      <a:pt x="1930" y="1614"/>
                      <a:pt x="1930" y="1615"/>
                      <a:pt x="1930" y="1617"/>
                    </a:cubicBezTo>
                    <a:cubicBezTo>
                      <a:pt x="1937" y="1620"/>
                      <a:pt x="1944" y="1621"/>
                      <a:pt x="1948" y="1618"/>
                    </a:cubicBezTo>
                    <a:cubicBezTo>
                      <a:pt x="1961" y="1606"/>
                      <a:pt x="1967" y="1597"/>
                      <a:pt x="1980" y="1612"/>
                    </a:cubicBezTo>
                    <a:cubicBezTo>
                      <a:pt x="1994" y="1627"/>
                      <a:pt x="2007" y="1640"/>
                      <a:pt x="2033" y="1629"/>
                    </a:cubicBezTo>
                    <a:cubicBezTo>
                      <a:pt x="2059" y="1618"/>
                      <a:pt x="2059" y="1608"/>
                      <a:pt x="2083" y="1608"/>
                    </a:cubicBezTo>
                    <a:cubicBezTo>
                      <a:pt x="2107" y="1608"/>
                      <a:pt x="2120" y="1599"/>
                      <a:pt x="2146" y="1601"/>
                    </a:cubicBezTo>
                    <a:cubicBezTo>
                      <a:pt x="2173" y="1603"/>
                      <a:pt x="2201" y="1601"/>
                      <a:pt x="2186" y="1580"/>
                    </a:cubicBezTo>
                    <a:cubicBezTo>
                      <a:pt x="2171" y="1560"/>
                      <a:pt x="2157" y="1553"/>
                      <a:pt x="2155" y="1536"/>
                    </a:cubicBezTo>
                    <a:cubicBezTo>
                      <a:pt x="2153" y="1519"/>
                      <a:pt x="2173" y="1506"/>
                      <a:pt x="2131" y="1506"/>
                    </a:cubicBezTo>
                    <a:cubicBezTo>
                      <a:pt x="2090" y="1506"/>
                      <a:pt x="2068" y="1491"/>
                      <a:pt x="2042" y="1473"/>
                    </a:cubicBezTo>
                    <a:cubicBezTo>
                      <a:pt x="2015" y="1454"/>
                      <a:pt x="1994" y="1425"/>
                      <a:pt x="2011" y="1410"/>
                    </a:cubicBezTo>
                    <a:cubicBezTo>
                      <a:pt x="2029" y="1395"/>
                      <a:pt x="2050" y="1399"/>
                      <a:pt x="2066" y="1382"/>
                    </a:cubicBezTo>
                    <a:cubicBezTo>
                      <a:pt x="2081" y="1365"/>
                      <a:pt x="2074" y="1336"/>
                      <a:pt x="2103" y="1358"/>
                    </a:cubicBezTo>
                    <a:cubicBezTo>
                      <a:pt x="2131" y="1380"/>
                      <a:pt x="2138" y="1403"/>
                      <a:pt x="2168" y="1406"/>
                    </a:cubicBezTo>
                    <a:cubicBezTo>
                      <a:pt x="2199" y="1410"/>
                      <a:pt x="2238" y="1423"/>
                      <a:pt x="2267" y="1399"/>
                    </a:cubicBezTo>
                    <a:cubicBezTo>
                      <a:pt x="2295" y="1375"/>
                      <a:pt x="2256" y="1343"/>
                      <a:pt x="2295" y="1338"/>
                    </a:cubicBezTo>
                    <a:cubicBezTo>
                      <a:pt x="2334" y="1332"/>
                      <a:pt x="2358" y="1282"/>
                      <a:pt x="2391" y="1308"/>
                    </a:cubicBezTo>
                    <a:cubicBezTo>
                      <a:pt x="2424" y="1334"/>
                      <a:pt x="2439" y="1332"/>
                      <a:pt x="2452" y="1314"/>
                    </a:cubicBezTo>
                    <a:cubicBezTo>
                      <a:pt x="2465" y="1295"/>
                      <a:pt x="2474" y="1280"/>
                      <a:pt x="2454" y="1262"/>
                    </a:cubicBezTo>
                    <a:cubicBezTo>
                      <a:pt x="2435" y="1243"/>
                      <a:pt x="2450" y="1219"/>
                      <a:pt x="2476" y="1225"/>
                    </a:cubicBezTo>
                    <a:cubicBezTo>
                      <a:pt x="2502" y="1230"/>
                      <a:pt x="2531" y="1236"/>
                      <a:pt x="2535" y="1254"/>
                    </a:cubicBezTo>
                    <a:cubicBezTo>
                      <a:pt x="2540" y="1273"/>
                      <a:pt x="2559" y="1293"/>
                      <a:pt x="2577" y="1273"/>
                    </a:cubicBezTo>
                    <a:cubicBezTo>
                      <a:pt x="2594" y="1252"/>
                      <a:pt x="2605" y="1249"/>
                      <a:pt x="2634" y="1251"/>
                    </a:cubicBezTo>
                    <a:cubicBezTo>
                      <a:pt x="2662" y="1252"/>
                      <a:pt x="2671" y="1269"/>
                      <a:pt x="2671" y="1284"/>
                    </a:cubicBezTo>
                    <a:cubicBezTo>
                      <a:pt x="2671" y="1299"/>
                      <a:pt x="2695" y="1306"/>
                      <a:pt x="2684" y="1323"/>
                    </a:cubicBezTo>
                    <a:cubicBezTo>
                      <a:pt x="2673" y="1340"/>
                      <a:pt x="2658" y="1343"/>
                      <a:pt x="2682" y="1347"/>
                    </a:cubicBezTo>
                    <a:cubicBezTo>
                      <a:pt x="2706" y="1351"/>
                      <a:pt x="2725" y="1353"/>
                      <a:pt x="2738" y="1377"/>
                    </a:cubicBezTo>
                    <a:cubicBezTo>
                      <a:pt x="2751" y="1401"/>
                      <a:pt x="2745" y="1421"/>
                      <a:pt x="2786" y="1438"/>
                    </a:cubicBezTo>
                    <a:cubicBezTo>
                      <a:pt x="2828" y="1454"/>
                      <a:pt x="2830" y="1451"/>
                      <a:pt x="2863" y="1441"/>
                    </a:cubicBezTo>
                    <a:cubicBezTo>
                      <a:pt x="2884" y="1436"/>
                      <a:pt x="2895" y="1427"/>
                      <a:pt x="2911" y="1417"/>
                    </a:cubicBezTo>
                    <a:cubicBezTo>
                      <a:pt x="2890" y="1389"/>
                      <a:pt x="2934" y="1385"/>
                      <a:pt x="2917" y="1360"/>
                    </a:cubicBezTo>
                    <a:cubicBezTo>
                      <a:pt x="2900" y="1334"/>
                      <a:pt x="2891" y="1282"/>
                      <a:pt x="2891" y="1230"/>
                    </a:cubicBezTo>
                    <a:cubicBezTo>
                      <a:pt x="2891" y="1226"/>
                      <a:pt x="2891" y="1221"/>
                      <a:pt x="2892" y="1217"/>
                    </a:cubicBezTo>
                    <a:cubicBezTo>
                      <a:pt x="2838" y="1185"/>
                      <a:pt x="2838" y="1185"/>
                      <a:pt x="2838" y="1185"/>
                    </a:cubicBezTo>
                    <a:cubicBezTo>
                      <a:pt x="2838" y="1185"/>
                      <a:pt x="2782" y="1157"/>
                      <a:pt x="2785" y="1126"/>
                    </a:cubicBezTo>
                    <a:cubicBezTo>
                      <a:pt x="2789" y="1096"/>
                      <a:pt x="2802" y="1113"/>
                      <a:pt x="2766" y="1093"/>
                    </a:cubicBezTo>
                    <a:cubicBezTo>
                      <a:pt x="2730" y="1074"/>
                      <a:pt x="2730" y="1068"/>
                      <a:pt x="2713" y="1049"/>
                    </a:cubicBezTo>
                    <a:cubicBezTo>
                      <a:pt x="2697" y="1029"/>
                      <a:pt x="2694" y="1004"/>
                      <a:pt x="2697" y="982"/>
                    </a:cubicBezTo>
                    <a:cubicBezTo>
                      <a:pt x="2700" y="960"/>
                      <a:pt x="2723" y="948"/>
                      <a:pt x="2697" y="940"/>
                    </a:cubicBezTo>
                    <a:cubicBezTo>
                      <a:pt x="2671" y="932"/>
                      <a:pt x="2631" y="921"/>
                      <a:pt x="2667" y="898"/>
                    </a:cubicBezTo>
                    <a:cubicBezTo>
                      <a:pt x="2703" y="876"/>
                      <a:pt x="2720" y="873"/>
                      <a:pt x="2720" y="873"/>
                    </a:cubicBezTo>
                    <a:cubicBezTo>
                      <a:pt x="2720" y="873"/>
                      <a:pt x="2736" y="871"/>
                      <a:pt x="2769" y="862"/>
                    </a:cubicBezTo>
                    <a:cubicBezTo>
                      <a:pt x="2802" y="854"/>
                      <a:pt x="2834" y="854"/>
                      <a:pt x="2857" y="854"/>
                    </a:cubicBezTo>
                    <a:cubicBezTo>
                      <a:pt x="2880" y="854"/>
                      <a:pt x="2929" y="840"/>
                      <a:pt x="2946" y="821"/>
                    </a:cubicBezTo>
                    <a:cubicBezTo>
                      <a:pt x="2962" y="801"/>
                      <a:pt x="3005" y="759"/>
                      <a:pt x="3021" y="771"/>
                    </a:cubicBezTo>
                    <a:cubicBezTo>
                      <a:pt x="3038" y="782"/>
                      <a:pt x="3074" y="779"/>
                      <a:pt x="3074" y="743"/>
                    </a:cubicBezTo>
                    <a:cubicBezTo>
                      <a:pt x="3074" y="707"/>
                      <a:pt x="3074" y="673"/>
                      <a:pt x="3057" y="64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F28194AC-3CC1-F248-8B40-1E34F2A35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54"/>
                <a:ext cx="1563" cy="1204"/>
              </a:xfrm>
              <a:custGeom>
                <a:avLst/>
                <a:gdLst>
                  <a:gd name="T0" fmla="*/ 3326 w 3374"/>
                  <a:gd name="T1" fmla="*/ 1582 h 2599"/>
                  <a:gd name="T2" fmla="*/ 3022 w 3374"/>
                  <a:gd name="T3" fmla="*/ 1461 h 2599"/>
                  <a:gd name="T4" fmla="*/ 2905 w 3374"/>
                  <a:gd name="T5" fmla="*/ 1423 h 2599"/>
                  <a:gd name="T6" fmla="*/ 2850 w 3374"/>
                  <a:gd name="T7" fmla="*/ 1556 h 2599"/>
                  <a:gd name="T8" fmla="*/ 2957 w 3374"/>
                  <a:gd name="T9" fmla="*/ 1714 h 2599"/>
                  <a:gd name="T10" fmla="*/ 2863 w 3374"/>
                  <a:gd name="T11" fmla="*/ 1817 h 2599"/>
                  <a:gd name="T12" fmla="*/ 2804 w 3374"/>
                  <a:gd name="T13" fmla="*/ 1882 h 2599"/>
                  <a:gd name="T14" fmla="*/ 2651 w 3374"/>
                  <a:gd name="T15" fmla="*/ 1793 h 2599"/>
                  <a:gd name="T16" fmla="*/ 2573 w 3374"/>
                  <a:gd name="T17" fmla="*/ 1593 h 2599"/>
                  <a:gd name="T18" fmla="*/ 2448 w 3374"/>
                  <a:gd name="T19" fmla="*/ 1424 h 2599"/>
                  <a:gd name="T20" fmla="*/ 2411 w 3374"/>
                  <a:gd name="T21" fmla="*/ 1352 h 2599"/>
                  <a:gd name="T22" fmla="*/ 2179 w 3374"/>
                  <a:gd name="T23" fmla="*/ 1252 h 2599"/>
                  <a:gd name="T24" fmla="*/ 2267 w 3374"/>
                  <a:gd name="T25" fmla="*/ 911 h 2599"/>
                  <a:gd name="T26" fmla="*/ 1721 w 3374"/>
                  <a:gd name="T27" fmla="*/ 1019 h 2599"/>
                  <a:gd name="T28" fmla="*/ 1446 w 3374"/>
                  <a:gd name="T29" fmla="*/ 833 h 2599"/>
                  <a:gd name="T30" fmla="*/ 1485 w 3374"/>
                  <a:gd name="T31" fmla="*/ 615 h 2599"/>
                  <a:gd name="T32" fmla="*/ 1148 w 3374"/>
                  <a:gd name="T33" fmla="*/ 548 h 2599"/>
                  <a:gd name="T34" fmla="*/ 851 w 3374"/>
                  <a:gd name="T35" fmla="*/ 363 h 2599"/>
                  <a:gd name="T36" fmla="*/ 848 w 3374"/>
                  <a:gd name="T37" fmla="*/ 57 h 2599"/>
                  <a:gd name="T38" fmla="*/ 661 w 3374"/>
                  <a:gd name="T39" fmla="*/ 24 h 2599"/>
                  <a:gd name="T40" fmla="*/ 428 w 3374"/>
                  <a:gd name="T41" fmla="*/ 233 h 2599"/>
                  <a:gd name="T42" fmla="*/ 113 w 3374"/>
                  <a:gd name="T43" fmla="*/ 418 h 2599"/>
                  <a:gd name="T44" fmla="*/ 26 w 3374"/>
                  <a:gd name="T45" fmla="*/ 792 h 2599"/>
                  <a:gd name="T46" fmla="*/ 301 w 3374"/>
                  <a:gd name="T47" fmla="*/ 907 h 2599"/>
                  <a:gd name="T48" fmla="*/ 633 w 3374"/>
                  <a:gd name="T49" fmla="*/ 1000 h 2599"/>
                  <a:gd name="T50" fmla="*/ 1074 w 3374"/>
                  <a:gd name="T51" fmla="*/ 941 h 2599"/>
                  <a:gd name="T52" fmla="*/ 1393 w 3374"/>
                  <a:gd name="T53" fmla="*/ 1019 h 2599"/>
                  <a:gd name="T54" fmla="*/ 1695 w 3374"/>
                  <a:gd name="T55" fmla="*/ 1311 h 2599"/>
                  <a:gd name="T56" fmla="*/ 1926 w 3374"/>
                  <a:gd name="T57" fmla="*/ 1471 h 2599"/>
                  <a:gd name="T58" fmla="*/ 2018 w 3374"/>
                  <a:gd name="T59" fmla="*/ 1638 h 2599"/>
                  <a:gd name="T60" fmla="*/ 1992 w 3374"/>
                  <a:gd name="T61" fmla="*/ 1860 h 2599"/>
                  <a:gd name="T62" fmla="*/ 1909 w 3374"/>
                  <a:gd name="T63" fmla="*/ 1930 h 2599"/>
                  <a:gd name="T64" fmla="*/ 1808 w 3374"/>
                  <a:gd name="T65" fmla="*/ 2156 h 2599"/>
                  <a:gd name="T66" fmla="*/ 1594 w 3374"/>
                  <a:gd name="T67" fmla="*/ 2138 h 2599"/>
                  <a:gd name="T68" fmla="*/ 1861 w 3374"/>
                  <a:gd name="T69" fmla="*/ 2316 h 2599"/>
                  <a:gd name="T70" fmla="*/ 1928 w 3374"/>
                  <a:gd name="T71" fmla="*/ 2229 h 2599"/>
                  <a:gd name="T72" fmla="*/ 2101 w 3374"/>
                  <a:gd name="T73" fmla="*/ 2284 h 2599"/>
                  <a:gd name="T74" fmla="*/ 2208 w 3374"/>
                  <a:gd name="T75" fmla="*/ 2381 h 2599"/>
                  <a:gd name="T76" fmla="*/ 2363 w 3374"/>
                  <a:gd name="T77" fmla="*/ 2407 h 2599"/>
                  <a:gd name="T78" fmla="*/ 2455 w 3374"/>
                  <a:gd name="T79" fmla="*/ 2564 h 2599"/>
                  <a:gd name="T80" fmla="*/ 2649 w 3374"/>
                  <a:gd name="T81" fmla="*/ 2499 h 2599"/>
                  <a:gd name="T82" fmla="*/ 2763 w 3374"/>
                  <a:gd name="T83" fmla="*/ 2412 h 2599"/>
                  <a:gd name="T84" fmla="*/ 2771 w 3374"/>
                  <a:gd name="T85" fmla="*/ 2321 h 2599"/>
                  <a:gd name="T86" fmla="*/ 2880 w 3374"/>
                  <a:gd name="T87" fmla="*/ 2329 h 2599"/>
                  <a:gd name="T88" fmla="*/ 2874 w 3374"/>
                  <a:gd name="T89" fmla="*/ 2238 h 2599"/>
                  <a:gd name="T90" fmla="*/ 2918 w 3374"/>
                  <a:gd name="T91" fmla="*/ 2119 h 2599"/>
                  <a:gd name="T92" fmla="*/ 2870 w 3374"/>
                  <a:gd name="T93" fmla="*/ 2034 h 2599"/>
                  <a:gd name="T94" fmla="*/ 2983 w 3374"/>
                  <a:gd name="T95" fmla="*/ 1945 h 2599"/>
                  <a:gd name="T96" fmla="*/ 3167 w 3374"/>
                  <a:gd name="T97" fmla="*/ 1953 h 2599"/>
                  <a:gd name="T98" fmla="*/ 3232 w 3374"/>
                  <a:gd name="T99" fmla="*/ 1884 h 2599"/>
                  <a:gd name="T100" fmla="*/ 3337 w 3374"/>
                  <a:gd name="T101" fmla="*/ 1795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74" h="2599">
                    <a:moveTo>
                      <a:pt x="3319" y="1723"/>
                    </a:moveTo>
                    <a:cubicBezTo>
                      <a:pt x="3341" y="1695"/>
                      <a:pt x="3374" y="1691"/>
                      <a:pt x="3359" y="1658"/>
                    </a:cubicBezTo>
                    <a:cubicBezTo>
                      <a:pt x="3343" y="1625"/>
                      <a:pt x="3365" y="1593"/>
                      <a:pt x="3326" y="1582"/>
                    </a:cubicBezTo>
                    <a:cubicBezTo>
                      <a:pt x="3287" y="1571"/>
                      <a:pt x="3223" y="1565"/>
                      <a:pt x="3195" y="1541"/>
                    </a:cubicBezTo>
                    <a:cubicBezTo>
                      <a:pt x="3167" y="1517"/>
                      <a:pt x="3164" y="1511"/>
                      <a:pt x="3125" y="1504"/>
                    </a:cubicBezTo>
                    <a:cubicBezTo>
                      <a:pt x="3086" y="1497"/>
                      <a:pt x="3031" y="1487"/>
                      <a:pt x="3022" y="1461"/>
                    </a:cubicBezTo>
                    <a:cubicBezTo>
                      <a:pt x="3017" y="1447"/>
                      <a:pt x="3023" y="1437"/>
                      <a:pt x="3024" y="1426"/>
                    </a:cubicBezTo>
                    <a:cubicBezTo>
                      <a:pt x="3009" y="1428"/>
                      <a:pt x="2990" y="1430"/>
                      <a:pt x="2972" y="1430"/>
                    </a:cubicBezTo>
                    <a:cubicBezTo>
                      <a:pt x="2924" y="1430"/>
                      <a:pt x="2918" y="1437"/>
                      <a:pt x="2905" y="1423"/>
                    </a:cubicBezTo>
                    <a:cubicBezTo>
                      <a:pt x="2891" y="1408"/>
                      <a:pt x="2885" y="1417"/>
                      <a:pt x="2874" y="1432"/>
                    </a:cubicBezTo>
                    <a:cubicBezTo>
                      <a:pt x="2863" y="1447"/>
                      <a:pt x="2870" y="1484"/>
                      <a:pt x="2874" y="1513"/>
                    </a:cubicBezTo>
                    <a:cubicBezTo>
                      <a:pt x="2878" y="1543"/>
                      <a:pt x="2867" y="1543"/>
                      <a:pt x="2850" y="1556"/>
                    </a:cubicBezTo>
                    <a:cubicBezTo>
                      <a:pt x="2832" y="1569"/>
                      <a:pt x="2848" y="1582"/>
                      <a:pt x="2846" y="1628"/>
                    </a:cubicBezTo>
                    <a:cubicBezTo>
                      <a:pt x="2843" y="1675"/>
                      <a:pt x="2887" y="1654"/>
                      <a:pt x="2920" y="1665"/>
                    </a:cubicBezTo>
                    <a:cubicBezTo>
                      <a:pt x="2953" y="1676"/>
                      <a:pt x="2963" y="1695"/>
                      <a:pt x="2957" y="1714"/>
                    </a:cubicBezTo>
                    <a:cubicBezTo>
                      <a:pt x="2950" y="1732"/>
                      <a:pt x="2961" y="1749"/>
                      <a:pt x="2948" y="1778"/>
                    </a:cubicBezTo>
                    <a:cubicBezTo>
                      <a:pt x="2935" y="1808"/>
                      <a:pt x="2902" y="1793"/>
                      <a:pt x="2870" y="1780"/>
                    </a:cubicBezTo>
                    <a:cubicBezTo>
                      <a:pt x="2837" y="1767"/>
                      <a:pt x="2865" y="1808"/>
                      <a:pt x="2863" y="1817"/>
                    </a:cubicBezTo>
                    <a:cubicBezTo>
                      <a:pt x="2861" y="1827"/>
                      <a:pt x="2839" y="1836"/>
                      <a:pt x="2861" y="1849"/>
                    </a:cubicBezTo>
                    <a:cubicBezTo>
                      <a:pt x="2883" y="1862"/>
                      <a:pt x="2867" y="1862"/>
                      <a:pt x="2843" y="1877"/>
                    </a:cubicBezTo>
                    <a:cubicBezTo>
                      <a:pt x="2819" y="1891"/>
                      <a:pt x="2811" y="1895"/>
                      <a:pt x="2804" y="1882"/>
                    </a:cubicBezTo>
                    <a:cubicBezTo>
                      <a:pt x="2797" y="1869"/>
                      <a:pt x="2782" y="1862"/>
                      <a:pt x="2763" y="1862"/>
                    </a:cubicBezTo>
                    <a:cubicBezTo>
                      <a:pt x="2712" y="1867"/>
                      <a:pt x="2710" y="1851"/>
                      <a:pt x="2704" y="1819"/>
                    </a:cubicBezTo>
                    <a:cubicBezTo>
                      <a:pt x="2697" y="1788"/>
                      <a:pt x="2675" y="1793"/>
                      <a:pt x="2651" y="1793"/>
                    </a:cubicBezTo>
                    <a:cubicBezTo>
                      <a:pt x="2627" y="1793"/>
                      <a:pt x="2629" y="1784"/>
                      <a:pt x="2597" y="1760"/>
                    </a:cubicBezTo>
                    <a:cubicBezTo>
                      <a:pt x="2564" y="1736"/>
                      <a:pt x="2592" y="1738"/>
                      <a:pt x="2607" y="1691"/>
                    </a:cubicBezTo>
                    <a:cubicBezTo>
                      <a:pt x="2623" y="1645"/>
                      <a:pt x="2594" y="1623"/>
                      <a:pt x="2573" y="1593"/>
                    </a:cubicBezTo>
                    <a:cubicBezTo>
                      <a:pt x="2551" y="1563"/>
                      <a:pt x="2549" y="1532"/>
                      <a:pt x="2542" y="1495"/>
                    </a:cubicBezTo>
                    <a:cubicBezTo>
                      <a:pt x="2535" y="1458"/>
                      <a:pt x="2490" y="1467"/>
                      <a:pt x="2485" y="1454"/>
                    </a:cubicBezTo>
                    <a:cubicBezTo>
                      <a:pt x="2481" y="1441"/>
                      <a:pt x="2479" y="1436"/>
                      <a:pt x="2448" y="1424"/>
                    </a:cubicBezTo>
                    <a:cubicBezTo>
                      <a:pt x="2417" y="1413"/>
                      <a:pt x="2426" y="1411"/>
                      <a:pt x="2424" y="1380"/>
                    </a:cubicBezTo>
                    <a:cubicBezTo>
                      <a:pt x="2423" y="1371"/>
                      <a:pt x="2421" y="1362"/>
                      <a:pt x="2418" y="1354"/>
                    </a:cubicBezTo>
                    <a:cubicBezTo>
                      <a:pt x="2415" y="1353"/>
                      <a:pt x="2413" y="1353"/>
                      <a:pt x="2411" y="1352"/>
                    </a:cubicBezTo>
                    <a:cubicBezTo>
                      <a:pt x="2358" y="1337"/>
                      <a:pt x="2376" y="1374"/>
                      <a:pt x="2332" y="1382"/>
                    </a:cubicBezTo>
                    <a:cubicBezTo>
                      <a:pt x="2289" y="1389"/>
                      <a:pt x="2289" y="1360"/>
                      <a:pt x="2249" y="1330"/>
                    </a:cubicBezTo>
                    <a:cubicBezTo>
                      <a:pt x="2210" y="1300"/>
                      <a:pt x="2166" y="1297"/>
                      <a:pt x="2179" y="1252"/>
                    </a:cubicBezTo>
                    <a:cubicBezTo>
                      <a:pt x="2192" y="1208"/>
                      <a:pt x="2162" y="1156"/>
                      <a:pt x="2210" y="1141"/>
                    </a:cubicBezTo>
                    <a:cubicBezTo>
                      <a:pt x="2258" y="1126"/>
                      <a:pt x="2302" y="1100"/>
                      <a:pt x="2306" y="1041"/>
                    </a:cubicBezTo>
                    <a:cubicBezTo>
                      <a:pt x="2310" y="981"/>
                      <a:pt x="2310" y="941"/>
                      <a:pt x="2267" y="911"/>
                    </a:cubicBezTo>
                    <a:cubicBezTo>
                      <a:pt x="2223" y="881"/>
                      <a:pt x="2140" y="844"/>
                      <a:pt x="2101" y="878"/>
                    </a:cubicBezTo>
                    <a:cubicBezTo>
                      <a:pt x="2061" y="911"/>
                      <a:pt x="1996" y="993"/>
                      <a:pt x="1926" y="1007"/>
                    </a:cubicBezTo>
                    <a:cubicBezTo>
                      <a:pt x="1856" y="1022"/>
                      <a:pt x="1782" y="1048"/>
                      <a:pt x="1721" y="1019"/>
                    </a:cubicBezTo>
                    <a:cubicBezTo>
                      <a:pt x="1660" y="989"/>
                      <a:pt x="1625" y="1007"/>
                      <a:pt x="1594" y="970"/>
                    </a:cubicBezTo>
                    <a:cubicBezTo>
                      <a:pt x="1563" y="933"/>
                      <a:pt x="1598" y="855"/>
                      <a:pt x="1550" y="855"/>
                    </a:cubicBezTo>
                    <a:cubicBezTo>
                      <a:pt x="1502" y="855"/>
                      <a:pt x="1480" y="870"/>
                      <a:pt x="1446" y="833"/>
                    </a:cubicBezTo>
                    <a:cubicBezTo>
                      <a:pt x="1411" y="796"/>
                      <a:pt x="1323" y="785"/>
                      <a:pt x="1328" y="767"/>
                    </a:cubicBezTo>
                    <a:cubicBezTo>
                      <a:pt x="1332" y="748"/>
                      <a:pt x="1367" y="685"/>
                      <a:pt x="1402" y="674"/>
                    </a:cubicBezTo>
                    <a:cubicBezTo>
                      <a:pt x="1437" y="663"/>
                      <a:pt x="1480" y="655"/>
                      <a:pt x="1485" y="615"/>
                    </a:cubicBezTo>
                    <a:cubicBezTo>
                      <a:pt x="1489" y="574"/>
                      <a:pt x="1498" y="537"/>
                      <a:pt x="1437" y="514"/>
                    </a:cubicBezTo>
                    <a:cubicBezTo>
                      <a:pt x="1376" y="492"/>
                      <a:pt x="1231" y="492"/>
                      <a:pt x="1205" y="500"/>
                    </a:cubicBezTo>
                    <a:cubicBezTo>
                      <a:pt x="1179" y="507"/>
                      <a:pt x="1175" y="514"/>
                      <a:pt x="1148" y="548"/>
                    </a:cubicBezTo>
                    <a:cubicBezTo>
                      <a:pt x="1122" y="581"/>
                      <a:pt x="1070" y="629"/>
                      <a:pt x="1017" y="577"/>
                    </a:cubicBezTo>
                    <a:cubicBezTo>
                      <a:pt x="965" y="526"/>
                      <a:pt x="926" y="503"/>
                      <a:pt x="908" y="466"/>
                    </a:cubicBezTo>
                    <a:cubicBezTo>
                      <a:pt x="891" y="429"/>
                      <a:pt x="851" y="396"/>
                      <a:pt x="851" y="363"/>
                    </a:cubicBezTo>
                    <a:cubicBezTo>
                      <a:pt x="851" y="329"/>
                      <a:pt x="830" y="307"/>
                      <a:pt x="856" y="277"/>
                    </a:cubicBezTo>
                    <a:cubicBezTo>
                      <a:pt x="882" y="248"/>
                      <a:pt x="886" y="229"/>
                      <a:pt x="873" y="196"/>
                    </a:cubicBezTo>
                    <a:cubicBezTo>
                      <a:pt x="864" y="171"/>
                      <a:pt x="849" y="107"/>
                      <a:pt x="848" y="57"/>
                    </a:cubicBezTo>
                    <a:cubicBezTo>
                      <a:pt x="836" y="52"/>
                      <a:pt x="821" y="44"/>
                      <a:pt x="800" y="31"/>
                    </a:cubicBezTo>
                    <a:cubicBezTo>
                      <a:pt x="751" y="0"/>
                      <a:pt x="744" y="36"/>
                      <a:pt x="692" y="31"/>
                    </a:cubicBezTo>
                    <a:cubicBezTo>
                      <a:pt x="673" y="29"/>
                      <a:pt x="664" y="27"/>
                      <a:pt x="661" y="24"/>
                    </a:cubicBezTo>
                    <a:cubicBezTo>
                      <a:pt x="648" y="39"/>
                      <a:pt x="634" y="58"/>
                      <a:pt x="629" y="77"/>
                    </a:cubicBezTo>
                    <a:cubicBezTo>
                      <a:pt x="616" y="122"/>
                      <a:pt x="664" y="170"/>
                      <a:pt x="594" y="192"/>
                    </a:cubicBezTo>
                    <a:cubicBezTo>
                      <a:pt x="524" y="214"/>
                      <a:pt x="471" y="203"/>
                      <a:pt x="428" y="233"/>
                    </a:cubicBezTo>
                    <a:cubicBezTo>
                      <a:pt x="384" y="262"/>
                      <a:pt x="336" y="255"/>
                      <a:pt x="305" y="288"/>
                    </a:cubicBezTo>
                    <a:cubicBezTo>
                      <a:pt x="275" y="322"/>
                      <a:pt x="209" y="333"/>
                      <a:pt x="196" y="370"/>
                    </a:cubicBezTo>
                    <a:cubicBezTo>
                      <a:pt x="183" y="407"/>
                      <a:pt x="153" y="414"/>
                      <a:pt x="113" y="418"/>
                    </a:cubicBezTo>
                    <a:cubicBezTo>
                      <a:pt x="74" y="422"/>
                      <a:pt x="0" y="444"/>
                      <a:pt x="0" y="511"/>
                    </a:cubicBezTo>
                    <a:cubicBezTo>
                      <a:pt x="0" y="577"/>
                      <a:pt x="22" y="644"/>
                      <a:pt x="26" y="681"/>
                    </a:cubicBezTo>
                    <a:cubicBezTo>
                      <a:pt x="30" y="718"/>
                      <a:pt x="48" y="763"/>
                      <a:pt x="26" y="792"/>
                    </a:cubicBezTo>
                    <a:cubicBezTo>
                      <a:pt x="8" y="817"/>
                      <a:pt x="34" y="794"/>
                      <a:pt x="63" y="857"/>
                    </a:cubicBezTo>
                    <a:cubicBezTo>
                      <a:pt x="88" y="855"/>
                      <a:pt x="115" y="852"/>
                      <a:pt x="139" y="855"/>
                    </a:cubicBezTo>
                    <a:cubicBezTo>
                      <a:pt x="196" y="863"/>
                      <a:pt x="249" y="904"/>
                      <a:pt x="301" y="907"/>
                    </a:cubicBezTo>
                    <a:cubicBezTo>
                      <a:pt x="353" y="911"/>
                      <a:pt x="380" y="885"/>
                      <a:pt x="415" y="933"/>
                    </a:cubicBezTo>
                    <a:cubicBezTo>
                      <a:pt x="450" y="981"/>
                      <a:pt x="485" y="1015"/>
                      <a:pt x="528" y="1022"/>
                    </a:cubicBezTo>
                    <a:cubicBezTo>
                      <a:pt x="572" y="1030"/>
                      <a:pt x="563" y="1026"/>
                      <a:pt x="633" y="1000"/>
                    </a:cubicBezTo>
                    <a:cubicBezTo>
                      <a:pt x="703" y="974"/>
                      <a:pt x="712" y="937"/>
                      <a:pt x="777" y="948"/>
                    </a:cubicBezTo>
                    <a:cubicBezTo>
                      <a:pt x="843" y="959"/>
                      <a:pt x="930" y="996"/>
                      <a:pt x="956" y="967"/>
                    </a:cubicBezTo>
                    <a:cubicBezTo>
                      <a:pt x="983" y="937"/>
                      <a:pt x="991" y="896"/>
                      <a:pt x="1074" y="941"/>
                    </a:cubicBezTo>
                    <a:cubicBezTo>
                      <a:pt x="1157" y="985"/>
                      <a:pt x="1227" y="985"/>
                      <a:pt x="1231" y="1015"/>
                    </a:cubicBezTo>
                    <a:cubicBezTo>
                      <a:pt x="1236" y="1044"/>
                      <a:pt x="1249" y="1059"/>
                      <a:pt x="1293" y="1041"/>
                    </a:cubicBezTo>
                    <a:cubicBezTo>
                      <a:pt x="1336" y="1022"/>
                      <a:pt x="1389" y="978"/>
                      <a:pt x="1393" y="1019"/>
                    </a:cubicBezTo>
                    <a:cubicBezTo>
                      <a:pt x="1397" y="1059"/>
                      <a:pt x="1384" y="1126"/>
                      <a:pt x="1432" y="1145"/>
                    </a:cubicBezTo>
                    <a:cubicBezTo>
                      <a:pt x="1480" y="1163"/>
                      <a:pt x="1559" y="1182"/>
                      <a:pt x="1585" y="1211"/>
                    </a:cubicBezTo>
                    <a:cubicBezTo>
                      <a:pt x="1612" y="1241"/>
                      <a:pt x="1660" y="1319"/>
                      <a:pt x="1695" y="1311"/>
                    </a:cubicBezTo>
                    <a:cubicBezTo>
                      <a:pt x="1729" y="1304"/>
                      <a:pt x="1782" y="1241"/>
                      <a:pt x="1808" y="1293"/>
                    </a:cubicBezTo>
                    <a:cubicBezTo>
                      <a:pt x="1834" y="1345"/>
                      <a:pt x="1895" y="1360"/>
                      <a:pt x="1904" y="1389"/>
                    </a:cubicBezTo>
                    <a:cubicBezTo>
                      <a:pt x="1913" y="1419"/>
                      <a:pt x="1944" y="1448"/>
                      <a:pt x="1926" y="1471"/>
                    </a:cubicBezTo>
                    <a:cubicBezTo>
                      <a:pt x="1909" y="1493"/>
                      <a:pt x="1895" y="1497"/>
                      <a:pt x="1965" y="1523"/>
                    </a:cubicBezTo>
                    <a:cubicBezTo>
                      <a:pt x="1996" y="1541"/>
                      <a:pt x="1987" y="1567"/>
                      <a:pt x="1987" y="1586"/>
                    </a:cubicBezTo>
                    <a:cubicBezTo>
                      <a:pt x="1987" y="1604"/>
                      <a:pt x="1987" y="1612"/>
                      <a:pt x="2018" y="1638"/>
                    </a:cubicBezTo>
                    <a:cubicBezTo>
                      <a:pt x="2048" y="1663"/>
                      <a:pt x="2075" y="1701"/>
                      <a:pt x="2057" y="1741"/>
                    </a:cubicBezTo>
                    <a:cubicBezTo>
                      <a:pt x="2040" y="1782"/>
                      <a:pt x="2022" y="1797"/>
                      <a:pt x="2022" y="1812"/>
                    </a:cubicBezTo>
                    <a:cubicBezTo>
                      <a:pt x="2022" y="1827"/>
                      <a:pt x="2018" y="1878"/>
                      <a:pt x="1992" y="1860"/>
                    </a:cubicBezTo>
                    <a:cubicBezTo>
                      <a:pt x="1965" y="1841"/>
                      <a:pt x="1974" y="1808"/>
                      <a:pt x="1965" y="1841"/>
                    </a:cubicBezTo>
                    <a:cubicBezTo>
                      <a:pt x="1957" y="1875"/>
                      <a:pt x="1944" y="1886"/>
                      <a:pt x="1926" y="1882"/>
                    </a:cubicBezTo>
                    <a:cubicBezTo>
                      <a:pt x="1909" y="1878"/>
                      <a:pt x="1887" y="1912"/>
                      <a:pt x="1909" y="1930"/>
                    </a:cubicBezTo>
                    <a:cubicBezTo>
                      <a:pt x="1930" y="1949"/>
                      <a:pt x="1917" y="1971"/>
                      <a:pt x="1891" y="1997"/>
                    </a:cubicBezTo>
                    <a:cubicBezTo>
                      <a:pt x="1865" y="2023"/>
                      <a:pt x="1812" y="2001"/>
                      <a:pt x="1817" y="2049"/>
                    </a:cubicBezTo>
                    <a:cubicBezTo>
                      <a:pt x="1821" y="2097"/>
                      <a:pt x="1817" y="2123"/>
                      <a:pt x="1808" y="2156"/>
                    </a:cubicBezTo>
                    <a:cubicBezTo>
                      <a:pt x="1799" y="2190"/>
                      <a:pt x="1791" y="2208"/>
                      <a:pt x="1751" y="2197"/>
                    </a:cubicBezTo>
                    <a:cubicBezTo>
                      <a:pt x="1712" y="2186"/>
                      <a:pt x="1686" y="2201"/>
                      <a:pt x="1655" y="2168"/>
                    </a:cubicBezTo>
                    <a:cubicBezTo>
                      <a:pt x="1625" y="2134"/>
                      <a:pt x="1612" y="2093"/>
                      <a:pt x="1594" y="2138"/>
                    </a:cubicBezTo>
                    <a:cubicBezTo>
                      <a:pt x="1577" y="2182"/>
                      <a:pt x="1572" y="2223"/>
                      <a:pt x="1629" y="2231"/>
                    </a:cubicBezTo>
                    <a:cubicBezTo>
                      <a:pt x="1686" y="2238"/>
                      <a:pt x="1743" y="2223"/>
                      <a:pt x="1764" y="2256"/>
                    </a:cubicBezTo>
                    <a:cubicBezTo>
                      <a:pt x="1786" y="2290"/>
                      <a:pt x="1817" y="2312"/>
                      <a:pt x="1861" y="2316"/>
                    </a:cubicBezTo>
                    <a:cubicBezTo>
                      <a:pt x="1881" y="2317"/>
                      <a:pt x="1899" y="2315"/>
                      <a:pt x="1913" y="2315"/>
                    </a:cubicBezTo>
                    <a:cubicBezTo>
                      <a:pt x="1906" y="2294"/>
                      <a:pt x="1883" y="2274"/>
                      <a:pt x="1880" y="2258"/>
                    </a:cubicBezTo>
                    <a:cubicBezTo>
                      <a:pt x="1876" y="2238"/>
                      <a:pt x="1909" y="2229"/>
                      <a:pt x="1928" y="2229"/>
                    </a:cubicBezTo>
                    <a:cubicBezTo>
                      <a:pt x="1948" y="2229"/>
                      <a:pt x="1948" y="2223"/>
                      <a:pt x="1998" y="2201"/>
                    </a:cubicBezTo>
                    <a:cubicBezTo>
                      <a:pt x="2048" y="2179"/>
                      <a:pt x="2046" y="2188"/>
                      <a:pt x="2079" y="2193"/>
                    </a:cubicBezTo>
                    <a:cubicBezTo>
                      <a:pt x="2112" y="2199"/>
                      <a:pt x="2101" y="2262"/>
                      <a:pt x="2101" y="2284"/>
                    </a:cubicBezTo>
                    <a:cubicBezTo>
                      <a:pt x="2101" y="2307"/>
                      <a:pt x="2112" y="2305"/>
                      <a:pt x="2147" y="2308"/>
                    </a:cubicBezTo>
                    <a:cubicBezTo>
                      <a:pt x="2182" y="2312"/>
                      <a:pt x="2168" y="2336"/>
                      <a:pt x="2171" y="2351"/>
                    </a:cubicBezTo>
                    <a:cubicBezTo>
                      <a:pt x="2173" y="2366"/>
                      <a:pt x="2186" y="2364"/>
                      <a:pt x="2208" y="2381"/>
                    </a:cubicBezTo>
                    <a:cubicBezTo>
                      <a:pt x="2230" y="2397"/>
                      <a:pt x="2241" y="2414"/>
                      <a:pt x="2258" y="2427"/>
                    </a:cubicBezTo>
                    <a:cubicBezTo>
                      <a:pt x="2275" y="2440"/>
                      <a:pt x="2295" y="2434"/>
                      <a:pt x="2308" y="2418"/>
                    </a:cubicBezTo>
                    <a:cubicBezTo>
                      <a:pt x="2321" y="2401"/>
                      <a:pt x="2339" y="2392"/>
                      <a:pt x="2363" y="2407"/>
                    </a:cubicBezTo>
                    <a:cubicBezTo>
                      <a:pt x="2387" y="2421"/>
                      <a:pt x="2354" y="2434"/>
                      <a:pt x="2380" y="2455"/>
                    </a:cubicBezTo>
                    <a:cubicBezTo>
                      <a:pt x="2407" y="2475"/>
                      <a:pt x="2402" y="2503"/>
                      <a:pt x="2404" y="2523"/>
                    </a:cubicBezTo>
                    <a:cubicBezTo>
                      <a:pt x="2407" y="2544"/>
                      <a:pt x="2428" y="2547"/>
                      <a:pt x="2455" y="2564"/>
                    </a:cubicBezTo>
                    <a:cubicBezTo>
                      <a:pt x="2481" y="2581"/>
                      <a:pt x="2483" y="2562"/>
                      <a:pt x="2531" y="2581"/>
                    </a:cubicBezTo>
                    <a:cubicBezTo>
                      <a:pt x="2579" y="2599"/>
                      <a:pt x="2568" y="2588"/>
                      <a:pt x="2618" y="2572"/>
                    </a:cubicBezTo>
                    <a:cubicBezTo>
                      <a:pt x="2669" y="2555"/>
                      <a:pt x="2647" y="2516"/>
                      <a:pt x="2649" y="2499"/>
                    </a:cubicBezTo>
                    <a:cubicBezTo>
                      <a:pt x="2651" y="2486"/>
                      <a:pt x="2687" y="2489"/>
                      <a:pt x="2719" y="2491"/>
                    </a:cubicBezTo>
                    <a:cubicBezTo>
                      <a:pt x="2729" y="2478"/>
                      <a:pt x="2744" y="2462"/>
                      <a:pt x="2756" y="2455"/>
                    </a:cubicBezTo>
                    <a:cubicBezTo>
                      <a:pt x="2778" y="2442"/>
                      <a:pt x="2747" y="2429"/>
                      <a:pt x="2763" y="2412"/>
                    </a:cubicBezTo>
                    <a:cubicBezTo>
                      <a:pt x="2778" y="2395"/>
                      <a:pt x="2780" y="2388"/>
                      <a:pt x="2756" y="2381"/>
                    </a:cubicBezTo>
                    <a:cubicBezTo>
                      <a:pt x="2732" y="2373"/>
                      <a:pt x="2695" y="2362"/>
                      <a:pt x="2719" y="2349"/>
                    </a:cubicBezTo>
                    <a:cubicBezTo>
                      <a:pt x="2743" y="2336"/>
                      <a:pt x="2756" y="2318"/>
                      <a:pt x="2771" y="2321"/>
                    </a:cubicBezTo>
                    <a:cubicBezTo>
                      <a:pt x="2787" y="2325"/>
                      <a:pt x="2815" y="2338"/>
                      <a:pt x="2819" y="2325"/>
                    </a:cubicBezTo>
                    <a:cubicBezTo>
                      <a:pt x="2824" y="2312"/>
                      <a:pt x="2830" y="2297"/>
                      <a:pt x="2843" y="2308"/>
                    </a:cubicBezTo>
                    <a:cubicBezTo>
                      <a:pt x="2856" y="2319"/>
                      <a:pt x="2852" y="2331"/>
                      <a:pt x="2880" y="2329"/>
                    </a:cubicBezTo>
                    <a:cubicBezTo>
                      <a:pt x="2909" y="2327"/>
                      <a:pt x="2915" y="2312"/>
                      <a:pt x="2896" y="2297"/>
                    </a:cubicBezTo>
                    <a:cubicBezTo>
                      <a:pt x="2876" y="2282"/>
                      <a:pt x="2859" y="2288"/>
                      <a:pt x="2876" y="2271"/>
                    </a:cubicBezTo>
                    <a:cubicBezTo>
                      <a:pt x="2894" y="2255"/>
                      <a:pt x="2885" y="2245"/>
                      <a:pt x="2874" y="2238"/>
                    </a:cubicBezTo>
                    <a:cubicBezTo>
                      <a:pt x="2863" y="2231"/>
                      <a:pt x="2872" y="2229"/>
                      <a:pt x="2883" y="2212"/>
                    </a:cubicBezTo>
                    <a:cubicBezTo>
                      <a:pt x="2894" y="2195"/>
                      <a:pt x="2909" y="2195"/>
                      <a:pt x="2907" y="2173"/>
                    </a:cubicBezTo>
                    <a:cubicBezTo>
                      <a:pt x="2905" y="2151"/>
                      <a:pt x="2933" y="2134"/>
                      <a:pt x="2918" y="2119"/>
                    </a:cubicBezTo>
                    <a:cubicBezTo>
                      <a:pt x="2902" y="2105"/>
                      <a:pt x="2894" y="2084"/>
                      <a:pt x="2874" y="2088"/>
                    </a:cubicBezTo>
                    <a:cubicBezTo>
                      <a:pt x="2854" y="2092"/>
                      <a:pt x="2835" y="2092"/>
                      <a:pt x="2837" y="2077"/>
                    </a:cubicBezTo>
                    <a:cubicBezTo>
                      <a:pt x="2839" y="2062"/>
                      <a:pt x="2852" y="2042"/>
                      <a:pt x="2870" y="2034"/>
                    </a:cubicBezTo>
                    <a:cubicBezTo>
                      <a:pt x="2887" y="2027"/>
                      <a:pt x="2889" y="2012"/>
                      <a:pt x="2878" y="1995"/>
                    </a:cubicBezTo>
                    <a:cubicBezTo>
                      <a:pt x="2867" y="1979"/>
                      <a:pt x="2856" y="1943"/>
                      <a:pt x="2900" y="1940"/>
                    </a:cubicBezTo>
                    <a:cubicBezTo>
                      <a:pt x="2944" y="1936"/>
                      <a:pt x="2974" y="1927"/>
                      <a:pt x="2983" y="1945"/>
                    </a:cubicBezTo>
                    <a:cubicBezTo>
                      <a:pt x="2992" y="1964"/>
                      <a:pt x="3018" y="1986"/>
                      <a:pt x="3051" y="1982"/>
                    </a:cubicBezTo>
                    <a:cubicBezTo>
                      <a:pt x="3084" y="1979"/>
                      <a:pt x="3088" y="1966"/>
                      <a:pt x="3114" y="1966"/>
                    </a:cubicBezTo>
                    <a:cubicBezTo>
                      <a:pt x="3140" y="1966"/>
                      <a:pt x="3167" y="1986"/>
                      <a:pt x="3167" y="1953"/>
                    </a:cubicBezTo>
                    <a:cubicBezTo>
                      <a:pt x="3167" y="1919"/>
                      <a:pt x="3127" y="1901"/>
                      <a:pt x="3156" y="1893"/>
                    </a:cubicBezTo>
                    <a:cubicBezTo>
                      <a:pt x="3184" y="1886"/>
                      <a:pt x="3186" y="1873"/>
                      <a:pt x="3204" y="1884"/>
                    </a:cubicBezTo>
                    <a:cubicBezTo>
                      <a:pt x="3221" y="1895"/>
                      <a:pt x="3226" y="1897"/>
                      <a:pt x="3232" y="1884"/>
                    </a:cubicBezTo>
                    <a:cubicBezTo>
                      <a:pt x="3239" y="1871"/>
                      <a:pt x="3232" y="1873"/>
                      <a:pt x="3258" y="1877"/>
                    </a:cubicBezTo>
                    <a:cubicBezTo>
                      <a:pt x="3285" y="1880"/>
                      <a:pt x="3350" y="1878"/>
                      <a:pt x="3357" y="1852"/>
                    </a:cubicBezTo>
                    <a:cubicBezTo>
                      <a:pt x="3363" y="1827"/>
                      <a:pt x="3357" y="1817"/>
                      <a:pt x="3337" y="1795"/>
                    </a:cubicBezTo>
                    <a:cubicBezTo>
                      <a:pt x="3317" y="1773"/>
                      <a:pt x="3298" y="1751"/>
                      <a:pt x="3319" y="17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AABF471E-E773-4C4F-A51C-4B886879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1852"/>
                <a:ext cx="303" cy="480"/>
              </a:xfrm>
              <a:custGeom>
                <a:avLst/>
                <a:gdLst>
                  <a:gd name="T0" fmla="*/ 31 w 655"/>
                  <a:gd name="T1" fmla="*/ 565 h 1036"/>
                  <a:gd name="T2" fmla="*/ 68 w 655"/>
                  <a:gd name="T3" fmla="*/ 595 h 1036"/>
                  <a:gd name="T4" fmla="*/ 125 w 655"/>
                  <a:gd name="T5" fmla="*/ 636 h 1036"/>
                  <a:gd name="T6" fmla="*/ 156 w 655"/>
                  <a:gd name="T7" fmla="*/ 734 h 1036"/>
                  <a:gd name="T8" fmla="*/ 190 w 655"/>
                  <a:gd name="T9" fmla="*/ 832 h 1036"/>
                  <a:gd name="T10" fmla="*/ 180 w 655"/>
                  <a:gd name="T11" fmla="*/ 901 h 1036"/>
                  <a:gd name="T12" fmla="*/ 234 w 655"/>
                  <a:gd name="T13" fmla="*/ 934 h 1036"/>
                  <a:gd name="T14" fmla="*/ 287 w 655"/>
                  <a:gd name="T15" fmla="*/ 960 h 1036"/>
                  <a:gd name="T16" fmla="*/ 346 w 655"/>
                  <a:gd name="T17" fmla="*/ 1003 h 1036"/>
                  <a:gd name="T18" fmla="*/ 387 w 655"/>
                  <a:gd name="T19" fmla="*/ 1023 h 1036"/>
                  <a:gd name="T20" fmla="*/ 426 w 655"/>
                  <a:gd name="T21" fmla="*/ 1018 h 1036"/>
                  <a:gd name="T22" fmla="*/ 444 w 655"/>
                  <a:gd name="T23" fmla="*/ 990 h 1036"/>
                  <a:gd name="T24" fmla="*/ 446 w 655"/>
                  <a:gd name="T25" fmla="*/ 958 h 1036"/>
                  <a:gd name="T26" fmla="*/ 453 w 655"/>
                  <a:gd name="T27" fmla="*/ 921 h 1036"/>
                  <a:gd name="T28" fmla="*/ 531 w 655"/>
                  <a:gd name="T29" fmla="*/ 919 h 1036"/>
                  <a:gd name="T30" fmla="*/ 540 w 655"/>
                  <a:gd name="T31" fmla="*/ 855 h 1036"/>
                  <a:gd name="T32" fmla="*/ 503 w 655"/>
                  <a:gd name="T33" fmla="*/ 806 h 1036"/>
                  <a:gd name="T34" fmla="*/ 429 w 655"/>
                  <a:gd name="T35" fmla="*/ 769 h 1036"/>
                  <a:gd name="T36" fmla="*/ 433 w 655"/>
                  <a:gd name="T37" fmla="*/ 697 h 1036"/>
                  <a:gd name="T38" fmla="*/ 457 w 655"/>
                  <a:gd name="T39" fmla="*/ 654 h 1036"/>
                  <a:gd name="T40" fmla="*/ 457 w 655"/>
                  <a:gd name="T41" fmla="*/ 573 h 1036"/>
                  <a:gd name="T42" fmla="*/ 488 w 655"/>
                  <a:gd name="T43" fmla="*/ 564 h 1036"/>
                  <a:gd name="T44" fmla="*/ 555 w 655"/>
                  <a:gd name="T45" fmla="*/ 571 h 1036"/>
                  <a:gd name="T46" fmla="*/ 607 w 655"/>
                  <a:gd name="T47" fmla="*/ 567 h 1036"/>
                  <a:gd name="T48" fmla="*/ 601 w 655"/>
                  <a:gd name="T49" fmla="*/ 543 h 1036"/>
                  <a:gd name="T50" fmla="*/ 592 w 655"/>
                  <a:gd name="T51" fmla="*/ 493 h 1036"/>
                  <a:gd name="T52" fmla="*/ 612 w 655"/>
                  <a:gd name="T53" fmla="*/ 443 h 1036"/>
                  <a:gd name="T54" fmla="*/ 655 w 655"/>
                  <a:gd name="T55" fmla="*/ 399 h 1036"/>
                  <a:gd name="T56" fmla="*/ 579 w 655"/>
                  <a:gd name="T57" fmla="*/ 330 h 1036"/>
                  <a:gd name="T58" fmla="*/ 453 w 655"/>
                  <a:gd name="T59" fmla="*/ 308 h 1036"/>
                  <a:gd name="T60" fmla="*/ 435 w 655"/>
                  <a:gd name="T61" fmla="*/ 197 h 1036"/>
                  <a:gd name="T62" fmla="*/ 501 w 655"/>
                  <a:gd name="T63" fmla="*/ 126 h 1036"/>
                  <a:gd name="T64" fmla="*/ 474 w 655"/>
                  <a:gd name="T65" fmla="*/ 52 h 1036"/>
                  <a:gd name="T66" fmla="*/ 413 w 655"/>
                  <a:gd name="T67" fmla="*/ 19 h 1036"/>
                  <a:gd name="T68" fmla="*/ 326 w 655"/>
                  <a:gd name="T69" fmla="*/ 71 h 1036"/>
                  <a:gd name="T70" fmla="*/ 269 w 655"/>
                  <a:gd name="T71" fmla="*/ 152 h 1036"/>
                  <a:gd name="T72" fmla="*/ 269 w 655"/>
                  <a:gd name="T73" fmla="*/ 260 h 1036"/>
                  <a:gd name="T74" fmla="*/ 243 w 655"/>
                  <a:gd name="T75" fmla="*/ 345 h 1036"/>
                  <a:gd name="T76" fmla="*/ 230 w 655"/>
                  <a:gd name="T77" fmla="*/ 426 h 1036"/>
                  <a:gd name="T78" fmla="*/ 121 w 655"/>
                  <a:gd name="T79" fmla="*/ 430 h 1036"/>
                  <a:gd name="T80" fmla="*/ 1 w 655"/>
                  <a:gd name="T81" fmla="*/ 495 h 1036"/>
                  <a:gd name="T82" fmla="*/ 7 w 655"/>
                  <a:gd name="T83" fmla="*/ 521 h 1036"/>
                  <a:gd name="T84" fmla="*/ 31 w 655"/>
                  <a:gd name="T85" fmla="*/ 56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5" h="1036">
                    <a:moveTo>
                      <a:pt x="31" y="565"/>
                    </a:moveTo>
                    <a:cubicBezTo>
                      <a:pt x="62" y="577"/>
                      <a:pt x="64" y="582"/>
                      <a:pt x="68" y="595"/>
                    </a:cubicBezTo>
                    <a:cubicBezTo>
                      <a:pt x="73" y="608"/>
                      <a:pt x="118" y="599"/>
                      <a:pt x="125" y="636"/>
                    </a:cubicBezTo>
                    <a:cubicBezTo>
                      <a:pt x="132" y="673"/>
                      <a:pt x="134" y="704"/>
                      <a:pt x="156" y="734"/>
                    </a:cubicBezTo>
                    <a:cubicBezTo>
                      <a:pt x="177" y="764"/>
                      <a:pt x="206" y="786"/>
                      <a:pt x="190" y="832"/>
                    </a:cubicBezTo>
                    <a:cubicBezTo>
                      <a:pt x="175" y="879"/>
                      <a:pt x="147" y="877"/>
                      <a:pt x="180" y="901"/>
                    </a:cubicBezTo>
                    <a:cubicBezTo>
                      <a:pt x="212" y="925"/>
                      <a:pt x="210" y="934"/>
                      <a:pt x="234" y="934"/>
                    </a:cubicBezTo>
                    <a:cubicBezTo>
                      <a:pt x="258" y="934"/>
                      <a:pt x="280" y="929"/>
                      <a:pt x="287" y="960"/>
                    </a:cubicBezTo>
                    <a:cubicBezTo>
                      <a:pt x="293" y="992"/>
                      <a:pt x="295" y="1008"/>
                      <a:pt x="346" y="1003"/>
                    </a:cubicBezTo>
                    <a:cubicBezTo>
                      <a:pt x="365" y="1003"/>
                      <a:pt x="380" y="1010"/>
                      <a:pt x="387" y="1023"/>
                    </a:cubicBezTo>
                    <a:cubicBezTo>
                      <a:pt x="394" y="1036"/>
                      <a:pt x="402" y="1032"/>
                      <a:pt x="426" y="1018"/>
                    </a:cubicBezTo>
                    <a:cubicBezTo>
                      <a:pt x="450" y="1003"/>
                      <a:pt x="466" y="1003"/>
                      <a:pt x="444" y="990"/>
                    </a:cubicBezTo>
                    <a:cubicBezTo>
                      <a:pt x="422" y="977"/>
                      <a:pt x="444" y="968"/>
                      <a:pt x="446" y="958"/>
                    </a:cubicBezTo>
                    <a:cubicBezTo>
                      <a:pt x="448" y="949"/>
                      <a:pt x="420" y="908"/>
                      <a:pt x="453" y="921"/>
                    </a:cubicBezTo>
                    <a:cubicBezTo>
                      <a:pt x="485" y="934"/>
                      <a:pt x="518" y="949"/>
                      <a:pt x="531" y="919"/>
                    </a:cubicBezTo>
                    <a:cubicBezTo>
                      <a:pt x="544" y="890"/>
                      <a:pt x="533" y="873"/>
                      <a:pt x="540" y="855"/>
                    </a:cubicBezTo>
                    <a:cubicBezTo>
                      <a:pt x="546" y="836"/>
                      <a:pt x="536" y="817"/>
                      <a:pt x="503" y="806"/>
                    </a:cubicBezTo>
                    <a:cubicBezTo>
                      <a:pt x="470" y="795"/>
                      <a:pt x="426" y="816"/>
                      <a:pt x="429" y="769"/>
                    </a:cubicBezTo>
                    <a:cubicBezTo>
                      <a:pt x="431" y="723"/>
                      <a:pt x="415" y="710"/>
                      <a:pt x="433" y="697"/>
                    </a:cubicBezTo>
                    <a:cubicBezTo>
                      <a:pt x="450" y="684"/>
                      <a:pt x="461" y="684"/>
                      <a:pt x="457" y="654"/>
                    </a:cubicBezTo>
                    <a:cubicBezTo>
                      <a:pt x="453" y="625"/>
                      <a:pt x="446" y="588"/>
                      <a:pt x="457" y="573"/>
                    </a:cubicBezTo>
                    <a:cubicBezTo>
                      <a:pt x="468" y="558"/>
                      <a:pt x="474" y="549"/>
                      <a:pt x="488" y="564"/>
                    </a:cubicBezTo>
                    <a:cubicBezTo>
                      <a:pt x="501" y="578"/>
                      <a:pt x="507" y="571"/>
                      <a:pt x="555" y="571"/>
                    </a:cubicBezTo>
                    <a:cubicBezTo>
                      <a:pt x="573" y="571"/>
                      <a:pt x="592" y="569"/>
                      <a:pt x="607" y="567"/>
                    </a:cubicBezTo>
                    <a:cubicBezTo>
                      <a:pt x="609" y="560"/>
                      <a:pt x="608" y="553"/>
                      <a:pt x="601" y="543"/>
                    </a:cubicBezTo>
                    <a:cubicBezTo>
                      <a:pt x="584" y="521"/>
                      <a:pt x="584" y="515"/>
                      <a:pt x="592" y="493"/>
                    </a:cubicBezTo>
                    <a:cubicBezTo>
                      <a:pt x="601" y="471"/>
                      <a:pt x="588" y="460"/>
                      <a:pt x="612" y="443"/>
                    </a:cubicBezTo>
                    <a:cubicBezTo>
                      <a:pt x="630" y="430"/>
                      <a:pt x="642" y="417"/>
                      <a:pt x="655" y="399"/>
                    </a:cubicBezTo>
                    <a:cubicBezTo>
                      <a:pt x="639" y="390"/>
                      <a:pt x="645" y="350"/>
                      <a:pt x="579" y="330"/>
                    </a:cubicBezTo>
                    <a:cubicBezTo>
                      <a:pt x="505" y="308"/>
                      <a:pt x="492" y="334"/>
                      <a:pt x="453" y="308"/>
                    </a:cubicBezTo>
                    <a:cubicBezTo>
                      <a:pt x="413" y="282"/>
                      <a:pt x="409" y="223"/>
                      <a:pt x="435" y="197"/>
                    </a:cubicBezTo>
                    <a:cubicBezTo>
                      <a:pt x="461" y="171"/>
                      <a:pt x="488" y="156"/>
                      <a:pt x="501" y="126"/>
                    </a:cubicBezTo>
                    <a:cubicBezTo>
                      <a:pt x="514" y="97"/>
                      <a:pt x="492" y="67"/>
                      <a:pt x="474" y="52"/>
                    </a:cubicBezTo>
                    <a:cubicBezTo>
                      <a:pt x="457" y="37"/>
                      <a:pt x="439" y="0"/>
                      <a:pt x="413" y="19"/>
                    </a:cubicBezTo>
                    <a:cubicBezTo>
                      <a:pt x="387" y="37"/>
                      <a:pt x="352" y="34"/>
                      <a:pt x="326" y="71"/>
                    </a:cubicBezTo>
                    <a:cubicBezTo>
                      <a:pt x="300" y="108"/>
                      <a:pt x="265" y="119"/>
                      <a:pt x="269" y="152"/>
                    </a:cubicBezTo>
                    <a:cubicBezTo>
                      <a:pt x="273" y="185"/>
                      <a:pt x="295" y="234"/>
                      <a:pt x="269" y="260"/>
                    </a:cubicBezTo>
                    <a:cubicBezTo>
                      <a:pt x="243" y="286"/>
                      <a:pt x="221" y="334"/>
                      <a:pt x="243" y="345"/>
                    </a:cubicBezTo>
                    <a:cubicBezTo>
                      <a:pt x="265" y="356"/>
                      <a:pt x="282" y="423"/>
                      <a:pt x="230" y="426"/>
                    </a:cubicBezTo>
                    <a:cubicBezTo>
                      <a:pt x="177" y="430"/>
                      <a:pt x="138" y="397"/>
                      <a:pt x="121" y="430"/>
                    </a:cubicBezTo>
                    <a:cubicBezTo>
                      <a:pt x="104" y="462"/>
                      <a:pt x="51" y="504"/>
                      <a:pt x="1" y="495"/>
                    </a:cubicBezTo>
                    <a:cubicBezTo>
                      <a:pt x="4" y="503"/>
                      <a:pt x="6" y="512"/>
                      <a:pt x="7" y="521"/>
                    </a:cubicBezTo>
                    <a:cubicBezTo>
                      <a:pt x="9" y="552"/>
                      <a:pt x="0" y="554"/>
                      <a:pt x="31" y="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A2F57BCA-C64E-1A4B-9DF6-605541BA0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831"/>
                <a:ext cx="568" cy="690"/>
              </a:xfrm>
              <a:custGeom>
                <a:avLst/>
                <a:gdLst>
                  <a:gd name="T0" fmla="*/ 1135 w 1227"/>
                  <a:gd name="T1" fmla="*/ 248 h 1490"/>
                  <a:gd name="T2" fmla="*/ 1085 w 1227"/>
                  <a:gd name="T3" fmla="*/ 118 h 1490"/>
                  <a:gd name="T4" fmla="*/ 919 w 1227"/>
                  <a:gd name="T5" fmla="*/ 94 h 1490"/>
                  <a:gd name="T6" fmla="*/ 784 w 1227"/>
                  <a:gd name="T7" fmla="*/ 102 h 1490"/>
                  <a:gd name="T8" fmla="*/ 723 w 1227"/>
                  <a:gd name="T9" fmla="*/ 89 h 1490"/>
                  <a:gd name="T10" fmla="*/ 696 w 1227"/>
                  <a:gd name="T11" fmla="*/ 17 h 1490"/>
                  <a:gd name="T12" fmla="*/ 578 w 1227"/>
                  <a:gd name="T13" fmla="*/ 92 h 1490"/>
                  <a:gd name="T14" fmla="*/ 504 w 1227"/>
                  <a:gd name="T15" fmla="*/ 120 h 1490"/>
                  <a:gd name="T16" fmla="*/ 408 w 1227"/>
                  <a:gd name="T17" fmla="*/ 126 h 1490"/>
                  <a:gd name="T18" fmla="*/ 319 w 1227"/>
                  <a:gd name="T19" fmla="*/ 181 h 1490"/>
                  <a:gd name="T20" fmla="*/ 161 w 1227"/>
                  <a:gd name="T21" fmla="*/ 257 h 1490"/>
                  <a:gd name="T22" fmla="*/ 87 w 1227"/>
                  <a:gd name="T23" fmla="*/ 307 h 1490"/>
                  <a:gd name="T24" fmla="*/ 83 w 1227"/>
                  <a:gd name="T25" fmla="*/ 363 h 1490"/>
                  <a:gd name="T26" fmla="*/ 144 w 1227"/>
                  <a:gd name="T27" fmla="*/ 537 h 1490"/>
                  <a:gd name="T28" fmla="*/ 48 w 1227"/>
                  <a:gd name="T29" fmla="*/ 771 h 1490"/>
                  <a:gd name="T30" fmla="*/ 109 w 1227"/>
                  <a:gd name="T31" fmla="*/ 912 h 1490"/>
                  <a:gd name="T32" fmla="*/ 218 w 1227"/>
                  <a:gd name="T33" fmla="*/ 1041 h 1490"/>
                  <a:gd name="T34" fmla="*/ 170 w 1227"/>
                  <a:gd name="T35" fmla="*/ 1186 h 1490"/>
                  <a:gd name="T36" fmla="*/ 305 w 1227"/>
                  <a:gd name="T37" fmla="*/ 1267 h 1490"/>
                  <a:gd name="T38" fmla="*/ 388 w 1227"/>
                  <a:gd name="T39" fmla="*/ 1304 h 1490"/>
                  <a:gd name="T40" fmla="*/ 305 w 1227"/>
                  <a:gd name="T41" fmla="*/ 1460 h 1490"/>
                  <a:gd name="T42" fmla="*/ 563 w 1227"/>
                  <a:gd name="T43" fmla="*/ 1379 h 1490"/>
                  <a:gd name="T44" fmla="*/ 685 w 1227"/>
                  <a:gd name="T45" fmla="*/ 1327 h 1490"/>
                  <a:gd name="T46" fmla="*/ 681 w 1227"/>
                  <a:gd name="T47" fmla="*/ 1269 h 1490"/>
                  <a:gd name="T48" fmla="*/ 716 w 1227"/>
                  <a:gd name="T49" fmla="*/ 1130 h 1490"/>
                  <a:gd name="T50" fmla="*/ 779 w 1227"/>
                  <a:gd name="T51" fmla="*/ 1045 h 1490"/>
                  <a:gd name="T52" fmla="*/ 782 w 1227"/>
                  <a:gd name="T53" fmla="*/ 951 h 1490"/>
                  <a:gd name="T54" fmla="*/ 793 w 1227"/>
                  <a:gd name="T55" fmla="*/ 795 h 1490"/>
                  <a:gd name="T56" fmla="*/ 910 w 1227"/>
                  <a:gd name="T57" fmla="*/ 635 h 1490"/>
                  <a:gd name="T58" fmla="*/ 978 w 1227"/>
                  <a:gd name="T59" fmla="*/ 528 h 1490"/>
                  <a:gd name="T60" fmla="*/ 1072 w 1227"/>
                  <a:gd name="T61" fmla="*/ 504 h 1490"/>
                  <a:gd name="T62" fmla="*/ 1177 w 1227"/>
                  <a:gd name="T63" fmla="*/ 448 h 1490"/>
                  <a:gd name="T64" fmla="*/ 1201 w 1227"/>
                  <a:gd name="T65" fmla="*/ 346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490">
                    <a:moveTo>
                      <a:pt x="1201" y="346"/>
                    </a:moveTo>
                    <a:cubicBezTo>
                      <a:pt x="1175" y="313"/>
                      <a:pt x="1183" y="270"/>
                      <a:pt x="1135" y="248"/>
                    </a:cubicBezTo>
                    <a:cubicBezTo>
                      <a:pt x="1087" y="226"/>
                      <a:pt x="1044" y="217"/>
                      <a:pt x="1050" y="193"/>
                    </a:cubicBezTo>
                    <a:cubicBezTo>
                      <a:pt x="1057" y="168"/>
                      <a:pt x="1116" y="135"/>
                      <a:pt x="1085" y="118"/>
                    </a:cubicBezTo>
                    <a:cubicBezTo>
                      <a:pt x="1055" y="102"/>
                      <a:pt x="1059" y="85"/>
                      <a:pt x="1028" y="92"/>
                    </a:cubicBezTo>
                    <a:cubicBezTo>
                      <a:pt x="998" y="100"/>
                      <a:pt x="950" y="113"/>
                      <a:pt x="919" y="94"/>
                    </a:cubicBezTo>
                    <a:cubicBezTo>
                      <a:pt x="889" y="76"/>
                      <a:pt x="878" y="20"/>
                      <a:pt x="838" y="48"/>
                    </a:cubicBezTo>
                    <a:cubicBezTo>
                      <a:pt x="799" y="76"/>
                      <a:pt x="806" y="80"/>
                      <a:pt x="784" y="102"/>
                    </a:cubicBezTo>
                    <a:cubicBezTo>
                      <a:pt x="762" y="124"/>
                      <a:pt x="744" y="154"/>
                      <a:pt x="718" y="130"/>
                    </a:cubicBezTo>
                    <a:cubicBezTo>
                      <a:pt x="692" y="105"/>
                      <a:pt x="707" y="100"/>
                      <a:pt x="723" y="89"/>
                    </a:cubicBezTo>
                    <a:cubicBezTo>
                      <a:pt x="738" y="78"/>
                      <a:pt x="758" y="63"/>
                      <a:pt x="747" y="44"/>
                    </a:cubicBezTo>
                    <a:cubicBezTo>
                      <a:pt x="736" y="26"/>
                      <a:pt x="714" y="0"/>
                      <a:pt x="696" y="17"/>
                    </a:cubicBezTo>
                    <a:cubicBezTo>
                      <a:pt x="679" y="33"/>
                      <a:pt x="668" y="61"/>
                      <a:pt x="644" y="72"/>
                    </a:cubicBezTo>
                    <a:cubicBezTo>
                      <a:pt x="621" y="83"/>
                      <a:pt x="597" y="108"/>
                      <a:pt x="578" y="92"/>
                    </a:cubicBezTo>
                    <a:cubicBezTo>
                      <a:pt x="571" y="100"/>
                      <a:pt x="563" y="106"/>
                      <a:pt x="554" y="113"/>
                    </a:cubicBezTo>
                    <a:cubicBezTo>
                      <a:pt x="537" y="128"/>
                      <a:pt x="515" y="135"/>
                      <a:pt x="504" y="120"/>
                    </a:cubicBezTo>
                    <a:cubicBezTo>
                      <a:pt x="493" y="105"/>
                      <a:pt x="482" y="102"/>
                      <a:pt x="447" y="102"/>
                    </a:cubicBezTo>
                    <a:cubicBezTo>
                      <a:pt x="412" y="102"/>
                      <a:pt x="410" y="105"/>
                      <a:pt x="408" y="126"/>
                    </a:cubicBezTo>
                    <a:cubicBezTo>
                      <a:pt x="406" y="146"/>
                      <a:pt x="393" y="157"/>
                      <a:pt x="354" y="157"/>
                    </a:cubicBezTo>
                    <a:cubicBezTo>
                      <a:pt x="314" y="157"/>
                      <a:pt x="332" y="165"/>
                      <a:pt x="319" y="181"/>
                    </a:cubicBezTo>
                    <a:cubicBezTo>
                      <a:pt x="305" y="198"/>
                      <a:pt x="286" y="219"/>
                      <a:pt x="244" y="241"/>
                    </a:cubicBezTo>
                    <a:cubicBezTo>
                      <a:pt x="203" y="263"/>
                      <a:pt x="190" y="259"/>
                      <a:pt x="161" y="257"/>
                    </a:cubicBezTo>
                    <a:cubicBezTo>
                      <a:pt x="133" y="256"/>
                      <a:pt x="135" y="269"/>
                      <a:pt x="131" y="280"/>
                    </a:cubicBezTo>
                    <a:cubicBezTo>
                      <a:pt x="126" y="291"/>
                      <a:pt x="122" y="300"/>
                      <a:pt x="87" y="307"/>
                    </a:cubicBezTo>
                    <a:cubicBezTo>
                      <a:pt x="67" y="312"/>
                      <a:pt x="54" y="333"/>
                      <a:pt x="46" y="350"/>
                    </a:cubicBezTo>
                    <a:cubicBezTo>
                      <a:pt x="60" y="353"/>
                      <a:pt x="74" y="356"/>
                      <a:pt x="83" y="363"/>
                    </a:cubicBezTo>
                    <a:cubicBezTo>
                      <a:pt x="109" y="385"/>
                      <a:pt x="122" y="415"/>
                      <a:pt x="113" y="433"/>
                    </a:cubicBezTo>
                    <a:cubicBezTo>
                      <a:pt x="105" y="452"/>
                      <a:pt x="148" y="489"/>
                      <a:pt x="144" y="537"/>
                    </a:cubicBezTo>
                    <a:cubicBezTo>
                      <a:pt x="139" y="585"/>
                      <a:pt x="87" y="611"/>
                      <a:pt x="43" y="648"/>
                    </a:cubicBezTo>
                    <a:cubicBezTo>
                      <a:pt x="0" y="686"/>
                      <a:pt x="17" y="730"/>
                      <a:pt x="48" y="771"/>
                    </a:cubicBezTo>
                    <a:cubicBezTo>
                      <a:pt x="78" y="812"/>
                      <a:pt x="96" y="800"/>
                      <a:pt x="96" y="834"/>
                    </a:cubicBezTo>
                    <a:cubicBezTo>
                      <a:pt x="96" y="867"/>
                      <a:pt x="109" y="875"/>
                      <a:pt x="109" y="912"/>
                    </a:cubicBezTo>
                    <a:cubicBezTo>
                      <a:pt x="109" y="949"/>
                      <a:pt x="153" y="952"/>
                      <a:pt x="174" y="975"/>
                    </a:cubicBezTo>
                    <a:cubicBezTo>
                      <a:pt x="196" y="997"/>
                      <a:pt x="192" y="1019"/>
                      <a:pt x="218" y="1041"/>
                    </a:cubicBezTo>
                    <a:cubicBezTo>
                      <a:pt x="244" y="1064"/>
                      <a:pt x="240" y="1060"/>
                      <a:pt x="192" y="1093"/>
                    </a:cubicBezTo>
                    <a:cubicBezTo>
                      <a:pt x="144" y="1127"/>
                      <a:pt x="174" y="1145"/>
                      <a:pt x="170" y="1186"/>
                    </a:cubicBezTo>
                    <a:cubicBezTo>
                      <a:pt x="166" y="1227"/>
                      <a:pt x="196" y="1253"/>
                      <a:pt x="209" y="1275"/>
                    </a:cubicBezTo>
                    <a:cubicBezTo>
                      <a:pt x="222" y="1297"/>
                      <a:pt x="266" y="1290"/>
                      <a:pt x="305" y="1267"/>
                    </a:cubicBezTo>
                    <a:cubicBezTo>
                      <a:pt x="345" y="1245"/>
                      <a:pt x="349" y="1245"/>
                      <a:pt x="367" y="1256"/>
                    </a:cubicBezTo>
                    <a:cubicBezTo>
                      <a:pt x="384" y="1267"/>
                      <a:pt x="393" y="1282"/>
                      <a:pt x="388" y="1304"/>
                    </a:cubicBezTo>
                    <a:cubicBezTo>
                      <a:pt x="384" y="1327"/>
                      <a:pt x="358" y="1345"/>
                      <a:pt x="310" y="1371"/>
                    </a:cubicBezTo>
                    <a:cubicBezTo>
                      <a:pt x="262" y="1397"/>
                      <a:pt x="271" y="1431"/>
                      <a:pt x="305" y="1460"/>
                    </a:cubicBezTo>
                    <a:cubicBezTo>
                      <a:pt x="340" y="1490"/>
                      <a:pt x="388" y="1464"/>
                      <a:pt x="432" y="1431"/>
                    </a:cubicBezTo>
                    <a:cubicBezTo>
                      <a:pt x="476" y="1397"/>
                      <a:pt x="528" y="1408"/>
                      <a:pt x="563" y="1379"/>
                    </a:cubicBezTo>
                    <a:cubicBezTo>
                      <a:pt x="598" y="1349"/>
                      <a:pt x="629" y="1405"/>
                      <a:pt x="664" y="1419"/>
                    </a:cubicBezTo>
                    <a:cubicBezTo>
                      <a:pt x="699" y="1434"/>
                      <a:pt x="672" y="1356"/>
                      <a:pt x="685" y="1327"/>
                    </a:cubicBezTo>
                    <a:cubicBezTo>
                      <a:pt x="688" y="1322"/>
                      <a:pt x="692" y="1319"/>
                      <a:pt x="697" y="1317"/>
                    </a:cubicBezTo>
                    <a:cubicBezTo>
                      <a:pt x="687" y="1301"/>
                      <a:pt x="676" y="1281"/>
                      <a:pt x="681" y="1269"/>
                    </a:cubicBezTo>
                    <a:cubicBezTo>
                      <a:pt x="690" y="1249"/>
                      <a:pt x="703" y="1236"/>
                      <a:pt x="705" y="1212"/>
                    </a:cubicBezTo>
                    <a:cubicBezTo>
                      <a:pt x="707" y="1188"/>
                      <a:pt x="699" y="1151"/>
                      <a:pt x="716" y="1130"/>
                    </a:cubicBezTo>
                    <a:cubicBezTo>
                      <a:pt x="734" y="1110"/>
                      <a:pt x="734" y="1097"/>
                      <a:pt x="742" y="1082"/>
                    </a:cubicBezTo>
                    <a:cubicBezTo>
                      <a:pt x="751" y="1067"/>
                      <a:pt x="764" y="1062"/>
                      <a:pt x="779" y="1045"/>
                    </a:cubicBezTo>
                    <a:cubicBezTo>
                      <a:pt x="795" y="1028"/>
                      <a:pt x="793" y="1030"/>
                      <a:pt x="786" y="1006"/>
                    </a:cubicBezTo>
                    <a:cubicBezTo>
                      <a:pt x="779" y="982"/>
                      <a:pt x="760" y="967"/>
                      <a:pt x="782" y="951"/>
                    </a:cubicBezTo>
                    <a:cubicBezTo>
                      <a:pt x="803" y="934"/>
                      <a:pt x="834" y="921"/>
                      <a:pt x="801" y="891"/>
                    </a:cubicBezTo>
                    <a:cubicBezTo>
                      <a:pt x="768" y="862"/>
                      <a:pt x="768" y="808"/>
                      <a:pt x="793" y="795"/>
                    </a:cubicBezTo>
                    <a:cubicBezTo>
                      <a:pt x="817" y="782"/>
                      <a:pt x="871" y="789"/>
                      <a:pt x="893" y="743"/>
                    </a:cubicBezTo>
                    <a:cubicBezTo>
                      <a:pt x="915" y="697"/>
                      <a:pt x="921" y="678"/>
                      <a:pt x="910" y="635"/>
                    </a:cubicBezTo>
                    <a:cubicBezTo>
                      <a:pt x="900" y="593"/>
                      <a:pt x="891" y="569"/>
                      <a:pt x="913" y="548"/>
                    </a:cubicBezTo>
                    <a:cubicBezTo>
                      <a:pt x="934" y="528"/>
                      <a:pt x="928" y="524"/>
                      <a:pt x="978" y="528"/>
                    </a:cubicBezTo>
                    <a:cubicBezTo>
                      <a:pt x="1028" y="532"/>
                      <a:pt x="996" y="537"/>
                      <a:pt x="1028" y="532"/>
                    </a:cubicBezTo>
                    <a:cubicBezTo>
                      <a:pt x="1061" y="526"/>
                      <a:pt x="1068" y="522"/>
                      <a:pt x="1072" y="504"/>
                    </a:cubicBezTo>
                    <a:cubicBezTo>
                      <a:pt x="1076" y="485"/>
                      <a:pt x="1072" y="484"/>
                      <a:pt x="1100" y="482"/>
                    </a:cubicBezTo>
                    <a:cubicBezTo>
                      <a:pt x="1129" y="480"/>
                      <a:pt x="1164" y="465"/>
                      <a:pt x="1177" y="448"/>
                    </a:cubicBezTo>
                    <a:cubicBezTo>
                      <a:pt x="1190" y="432"/>
                      <a:pt x="1192" y="421"/>
                      <a:pt x="1194" y="404"/>
                    </a:cubicBezTo>
                    <a:cubicBezTo>
                      <a:pt x="1197" y="387"/>
                      <a:pt x="1227" y="380"/>
                      <a:pt x="1201" y="34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F68695BD-CC43-5949-B685-0D11BE70A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33"/>
                <a:ext cx="896" cy="494"/>
              </a:xfrm>
              <a:custGeom>
                <a:avLst/>
                <a:gdLst>
                  <a:gd name="T0" fmla="*/ 1488 w 1935"/>
                  <a:gd name="T1" fmla="*/ 922 h 1066"/>
                  <a:gd name="T2" fmla="*/ 1601 w 1935"/>
                  <a:gd name="T3" fmla="*/ 883 h 1066"/>
                  <a:gd name="T4" fmla="*/ 1711 w 1935"/>
                  <a:gd name="T5" fmla="*/ 799 h 1066"/>
                  <a:gd name="T6" fmla="*/ 1804 w 1935"/>
                  <a:gd name="T7" fmla="*/ 744 h 1066"/>
                  <a:gd name="T8" fmla="*/ 1911 w 1935"/>
                  <a:gd name="T9" fmla="*/ 755 h 1066"/>
                  <a:gd name="T10" fmla="*/ 1931 w 1935"/>
                  <a:gd name="T11" fmla="*/ 731 h 1066"/>
                  <a:gd name="T12" fmla="*/ 1846 w 1935"/>
                  <a:gd name="T13" fmla="*/ 575 h 1066"/>
                  <a:gd name="T14" fmla="*/ 1835 w 1935"/>
                  <a:gd name="T15" fmla="*/ 431 h 1066"/>
                  <a:gd name="T16" fmla="*/ 1753 w 1935"/>
                  <a:gd name="T17" fmla="*/ 402 h 1066"/>
                  <a:gd name="T18" fmla="*/ 1671 w 1935"/>
                  <a:gd name="T19" fmla="*/ 360 h 1066"/>
                  <a:gd name="T20" fmla="*/ 1609 w 1935"/>
                  <a:gd name="T21" fmla="*/ 338 h 1066"/>
                  <a:gd name="T22" fmla="*/ 1498 w 1935"/>
                  <a:gd name="T23" fmla="*/ 345 h 1066"/>
                  <a:gd name="T24" fmla="*/ 1374 w 1935"/>
                  <a:gd name="T25" fmla="*/ 296 h 1066"/>
                  <a:gd name="T26" fmla="*/ 1276 w 1935"/>
                  <a:gd name="T27" fmla="*/ 242 h 1066"/>
                  <a:gd name="T28" fmla="*/ 1244 w 1935"/>
                  <a:gd name="T29" fmla="*/ 156 h 1066"/>
                  <a:gd name="T30" fmla="*/ 1151 w 1935"/>
                  <a:gd name="T31" fmla="*/ 181 h 1066"/>
                  <a:gd name="T32" fmla="*/ 1041 w 1935"/>
                  <a:gd name="T33" fmla="*/ 192 h 1066"/>
                  <a:gd name="T34" fmla="*/ 843 w 1935"/>
                  <a:gd name="T35" fmla="*/ 187 h 1066"/>
                  <a:gd name="T36" fmla="*/ 675 w 1935"/>
                  <a:gd name="T37" fmla="*/ 103 h 1066"/>
                  <a:gd name="T38" fmla="*/ 562 w 1935"/>
                  <a:gd name="T39" fmla="*/ 19 h 1066"/>
                  <a:gd name="T40" fmla="*/ 422 w 1935"/>
                  <a:gd name="T41" fmla="*/ 47 h 1066"/>
                  <a:gd name="T42" fmla="*/ 295 w 1935"/>
                  <a:gd name="T43" fmla="*/ 27 h 1066"/>
                  <a:gd name="T44" fmla="*/ 282 w 1935"/>
                  <a:gd name="T45" fmla="*/ 71 h 1066"/>
                  <a:gd name="T46" fmla="*/ 374 w 1935"/>
                  <a:gd name="T47" fmla="*/ 121 h 1066"/>
                  <a:gd name="T48" fmla="*/ 308 w 1935"/>
                  <a:gd name="T49" fmla="*/ 197 h 1066"/>
                  <a:gd name="T50" fmla="*/ 258 w 1935"/>
                  <a:gd name="T51" fmla="*/ 286 h 1066"/>
                  <a:gd name="T52" fmla="*/ 293 w 1935"/>
                  <a:gd name="T53" fmla="*/ 379 h 1066"/>
                  <a:gd name="T54" fmla="*/ 380 w 1935"/>
                  <a:gd name="T55" fmla="*/ 433 h 1066"/>
                  <a:gd name="T56" fmla="*/ 443 w 1935"/>
                  <a:gd name="T57" fmla="*/ 592 h 1066"/>
                  <a:gd name="T58" fmla="*/ 315 w 1935"/>
                  <a:gd name="T59" fmla="*/ 670 h 1066"/>
                  <a:gd name="T60" fmla="*/ 138 w 1935"/>
                  <a:gd name="T61" fmla="*/ 711 h 1066"/>
                  <a:gd name="T62" fmla="*/ 36 w 1935"/>
                  <a:gd name="T63" fmla="*/ 747 h 1066"/>
                  <a:gd name="T64" fmla="*/ 66 w 1935"/>
                  <a:gd name="T65" fmla="*/ 831 h 1066"/>
                  <a:gd name="T66" fmla="*/ 135 w 1935"/>
                  <a:gd name="T67" fmla="*/ 942 h 1066"/>
                  <a:gd name="T68" fmla="*/ 207 w 1935"/>
                  <a:gd name="T69" fmla="*/ 1034 h 1066"/>
                  <a:gd name="T70" fmla="*/ 291 w 1935"/>
                  <a:gd name="T71" fmla="*/ 972 h 1066"/>
                  <a:gd name="T72" fmla="*/ 479 w 1935"/>
                  <a:gd name="T73" fmla="*/ 924 h 1066"/>
                  <a:gd name="T74" fmla="*/ 544 w 1935"/>
                  <a:gd name="T75" fmla="*/ 838 h 1066"/>
                  <a:gd name="T76" fmla="*/ 741 w 1935"/>
                  <a:gd name="T77" fmla="*/ 820 h 1066"/>
                  <a:gd name="T78" fmla="*/ 955 w 1935"/>
                  <a:gd name="T79" fmla="*/ 879 h 1066"/>
                  <a:gd name="T80" fmla="*/ 1134 w 1935"/>
                  <a:gd name="T81" fmla="*/ 823 h 1066"/>
                  <a:gd name="T82" fmla="*/ 1195 w 1935"/>
                  <a:gd name="T83" fmla="*/ 909 h 1066"/>
                  <a:gd name="T84" fmla="*/ 1330 w 1935"/>
                  <a:gd name="T85" fmla="*/ 842 h 1066"/>
                  <a:gd name="T86" fmla="*/ 1403 w 1935"/>
                  <a:gd name="T87" fmla="*/ 99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5" h="1066">
                    <a:moveTo>
                      <a:pt x="1444" y="949"/>
                    </a:moveTo>
                    <a:cubicBezTo>
                      <a:pt x="1479" y="942"/>
                      <a:pt x="1483" y="933"/>
                      <a:pt x="1488" y="922"/>
                    </a:cubicBezTo>
                    <a:cubicBezTo>
                      <a:pt x="1492" y="911"/>
                      <a:pt x="1490" y="898"/>
                      <a:pt x="1518" y="899"/>
                    </a:cubicBezTo>
                    <a:cubicBezTo>
                      <a:pt x="1547" y="901"/>
                      <a:pt x="1560" y="905"/>
                      <a:pt x="1601" y="883"/>
                    </a:cubicBezTo>
                    <a:cubicBezTo>
                      <a:pt x="1643" y="861"/>
                      <a:pt x="1662" y="840"/>
                      <a:pt x="1676" y="823"/>
                    </a:cubicBezTo>
                    <a:cubicBezTo>
                      <a:pt x="1689" y="807"/>
                      <a:pt x="1671" y="799"/>
                      <a:pt x="1711" y="799"/>
                    </a:cubicBezTo>
                    <a:cubicBezTo>
                      <a:pt x="1750" y="799"/>
                      <a:pt x="1763" y="788"/>
                      <a:pt x="1765" y="768"/>
                    </a:cubicBezTo>
                    <a:cubicBezTo>
                      <a:pt x="1767" y="747"/>
                      <a:pt x="1769" y="744"/>
                      <a:pt x="1804" y="744"/>
                    </a:cubicBezTo>
                    <a:cubicBezTo>
                      <a:pt x="1839" y="744"/>
                      <a:pt x="1850" y="747"/>
                      <a:pt x="1861" y="762"/>
                    </a:cubicBezTo>
                    <a:cubicBezTo>
                      <a:pt x="1872" y="777"/>
                      <a:pt x="1894" y="770"/>
                      <a:pt x="1911" y="755"/>
                    </a:cubicBezTo>
                    <a:cubicBezTo>
                      <a:pt x="1920" y="748"/>
                      <a:pt x="1928" y="742"/>
                      <a:pt x="1935" y="734"/>
                    </a:cubicBezTo>
                    <a:cubicBezTo>
                      <a:pt x="1934" y="733"/>
                      <a:pt x="1932" y="732"/>
                      <a:pt x="1931" y="731"/>
                    </a:cubicBezTo>
                    <a:cubicBezTo>
                      <a:pt x="1911" y="709"/>
                      <a:pt x="1918" y="690"/>
                      <a:pt x="1896" y="660"/>
                    </a:cubicBezTo>
                    <a:cubicBezTo>
                      <a:pt x="1874" y="631"/>
                      <a:pt x="1842" y="620"/>
                      <a:pt x="1846" y="575"/>
                    </a:cubicBezTo>
                    <a:cubicBezTo>
                      <a:pt x="1850" y="531"/>
                      <a:pt x="1804" y="512"/>
                      <a:pt x="1828" y="490"/>
                    </a:cubicBezTo>
                    <a:cubicBezTo>
                      <a:pt x="1852" y="468"/>
                      <a:pt x="1870" y="453"/>
                      <a:pt x="1835" y="431"/>
                    </a:cubicBezTo>
                    <a:cubicBezTo>
                      <a:pt x="1800" y="408"/>
                      <a:pt x="1813" y="420"/>
                      <a:pt x="1787" y="408"/>
                    </a:cubicBezTo>
                    <a:cubicBezTo>
                      <a:pt x="1761" y="396"/>
                      <a:pt x="1769" y="395"/>
                      <a:pt x="1753" y="402"/>
                    </a:cubicBezTo>
                    <a:cubicBezTo>
                      <a:pt x="1737" y="408"/>
                      <a:pt x="1729" y="415"/>
                      <a:pt x="1714" y="398"/>
                    </a:cubicBezTo>
                    <a:cubicBezTo>
                      <a:pt x="1698" y="381"/>
                      <a:pt x="1685" y="358"/>
                      <a:pt x="1671" y="360"/>
                    </a:cubicBezTo>
                    <a:cubicBezTo>
                      <a:pt x="1657" y="362"/>
                      <a:pt x="1650" y="354"/>
                      <a:pt x="1644" y="345"/>
                    </a:cubicBezTo>
                    <a:cubicBezTo>
                      <a:pt x="1637" y="337"/>
                      <a:pt x="1626" y="316"/>
                      <a:pt x="1609" y="338"/>
                    </a:cubicBezTo>
                    <a:cubicBezTo>
                      <a:pt x="1591" y="360"/>
                      <a:pt x="1579" y="359"/>
                      <a:pt x="1562" y="361"/>
                    </a:cubicBezTo>
                    <a:cubicBezTo>
                      <a:pt x="1545" y="363"/>
                      <a:pt x="1512" y="358"/>
                      <a:pt x="1498" y="345"/>
                    </a:cubicBezTo>
                    <a:cubicBezTo>
                      <a:pt x="1483" y="332"/>
                      <a:pt x="1447" y="281"/>
                      <a:pt x="1421" y="277"/>
                    </a:cubicBezTo>
                    <a:cubicBezTo>
                      <a:pt x="1395" y="272"/>
                      <a:pt x="1398" y="285"/>
                      <a:pt x="1374" y="296"/>
                    </a:cubicBezTo>
                    <a:cubicBezTo>
                      <a:pt x="1350" y="307"/>
                      <a:pt x="1336" y="308"/>
                      <a:pt x="1318" y="293"/>
                    </a:cubicBezTo>
                    <a:cubicBezTo>
                      <a:pt x="1301" y="279"/>
                      <a:pt x="1273" y="263"/>
                      <a:pt x="1276" y="242"/>
                    </a:cubicBezTo>
                    <a:cubicBezTo>
                      <a:pt x="1279" y="220"/>
                      <a:pt x="1285" y="212"/>
                      <a:pt x="1280" y="195"/>
                    </a:cubicBezTo>
                    <a:cubicBezTo>
                      <a:pt x="1276" y="179"/>
                      <a:pt x="1264" y="146"/>
                      <a:pt x="1244" y="156"/>
                    </a:cubicBezTo>
                    <a:cubicBezTo>
                      <a:pt x="1225" y="166"/>
                      <a:pt x="1228" y="197"/>
                      <a:pt x="1196" y="204"/>
                    </a:cubicBezTo>
                    <a:cubicBezTo>
                      <a:pt x="1164" y="210"/>
                      <a:pt x="1164" y="190"/>
                      <a:pt x="1151" y="181"/>
                    </a:cubicBezTo>
                    <a:cubicBezTo>
                      <a:pt x="1138" y="173"/>
                      <a:pt x="1126" y="169"/>
                      <a:pt x="1101" y="172"/>
                    </a:cubicBezTo>
                    <a:cubicBezTo>
                      <a:pt x="1076" y="175"/>
                      <a:pt x="1065" y="182"/>
                      <a:pt x="1041" y="192"/>
                    </a:cubicBezTo>
                    <a:cubicBezTo>
                      <a:pt x="1017" y="203"/>
                      <a:pt x="970" y="210"/>
                      <a:pt x="933" y="205"/>
                    </a:cubicBezTo>
                    <a:cubicBezTo>
                      <a:pt x="896" y="201"/>
                      <a:pt x="893" y="203"/>
                      <a:pt x="843" y="187"/>
                    </a:cubicBezTo>
                    <a:cubicBezTo>
                      <a:pt x="794" y="171"/>
                      <a:pt x="791" y="159"/>
                      <a:pt x="768" y="157"/>
                    </a:cubicBezTo>
                    <a:cubicBezTo>
                      <a:pt x="745" y="155"/>
                      <a:pt x="693" y="127"/>
                      <a:pt x="675" y="103"/>
                    </a:cubicBezTo>
                    <a:cubicBezTo>
                      <a:pt x="660" y="84"/>
                      <a:pt x="619" y="27"/>
                      <a:pt x="580" y="0"/>
                    </a:cubicBezTo>
                    <a:cubicBezTo>
                      <a:pt x="575" y="6"/>
                      <a:pt x="568" y="12"/>
                      <a:pt x="562" y="19"/>
                    </a:cubicBezTo>
                    <a:cubicBezTo>
                      <a:pt x="540" y="41"/>
                      <a:pt x="540" y="53"/>
                      <a:pt x="498" y="34"/>
                    </a:cubicBezTo>
                    <a:cubicBezTo>
                      <a:pt x="457" y="15"/>
                      <a:pt x="455" y="47"/>
                      <a:pt x="422" y="47"/>
                    </a:cubicBezTo>
                    <a:cubicBezTo>
                      <a:pt x="389" y="47"/>
                      <a:pt x="385" y="47"/>
                      <a:pt x="378" y="30"/>
                    </a:cubicBezTo>
                    <a:cubicBezTo>
                      <a:pt x="372" y="14"/>
                      <a:pt x="356" y="34"/>
                      <a:pt x="295" y="27"/>
                    </a:cubicBezTo>
                    <a:cubicBezTo>
                      <a:pt x="234" y="19"/>
                      <a:pt x="243" y="41"/>
                      <a:pt x="243" y="53"/>
                    </a:cubicBezTo>
                    <a:cubicBezTo>
                      <a:pt x="243" y="64"/>
                      <a:pt x="256" y="71"/>
                      <a:pt x="282" y="71"/>
                    </a:cubicBezTo>
                    <a:cubicBezTo>
                      <a:pt x="308" y="71"/>
                      <a:pt x="306" y="88"/>
                      <a:pt x="304" y="106"/>
                    </a:cubicBezTo>
                    <a:cubicBezTo>
                      <a:pt x="302" y="125"/>
                      <a:pt x="343" y="119"/>
                      <a:pt x="374" y="121"/>
                    </a:cubicBezTo>
                    <a:cubicBezTo>
                      <a:pt x="404" y="123"/>
                      <a:pt x="391" y="156"/>
                      <a:pt x="389" y="179"/>
                    </a:cubicBezTo>
                    <a:cubicBezTo>
                      <a:pt x="387" y="201"/>
                      <a:pt x="343" y="199"/>
                      <a:pt x="308" y="197"/>
                    </a:cubicBezTo>
                    <a:cubicBezTo>
                      <a:pt x="273" y="195"/>
                      <a:pt x="276" y="223"/>
                      <a:pt x="260" y="243"/>
                    </a:cubicBezTo>
                    <a:cubicBezTo>
                      <a:pt x="245" y="264"/>
                      <a:pt x="238" y="271"/>
                      <a:pt x="258" y="286"/>
                    </a:cubicBezTo>
                    <a:cubicBezTo>
                      <a:pt x="278" y="301"/>
                      <a:pt x="293" y="318"/>
                      <a:pt x="300" y="336"/>
                    </a:cubicBezTo>
                    <a:cubicBezTo>
                      <a:pt x="303" y="345"/>
                      <a:pt x="298" y="363"/>
                      <a:pt x="293" y="379"/>
                    </a:cubicBezTo>
                    <a:cubicBezTo>
                      <a:pt x="323" y="376"/>
                      <a:pt x="354" y="385"/>
                      <a:pt x="377" y="383"/>
                    </a:cubicBezTo>
                    <a:cubicBezTo>
                      <a:pt x="407" y="381"/>
                      <a:pt x="384" y="414"/>
                      <a:pt x="380" y="433"/>
                    </a:cubicBezTo>
                    <a:cubicBezTo>
                      <a:pt x="377" y="453"/>
                      <a:pt x="410" y="461"/>
                      <a:pt x="426" y="492"/>
                    </a:cubicBezTo>
                    <a:cubicBezTo>
                      <a:pt x="443" y="522"/>
                      <a:pt x="443" y="556"/>
                      <a:pt x="443" y="592"/>
                    </a:cubicBezTo>
                    <a:cubicBezTo>
                      <a:pt x="443" y="628"/>
                      <a:pt x="407" y="631"/>
                      <a:pt x="390" y="620"/>
                    </a:cubicBezTo>
                    <a:cubicBezTo>
                      <a:pt x="374" y="608"/>
                      <a:pt x="331" y="650"/>
                      <a:pt x="315" y="670"/>
                    </a:cubicBezTo>
                    <a:cubicBezTo>
                      <a:pt x="298" y="689"/>
                      <a:pt x="249" y="703"/>
                      <a:pt x="226" y="703"/>
                    </a:cubicBezTo>
                    <a:cubicBezTo>
                      <a:pt x="203" y="703"/>
                      <a:pt x="171" y="703"/>
                      <a:pt x="138" y="711"/>
                    </a:cubicBezTo>
                    <a:cubicBezTo>
                      <a:pt x="105" y="720"/>
                      <a:pt x="89" y="722"/>
                      <a:pt x="89" y="722"/>
                    </a:cubicBezTo>
                    <a:cubicBezTo>
                      <a:pt x="89" y="722"/>
                      <a:pt x="72" y="725"/>
                      <a:pt x="36" y="747"/>
                    </a:cubicBezTo>
                    <a:cubicBezTo>
                      <a:pt x="0" y="770"/>
                      <a:pt x="40" y="781"/>
                      <a:pt x="66" y="789"/>
                    </a:cubicBezTo>
                    <a:cubicBezTo>
                      <a:pt x="92" y="797"/>
                      <a:pt x="69" y="809"/>
                      <a:pt x="66" y="831"/>
                    </a:cubicBezTo>
                    <a:cubicBezTo>
                      <a:pt x="63" y="853"/>
                      <a:pt x="66" y="878"/>
                      <a:pt x="82" y="898"/>
                    </a:cubicBezTo>
                    <a:cubicBezTo>
                      <a:pt x="99" y="917"/>
                      <a:pt x="99" y="923"/>
                      <a:pt x="135" y="942"/>
                    </a:cubicBezTo>
                    <a:cubicBezTo>
                      <a:pt x="171" y="962"/>
                      <a:pt x="158" y="945"/>
                      <a:pt x="154" y="975"/>
                    </a:cubicBezTo>
                    <a:cubicBezTo>
                      <a:pt x="151" y="1006"/>
                      <a:pt x="207" y="1034"/>
                      <a:pt x="207" y="1034"/>
                    </a:cubicBezTo>
                    <a:cubicBezTo>
                      <a:pt x="261" y="1066"/>
                      <a:pt x="261" y="1066"/>
                      <a:pt x="261" y="1066"/>
                    </a:cubicBezTo>
                    <a:cubicBezTo>
                      <a:pt x="263" y="1024"/>
                      <a:pt x="275" y="1005"/>
                      <a:pt x="291" y="972"/>
                    </a:cubicBezTo>
                    <a:cubicBezTo>
                      <a:pt x="308" y="935"/>
                      <a:pt x="361" y="916"/>
                      <a:pt x="400" y="898"/>
                    </a:cubicBezTo>
                    <a:cubicBezTo>
                      <a:pt x="439" y="879"/>
                      <a:pt x="457" y="942"/>
                      <a:pt x="479" y="924"/>
                    </a:cubicBezTo>
                    <a:cubicBezTo>
                      <a:pt x="501" y="905"/>
                      <a:pt x="514" y="927"/>
                      <a:pt x="562" y="931"/>
                    </a:cubicBezTo>
                    <a:cubicBezTo>
                      <a:pt x="610" y="935"/>
                      <a:pt x="575" y="868"/>
                      <a:pt x="544" y="838"/>
                    </a:cubicBezTo>
                    <a:cubicBezTo>
                      <a:pt x="514" y="809"/>
                      <a:pt x="597" y="798"/>
                      <a:pt x="636" y="798"/>
                    </a:cubicBezTo>
                    <a:cubicBezTo>
                      <a:pt x="675" y="798"/>
                      <a:pt x="715" y="805"/>
                      <a:pt x="741" y="820"/>
                    </a:cubicBezTo>
                    <a:cubicBezTo>
                      <a:pt x="767" y="835"/>
                      <a:pt x="802" y="838"/>
                      <a:pt x="872" y="827"/>
                    </a:cubicBezTo>
                    <a:cubicBezTo>
                      <a:pt x="942" y="816"/>
                      <a:pt x="924" y="849"/>
                      <a:pt x="955" y="879"/>
                    </a:cubicBezTo>
                    <a:cubicBezTo>
                      <a:pt x="985" y="909"/>
                      <a:pt x="1016" y="894"/>
                      <a:pt x="1064" y="875"/>
                    </a:cubicBezTo>
                    <a:cubicBezTo>
                      <a:pt x="1112" y="857"/>
                      <a:pt x="1103" y="835"/>
                      <a:pt x="1134" y="823"/>
                    </a:cubicBezTo>
                    <a:cubicBezTo>
                      <a:pt x="1164" y="812"/>
                      <a:pt x="1173" y="846"/>
                      <a:pt x="1156" y="857"/>
                    </a:cubicBezTo>
                    <a:cubicBezTo>
                      <a:pt x="1138" y="868"/>
                      <a:pt x="1151" y="886"/>
                      <a:pt x="1195" y="909"/>
                    </a:cubicBezTo>
                    <a:cubicBezTo>
                      <a:pt x="1239" y="931"/>
                      <a:pt x="1226" y="879"/>
                      <a:pt x="1256" y="846"/>
                    </a:cubicBezTo>
                    <a:cubicBezTo>
                      <a:pt x="1287" y="812"/>
                      <a:pt x="1291" y="820"/>
                      <a:pt x="1330" y="842"/>
                    </a:cubicBezTo>
                    <a:cubicBezTo>
                      <a:pt x="1370" y="864"/>
                      <a:pt x="1339" y="890"/>
                      <a:pt x="1339" y="946"/>
                    </a:cubicBezTo>
                    <a:cubicBezTo>
                      <a:pt x="1339" y="983"/>
                      <a:pt x="1373" y="987"/>
                      <a:pt x="1403" y="992"/>
                    </a:cubicBezTo>
                    <a:cubicBezTo>
                      <a:pt x="1411" y="975"/>
                      <a:pt x="1424" y="954"/>
                      <a:pt x="1444" y="94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E667C811-EA5C-4A41-8F4A-A8C65097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997"/>
                <a:ext cx="504" cy="574"/>
              </a:xfrm>
              <a:custGeom>
                <a:avLst/>
                <a:gdLst>
                  <a:gd name="T0" fmla="*/ 1034 w 1088"/>
                  <a:gd name="T1" fmla="*/ 190 h 1239"/>
                  <a:gd name="T2" fmla="*/ 958 w 1088"/>
                  <a:gd name="T3" fmla="*/ 203 h 1239"/>
                  <a:gd name="T4" fmla="*/ 901 w 1088"/>
                  <a:gd name="T5" fmla="*/ 215 h 1239"/>
                  <a:gd name="T6" fmla="*/ 854 w 1088"/>
                  <a:gd name="T7" fmla="*/ 167 h 1239"/>
                  <a:gd name="T8" fmla="*/ 806 w 1088"/>
                  <a:gd name="T9" fmla="*/ 176 h 1239"/>
                  <a:gd name="T10" fmla="*/ 765 w 1088"/>
                  <a:gd name="T11" fmla="*/ 212 h 1239"/>
                  <a:gd name="T12" fmla="*/ 698 w 1088"/>
                  <a:gd name="T13" fmla="*/ 207 h 1239"/>
                  <a:gd name="T14" fmla="*/ 662 w 1088"/>
                  <a:gd name="T15" fmla="*/ 158 h 1239"/>
                  <a:gd name="T16" fmla="*/ 619 w 1088"/>
                  <a:gd name="T17" fmla="*/ 101 h 1239"/>
                  <a:gd name="T18" fmla="*/ 614 w 1088"/>
                  <a:gd name="T19" fmla="*/ 35 h 1239"/>
                  <a:gd name="T20" fmla="*/ 560 w 1088"/>
                  <a:gd name="T21" fmla="*/ 30 h 1239"/>
                  <a:gd name="T22" fmla="*/ 524 w 1088"/>
                  <a:gd name="T23" fmla="*/ 33 h 1239"/>
                  <a:gd name="T24" fmla="*/ 518 w 1088"/>
                  <a:gd name="T25" fmla="*/ 44 h 1239"/>
                  <a:gd name="T26" fmla="*/ 501 w 1088"/>
                  <a:gd name="T27" fmla="*/ 88 h 1239"/>
                  <a:gd name="T28" fmla="*/ 424 w 1088"/>
                  <a:gd name="T29" fmla="*/ 122 h 1239"/>
                  <a:gd name="T30" fmla="*/ 396 w 1088"/>
                  <a:gd name="T31" fmla="*/ 144 h 1239"/>
                  <a:gd name="T32" fmla="*/ 352 w 1088"/>
                  <a:gd name="T33" fmla="*/ 172 h 1239"/>
                  <a:gd name="T34" fmla="*/ 302 w 1088"/>
                  <a:gd name="T35" fmla="*/ 168 h 1239"/>
                  <a:gd name="T36" fmla="*/ 237 w 1088"/>
                  <a:gd name="T37" fmla="*/ 188 h 1239"/>
                  <a:gd name="T38" fmla="*/ 234 w 1088"/>
                  <a:gd name="T39" fmla="*/ 275 h 1239"/>
                  <a:gd name="T40" fmla="*/ 217 w 1088"/>
                  <a:gd name="T41" fmla="*/ 383 h 1239"/>
                  <a:gd name="T42" fmla="*/ 117 w 1088"/>
                  <a:gd name="T43" fmla="*/ 435 h 1239"/>
                  <a:gd name="T44" fmla="*/ 125 w 1088"/>
                  <a:gd name="T45" fmla="*/ 531 h 1239"/>
                  <a:gd name="T46" fmla="*/ 106 w 1088"/>
                  <a:gd name="T47" fmla="*/ 591 h 1239"/>
                  <a:gd name="T48" fmla="*/ 110 w 1088"/>
                  <a:gd name="T49" fmla="*/ 646 h 1239"/>
                  <a:gd name="T50" fmla="*/ 103 w 1088"/>
                  <a:gd name="T51" fmla="*/ 685 h 1239"/>
                  <a:gd name="T52" fmla="*/ 66 w 1088"/>
                  <a:gd name="T53" fmla="*/ 722 h 1239"/>
                  <a:gd name="T54" fmla="*/ 40 w 1088"/>
                  <a:gd name="T55" fmla="*/ 770 h 1239"/>
                  <a:gd name="T56" fmla="*/ 29 w 1088"/>
                  <a:gd name="T57" fmla="*/ 852 h 1239"/>
                  <a:gd name="T58" fmla="*/ 5 w 1088"/>
                  <a:gd name="T59" fmla="*/ 909 h 1239"/>
                  <a:gd name="T60" fmla="*/ 21 w 1088"/>
                  <a:gd name="T61" fmla="*/ 957 h 1239"/>
                  <a:gd name="T62" fmla="*/ 119 w 1088"/>
                  <a:gd name="T63" fmla="*/ 967 h 1239"/>
                  <a:gd name="T64" fmla="*/ 175 w 1088"/>
                  <a:gd name="T65" fmla="*/ 1000 h 1239"/>
                  <a:gd name="T66" fmla="*/ 245 w 1088"/>
                  <a:gd name="T67" fmla="*/ 1004 h 1239"/>
                  <a:gd name="T68" fmla="*/ 280 w 1088"/>
                  <a:gd name="T69" fmla="*/ 1037 h 1239"/>
                  <a:gd name="T70" fmla="*/ 341 w 1088"/>
                  <a:gd name="T71" fmla="*/ 1152 h 1239"/>
                  <a:gd name="T72" fmla="*/ 391 w 1088"/>
                  <a:gd name="T73" fmla="*/ 1239 h 1239"/>
                  <a:gd name="T74" fmla="*/ 438 w 1088"/>
                  <a:gd name="T75" fmla="*/ 1211 h 1239"/>
                  <a:gd name="T76" fmla="*/ 538 w 1088"/>
                  <a:gd name="T77" fmla="*/ 1145 h 1239"/>
                  <a:gd name="T78" fmla="*/ 617 w 1088"/>
                  <a:gd name="T79" fmla="*/ 1033 h 1239"/>
                  <a:gd name="T80" fmla="*/ 652 w 1088"/>
                  <a:gd name="T81" fmla="*/ 967 h 1239"/>
                  <a:gd name="T82" fmla="*/ 752 w 1088"/>
                  <a:gd name="T83" fmla="*/ 919 h 1239"/>
                  <a:gd name="T84" fmla="*/ 813 w 1088"/>
                  <a:gd name="T85" fmla="*/ 859 h 1239"/>
                  <a:gd name="T86" fmla="*/ 813 w 1088"/>
                  <a:gd name="T87" fmla="*/ 781 h 1239"/>
                  <a:gd name="T88" fmla="*/ 861 w 1088"/>
                  <a:gd name="T89" fmla="*/ 730 h 1239"/>
                  <a:gd name="T90" fmla="*/ 905 w 1088"/>
                  <a:gd name="T91" fmla="*/ 678 h 1239"/>
                  <a:gd name="T92" fmla="*/ 944 w 1088"/>
                  <a:gd name="T93" fmla="*/ 600 h 1239"/>
                  <a:gd name="T94" fmla="*/ 922 w 1088"/>
                  <a:gd name="T95" fmla="*/ 515 h 1239"/>
                  <a:gd name="T96" fmla="*/ 936 w 1088"/>
                  <a:gd name="T97" fmla="*/ 448 h 1239"/>
                  <a:gd name="T98" fmla="*/ 914 w 1088"/>
                  <a:gd name="T99" fmla="*/ 377 h 1239"/>
                  <a:gd name="T100" fmla="*/ 997 w 1088"/>
                  <a:gd name="T101" fmla="*/ 351 h 1239"/>
                  <a:gd name="T102" fmla="*/ 1062 w 1088"/>
                  <a:gd name="T103" fmla="*/ 259 h 1239"/>
                  <a:gd name="T104" fmla="*/ 1088 w 1088"/>
                  <a:gd name="T105" fmla="*/ 225 h 1239"/>
                  <a:gd name="T106" fmla="*/ 1081 w 1088"/>
                  <a:gd name="T107" fmla="*/ 224 h 1239"/>
                  <a:gd name="T108" fmla="*/ 1034 w 1088"/>
                  <a:gd name="T109" fmla="*/ 19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239">
                    <a:moveTo>
                      <a:pt x="1034" y="190"/>
                    </a:moveTo>
                    <a:cubicBezTo>
                      <a:pt x="1024" y="168"/>
                      <a:pt x="985" y="192"/>
                      <a:pt x="958" y="203"/>
                    </a:cubicBezTo>
                    <a:cubicBezTo>
                      <a:pt x="932" y="214"/>
                      <a:pt x="932" y="219"/>
                      <a:pt x="901" y="215"/>
                    </a:cubicBezTo>
                    <a:cubicBezTo>
                      <a:pt x="870" y="211"/>
                      <a:pt x="875" y="201"/>
                      <a:pt x="854" y="167"/>
                    </a:cubicBezTo>
                    <a:cubicBezTo>
                      <a:pt x="832" y="132"/>
                      <a:pt x="816" y="157"/>
                      <a:pt x="806" y="176"/>
                    </a:cubicBezTo>
                    <a:cubicBezTo>
                      <a:pt x="796" y="196"/>
                      <a:pt x="782" y="200"/>
                      <a:pt x="765" y="212"/>
                    </a:cubicBezTo>
                    <a:cubicBezTo>
                      <a:pt x="749" y="225"/>
                      <a:pt x="719" y="217"/>
                      <a:pt x="698" y="207"/>
                    </a:cubicBezTo>
                    <a:cubicBezTo>
                      <a:pt x="677" y="197"/>
                      <a:pt x="667" y="179"/>
                      <a:pt x="662" y="158"/>
                    </a:cubicBezTo>
                    <a:cubicBezTo>
                      <a:pt x="657" y="137"/>
                      <a:pt x="639" y="117"/>
                      <a:pt x="619" y="101"/>
                    </a:cubicBezTo>
                    <a:cubicBezTo>
                      <a:pt x="600" y="86"/>
                      <a:pt x="613" y="69"/>
                      <a:pt x="614" y="35"/>
                    </a:cubicBezTo>
                    <a:cubicBezTo>
                      <a:pt x="616" y="0"/>
                      <a:pt x="578" y="21"/>
                      <a:pt x="560" y="30"/>
                    </a:cubicBezTo>
                    <a:cubicBezTo>
                      <a:pt x="552" y="35"/>
                      <a:pt x="537" y="35"/>
                      <a:pt x="524" y="33"/>
                    </a:cubicBezTo>
                    <a:cubicBezTo>
                      <a:pt x="521" y="36"/>
                      <a:pt x="519" y="40"/>
                      <a:pt x="518" y="44"/>
                    </a:cubicBezTo>
                    <a:cubicBezTo>
                      <a:pt x="516" y="61"/>
                      <a:pt x="514" y="72"/>
                      <a:pt x="501" y="88"/>
                    </a:cubicBezTo>
                    <a:cubicBezTo>
                      <a:pt x="488" y="105"/>
                      <a:pt x="453" y="120"/>
                      <a:pt x="424" y="122"/>
                    </a:cubicBezTo>
                    <a:cubicBezTo>
                      <a:pt x="396" y="124"/>
                      <a:pt x="400" y="125"/>
                      <a:pt x="396" y="144"/>
                    </a:cubicBezTo>
                    <a:cubicBezTo>
                      <a:pt x="392" y="162"/>
                      <a:pt x="385" y="166"/>
                      <a:pt x="352" y="172"/>
                    </a:cubicBezTo>
                    <a:cubicBezTo>
                      <a:pt x="320" y="177"/>
                      <a:pt x="352" y="172"/>
                      <a:pt x="302" y="168"/>
                    </a:cubicBezTo>
                    <a:cubicBezTo>
                      <a:pt x="252" y="164"/>
                      <a:pt x="258" y="168"/>
                      <a:pt x="237" y="188"/>
                    </a:cubicBezTo>
                    <a:cubicBezTo>
                      <a:pt x="215" y="209"/>
                      <a:pt x="224" y="233"/>
                      <a:pt x="234" y="275"/>
                    </a:cubicBezTo>
                    <a:cubicBezTo>
                      <a:pt x="245" y="318"/>
                      <a:pt x="239" y="337"/>
                      <a:pt x="217" y="383"/>
                    </a:cubicBezTo>
                    <a:cubicBezTo>
                      <a:pt x="195" y="429"/>
                      <a:pt x="141" y="422"/>
                      <a:pt x="117" y="435"/>
                    </a:cubicBezTo>
                    <a:cubicBezTo>
                      <a:pt x="92" y="448"/>
                      <a:pt x="92" y="502"/>
                      <a:pt x="125" y="531"/>
                    </a:cubicBezTo>
                    <a:cubicBezTo>
                      <a:pt x="158" y="561"/>
                      <a:pt x="127" y="574"/>
                      <a:pt x="106" y="591"/>
                    </a:cubicBezTo>
                    <a:cubicBezTo>
                      <a:pt x="84" y="607"/>
                      <a:pt x="103" y="622"/>
                      <a:pt x="110" y="646"/>
                    </a:cubicBezTo>
                    <a:cubicBezTo>
                      <a:pt x="117" y="670"/>
                      <a:pt x="119" y="668"/>
                      <a:pt x="103" y="685"/>
                    </a:cubicBezTo>
                    <a:cubicBezTo>
                      <a:pt x="88" y="702"/>
                      <a:pt x="75" y="707"/>
                      <a:pt x="66" y="722"/>
                    </a:cubicBezTo>
                    <a:cubicBezTo>
                      <a:pt x="58" y="737"/>
                      <a:pt x="58" y="750"/>
                      <a:pt x="40" y="770"/>
                    </a:cubicBezTo>
                    <a:cubicBezTo>
                      <a:pt x="23" y="791"/>
                      <a:pt x="31" y="828"/>
                      <a:pt x="29" y="852"/>
                    </a:cubicBezTo>
                    <a:cubicBezTo>
                      <a:pt x="27" y="876"/>
                      <a:pt x="14" y="889"/>
                      <a:pt x="5" y="909"/>
                    </a:cubicBezTo>
                    <a:cubicBezTo>
                      <a:pt x="0" y="921"/>
                      <a:pt x="11" y="941"/>
                      <a:pt x="21" y="957"/>
                    </a:cubicBezTo>
                    <a:cubicBezTo>
                      <a:pt x="47" y="948"/>
                      <a:pt x="101" y="970"/>
                      <a:pt x="119" y="967"/>
                    </a:cubicBezTo>
                    <a:cubicBezTo>
                      <a:pt x="141" y="963"/>
                      <a:pt x="162" y="982"/>
                      <a:pt x="175" y="1000"/>
                    </a:cubicBezTo>
                    <a:cubicBezTo>
                      <a:pt x="189" y="1019"/>
                      <a:pt x="224" y="1022"/>
                      <a:pt x="245" y="1004"/>
                    </a:cubicBezTo>
                    <a:cubicBezTo>
                      <a:pt x="267" y="985"/>
                      <a:pt x="272" y="1008"/>
                      <a:pt x="280" y="1037"/>
                    </a:cubicBezTo>
                    <a:cubicBezTo>
                      <a:pt x="289" y="1067"/>
                      <a:pt x="346" y="1096"/>
                      <a:pt x="341" y="1152"/>
                    </a:cubicBezTo>
                    <a:cubicBezTo>
                      <a:pt x="339" y="1183"/>
                      <a:pt x="366" y="1216"/>
                      <a:pt x="391" y="1239"/>
                    </a:cubicBezTo>
                    <a:cubicBezTo>
                      <a:pt x="405" y="1229"/>
                      <a:pt x="420" y="1220"/>
                      <a:pt x="438" y="1211"/>
                    </a:cubicBezTo>
                    <a:cubicBezTo>
                      <a:pt x="490" y="1185"/>
                      <a:pt x="490" y="1189"/>
                      <a:pt x="538" y="1145"/>
                    </a:cubicBezTo>
                    <a:cubicBezTo>
                      <a:pt x="586" y="1100"/>
                      <a:pt x="608" y="1082"/>
                      <a:pt x="617" y="1033"/>
                    </a:cubicBezTo>
                    <a:cubicBezTo>
                      <a:pt x="625" y="985"/>
                      <a:pt x="582" y="978"/>
                      <a:pt x="652" y="967"/>
                    </a:cubicBezTo>
                    <a:cubicBezTo>
                      <a:pt x="721" y="956"/>
                      <a:pt x="756" y="959"/>
                      <a:pt x="752" y="919"/>
                    </a:cubicBezTo>
                    <a:cubicBezTo>
                      <a:pt x="748" y="878"/>
                      <a:pt x="813" y="889"/>
                      <a:pt x="813" y="859"/>
                    </a:cubicBezTo>
                    <a:cubicBezTo>
                      <a:pt x="813" y="830"/>
                      <a:pt x="770" y="793"/>
                      <a:pt x="813" y="781"/>
                    </a:cubicBezTo>
                    <a:cubicBezTo>
                      <a:pt x="857" y="770"/>
                      <a:pt x="866" y="770"/>
                      <a:pt x="861" y="730"/>
                    </a:cubicBezTo>
                    <a:cubicBezTo>
                      <a:pt x="857" y="689"/>
                      <a:pt x="874" y="681"/>
                      <a:pt x="905" y="678"/>
                    </a:cubicBezTo>
                    <a:cubicBezTo>
                      <a:pt x="936" y="674"/>
                      <a:pt x="944" y="637"/>
                      <a:pt x="944" y="600"/>
                    </a:cubicBezTo>
                    <a:cubicBezTo>
                      <a:pt x="944" y="563"/>
                      <a:pt x="866" y="563"/>
                      <a:pt x="922" y="515"/>
                    </a:cubicBezTo>
                    <a:cubicBezTo>
                      <a:pt x="979" y="466"/>
                      <a:pt x="962" y="474"/>
                      <a:pt x="936" y="448"/>
                    </a:cubicBezTo>
                    <a:cubicBezTo>
                      <a:pt x="909" y="422"/>
                      <a:pt x="857" y="377"/>
                      <a:pt x="914" y="377"/>
                    </a:cubicBezTo>
                    <a:cubicBezTo>
                      <a:pt x="970" y="377"/>
                      <a:pt x="970" y="400"/>
                      <a:pt x="997" y="351"/>
                    </a:cubicBezTo>
                    <a:cubicBezTo>
                      <a:pt x="1023" y="303"/>
                      <a:pt x="1049" y="285"/>
                      <a:pt x="1062" y="259"/>
                    </a:cubicBezTo>
                    <a:cubicBezTo>
                      <a:pt x="1068" y="247"/>
                      <a:pt x="1078" y="237"/>
                      <a:pt x="1088" y="225"/>
                    </a:cubicBezTo>
                    <a:cubicBezTo>
                      <a:pt x="1086" y="224"/>
                      <a:pt x="1084" y="224"/>
                      <a:pt x="1081" y="224"/>
                    </a:cubicBezTo>
                    <a:cubicBezTo>
                      <a:pt x="1062" y="221"/>
                      <a:pt x="1044" y="212"/>
                      <a:pt x="1034" y="19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1EF15D67-E960-354C-A828-6F5A6ED86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645"/>
                <a:ext cx="410" cy="745"/>
              </a:xfrm>
              <a:custGeom>
                <a:avLst/>
                <a:gdLst>
                  <a:gd name="T0" fmla="*/ 142 w 885"/>
                  <a:gd name="T1" fmla="*/ 1606 h 1609"/>
                  <a:gd name="T2" fmla="*/ 210 w 885"/>
                  <a:gd name="T3" fmla="*/ 1575 h 1609"/>
                  <a:gd name="T4" fmla="*/ 306 w 885"/>
                  <a:gd name="T5" fmla="*/ 1527 h 1609"/>
                  <a:gd name="T6" fmla="*/ 369 w 885"/>
                  <a:gd name="T7" fmla="*/ 1504 h 1609"/>
                  <a:gd name="T8" fmla="*/ 413 w 885"/>
                  <a:gd name="T9" fmla="*/ 1460 h 1609"/>
                  <a:gd name="T10" fmla="*/ 468 w 885"/>
                  <a:gd name="T11" fmla="*/ 1451 h 1609"/>
                  <a:gd name="T12" fmla="*/ 494 w 885"/>
                  <a:gd name="T13" fmla="*/ 1410 h 1609"/>
                  <a:gd name="T14" fmla="*/ 572 w 885"/>
                  <a:gd name="T15" fmla="*/ 1397 h 1609"/>
                  <a:gd name="T16" fmla="*/ 623 w 885"/>
                  <a:gd name="T17" fmla="*/ 1380 h 1609"/>
                  <a:gd name="T18" fmla="*/ 671 w 885"/>
                  <a:gd name="T19" fmla="*/ 1382 h 1609"/>
                  <a:gd name="T20" fmla="*/ 717 w 885"/>
                  <a:gd name="T21" fmla="*/ 1349 h 1609"/>
                  <a:gd name="T22" fmla="*/ 786 w 885"/>
                  <a:gd name="T23" fmla="*/ 1297 h 1609"/>
                  <a:gd name="T24" fmla="*/ 795 w 885"/>
                  <a:gd name="T25" fmla="*/ 1236 h 1609"/>
                  <a:gd name="T26" fmla="*/ 802 w 885"/>
                  <a:gd name="T27" fmla="*/ 1158 h 1609"/>
                  <a:gd name="T28" fmla="*/ 784 w 885"/>
                  <a:gd name="T29" fmla="*/ 1082 h 1609"/>
                  <a:gd name="T30" fmla="*/ 752 w 885"/>
                  <a:gd name="T31" fmla="*/ 1000 h 1609"/>
                  <a:gd name="T32" fmla="*/ 793 w 885"/>
                  <a:gd name="T33" fmla="*/ 939 h 1609"/>
                  <a:gd name="T34" fmla="*/ 808 w 885"/>
                  <a:gd name="T35" fmla="*/ 869 h 1609"/>
                  <a:gd name="T36" fmla="*/ 843 w 885"/>
                  <a:gd name="T37" fmla="*/ 798 h 1609"/>
                  <a:gd name="T38" fmla="*/ 821 w 885"/>
                  <a:gd name="T39" fmla="*/ 737 h 1609"/>
                  <a:gd name="T40" fmla="*/ 784 w 885"/>
                  <a:gd name="T41" fmla="*/ 687 h 1609"/>
                  <a:gd name="T42" fmla="*/ 745 w 885"/>
                  <a:gd name="T43" fmla="*/ 645 h 1609"/>
                  <a:gd name="T44" fmla="*/ 695 w 885"/>
                  <a:gd name="T45" fmla="*/ 570 h 1609"/>
                  <a:gd name="T46" fmla="*/ 734 w 885"/>
                  <a:gd name="T47" fmla="*/ 509 h 1609"/>
                  <a:gd name="T48" fmla="*/ 734 w 885"/>
                  <a:gd name="T49" fmla="*/ 463 h 1609"/>
                  <a:gd name="T50" fmla="*/ 749 w 885"/>
                  <a:gd name="T51" fmla="*/ 409 h 1609"/>
                  <a:gd name="T52" fmla="*/ 826 w 885"/>
                  <a:gd name="T53" fmla="*/ 407 h 1609"/>
                  <a:gd name="T54" fmla="*/ 861 w 885"/>
                  <a:gd name="T55" fmla="*/ 354 h 1609"/>
                  <a:gd name="T56" fmla="*/ 863 w 885"/>
                  <a:gd name="T57" fmla="*/ 287 h 1609"/>
                  <a:gd name="T58" fmla="*/ 841 w 885"/>
                  <a:gd name="T59" fmla="*/ 241 h 1609"/>
                  <a:gd name="T60" fmla="*/ 817 w 885"/>
                  <a:gd name="T61" fmla="*/ 205 h 1609"/>
                  <a:gd name="T62" fmla="*/ 743 w 885"/>
                  <a:gd name="T63" fmla="*/ 165 h 1609"/>
                  <a:gd name="T64" fmla="*/ 778 w 885"/>
                  <a:gd name="T65" fmla="*/ 131 h 1609"/>
                  <a:gd name="T66" fmla="*/ 826 w 885"/>
                  <a:gd name="T67" fmla="*/ 96 h 1609"/>
                  <a:gd name="T68" fmla="*/ 780 w 885"/>
                  <a:gd name="T69" fmla="*/ 65 h 1609"/>
                  <a:gd name="T70" fmla="*/ 740 w 885"/>
                  <a:gd name="T71" fmla="*/ 0 h 1609"/>
                  <a:gd name="T72" fmla="*/ 723 w 885"/>
                  <a:gd name="T73" fmla="*/ 66 h 1609"/>
                  <a:gd name="T74" fmla="*/ 649 w 885"/>
                  <a:gd name="T75" fmla="*/ 85 h 1609"/>
                  <a:gd name="T76" fmla="*/ 588 w 885"/>
                  <a:gd name="T77" fmla="*/ 115 h 1609"/>
                  <a:gd name="T78" fmla="*/ 531 w 885"/>
                  <a:gd name="T79" fmla="*/ 100 h 1609"/>
                  <a:gd name="T80" fmla="*/ 465 w 885"/>
                  <a:gd name="T81" fmla="*/ 159 h 1609"/>
                  <a:gd name="T82" fmla="*/ 361 w 885"/>
                  <a:gd name="T83" fmla="*/ 159 h 1609"/>
                  <a:gd name="T84" fmla="*/ 308 w 885"/>
                  <a:gd name="T85" fmla="*/ 293 h 1609"/>
                  <a:gd name="T86" fmla="*/ 256 w 885"/>
                  <a:gd name="T87" fmla="*/ 330 h 1609"/>
                  <a:gd name="T88" fmla="*/ 203 w 885"/>
                  <a:gd name="T89" fmla="*/ 333 h 1609"/>
                  <a:gd name="T90" fmla="*/ 164 w 885"/>
                  <a:gd name="T91" fmla="*/ 389 h 1609"/>
                  <a:gd name="T92" fmla="*/ 109 w 885"/>
                  <a:gd name="T93" fmla="*/ 346 h 1609"/>
                  <a:gd name="T94" fmla="*/ 151 w 885"/>
                  <a:gd name="T95" fmla="*/ 411 h 1609"/>
                  <a:gd name="T96" fmla="*/ 142 w 885"/>
                  <a:gd name="T97" fmla="*/ 478 h 1609"/>
                  <a:gd name="T98" fmla="*/ 118 w 885"/>
                  <a:gd name="T99" fmla="*/ 545 h 1609"/>
                  <a:gd name="T100" fmla="*/ 105 w 885"/>
                  <a:gd name="T101" fmla="*/ 626 h 1609"/>
                  <a:gd name="T102" fmla="*/ 40 w 885"/>
                  <a:gd name="T103" fmla="*/ 706 h 1609"/>
                  <a:gd name="T104" fmla="*/ 99 w 885"/>
                  <a:gd name="T105" fmla="*/ 832 h 1609"/>
                  <a:gd name="T106" fmla="*/ 96 w 885"/>
                  <a:gd name="T107" fmla="*/ 886 h 1609"/>
                  <a:gd name="T108" fmla="*/ 99 w 885"/>
                  <a:gd name="T109" fmla="*/ 936 h 1609"/>
                  <a:gd name="T110" fmla="*/ 59 w 885"/>
                  <a:gd name="T111" fmla="*/ 984 h 1609"/>
                  <a:gd name="T112" fmla="*/ 55 w 885"/>
                  <a:gd name="T113" fmla="*/ 1073 h 1609"/>
                  <a:gd name="T114" fmla="*/ 74 w 885"/>
                  <a:gd name="T115" fmla="*/ 1199 h 1609"/>
                  <a:gd name="T116" fmla="*/ 116 w 885"/>
                  <a:gd name="T117" fmla="*/ 1303 h 1609"/>
                  <a:gd name="T118" fmla="*/ 92 w 885"/>
                  <a:gd name="T119" fmla="*/ 1421 h 1609"/>
                  <a:gd name="T120" fmla="*/ 64 w 885"/>
                  <a:gd name="T121" fmla="*/ 1547 h 1609"/>
                  <a:gd name="T122" fmla="*/ 72 w 885"/>
                  <a:gd name="T123" fmla="*/ 1606 h 1609"/>
                  <a:gd name="T124" fmla="*/ 142 w 885"/>
                  <a:gd name="T125" fmla="*/ 1606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609">
                    <a:moveTo>
                      <a:pt x="142" y="1606"/>
                    </a:moveTo>
                    <a:cubicBezTo>
                      <a:pt x="175" y="1603"/>
                      <a:pt x="177" y="1597"/>
                      <a:pt x="210" y="1575"/>
                    </a:cubicBezTo>
                    <a:cubicBezTo>
                      <a:pt x="243" y="1553"/>
                      <a:pt x="265" y="1523"/>
                      <a:pt x="306" y="1527"/>
                    </a:cubicBezTo>
                    <a:cubicBezTo>
                      <a:pt x="347" y="1530"/>
                      <a:pt x="358" y="1519"/>
                      <a:pt x="369" y="1504"/>
                    </a:cubicBezTo>
                    <a:cubicBezTo>
                      <a:pt x="380" y="1490"/>
                      <a:pt x="387" y="1460"/>
                      <a:pt x="413" y="1460"/>
                    </a:cubicBezTo>
                    <a:cubicBezTo>
                      <a:pt x="439" y="1460"/>
                      <a:pt x="463" y="1469"/>
                      <a:pt x="468" y="1451"/>
                    </a:cubicBezTo>
                    <a:cubicBezTo>
                      <a:pt x="472" y="1432"/>
                      <a:pt x="459" y="1408"/>
                      <a:pt x="494" y="1410"/>
                    </a:cubicBezTo>
                    <a:cubicBezTo>
                      <a:pt x="529" y="1412"/>
                      <a:pt x="553" y="1404"/>
                      <a:pt x="572" y="1397"/>
                    </a:cubicBezTo>
                    <a:cubicBezTo>
                      <a:pt x="592" y="1390"/>
                      <a:pt x="612" y="1367"/>
                      <a:pt x="623" y="1380"/>
                    </a:cubicBezTo>
                    <a:cubicBezTo>
                      <a:pt x="634" y="1393"/>
                      <a:pt x="658" y="1399"/>
                      <a:pt x="671" y="1382"/>
                    </a:cubicBezTo>
                    <a:cubicBezTo>
                      <a:pt x="684" y="1366"/>
                      <a:pt x="682" y="1351"/>
                      <a:pt x="717" y="1349"/>
                    </a:cubicBezTo>
                    <a:cubicBezTo>
                      <a:pt x="752" y="1347"/>
                      <a:pt x="769" y="1321"/>
                      <a:pt x="786" y="1297"/>
                    </a:cubicBezTo>
                    <a:cubicBezTo>
                      <a:pt x="804" y="1273"/>
                      <a:pt x="808" y="1245"/>
                      <a:pt x="795" y="1236"/>
                    </a:cubicBezTo>
                    <a:cubicBezTo>
                      <a:pt x="782" y="1227"/>
                      <a:pt x="817" y="1186"/>
                      <a:pt x="802" y="1158"/>
                    </a:cubicBezTo>
                    <a:cubicBezTo>
                      <a:pt x="786" y="1130"/>
                      <a:pt x="826" y="1110"/>
                      <a:pt x="784" y="1082"/>
                    </a:cubicBezTo>
                    <a:cubicBezTo>
                      <a:pt x="743" y="1054"/>
                      <a:pt x="723" y="1021"/>
                      <a:pt x="752" y="1000"/>
                    </a:cubicBezTo>
                    <a:cubicBezTo>
                      <a:pt x="780" y="980"/>
                      <a:pt x="797" y="980"/>
                      <a:pt x="793" y="939"/>
                    </a:cubicBezTo>
                    <a:cubicBezTo>
                      <a:pt x="789" y="899"/>
                      <a:pt x="784" y="900"/>
                      <a:pt x="808" y="869"/>
                    </a:cubicBezTo>
                    <a:cubicBezTo>
                      <a:pt x="832" y="837"/>
                      <a:pt x="841" y="823"/>
                      <a:pt x="843" y="798"/>
                    </a:cubicBezTo>
                    <a:cubicBezTo>
                      <a:pt x="845" y="774"/>
                      <a:pt x="843" y="756"/>
                      <a:pt x="821" y="737"/>
                    </a:cubicBezTo>
                    <a:cubicBezTo>
                      <a:pt x="800" y="719"/>
                      <a:pt x="784" y="706"/>
                      <a:pt x="784" y="687"/>
                    </a:cubicBezTo>
                    <a:cubicBezTo>
                      <a:pt x="784" y="669"/>
                      <a:pt x="782" y="656"/>
                      <a:pt x="745" y="645"/>
                    </a:cubicBezTo>
                    <a:cubicBezTo>
                      <a:pt x="708" y="633"/>
                      <a:pt x="684" y="609"/>
                      <a:pt x="695" y="570"/>
                    </a:cubicBezTo>
                    <a:cubicBezTo>
                      <a:pt x="706" y="532"/>
                      <a:pt x="734" y="543"/>
                      <a:pt x="734" y="509"/>
                    </a:cubicBezTo>
                    <a:cubicBezTo>
                      <a:pt x="734" y="476"/>
                      <a:pt x="734" y="480"/>
                      <a:pt x="734" y="463"/>
                    </a:cubicBezTo>
                    <a:cubicBezTo>
                      <a:pt x="734" y="446"/>
                      <a:pt x="719" y="398"/>
                      <a:pt x="749" y="409"/>
                    </a:cubicBezTo>
                    <a:cubicBezTo>
                      <a:pt x="780" y="420"/>
                      <a:pt x="806" y="433"/>
                      <a:pt x="826" y="407"/>
                    </a:cubicBezTo>
                    <a:cubicBezTo>
                      <a:pt x="845" y="381"/>
                      <a:pt x="856" y="370"/>
                      <a:pt x="861" y="354"/>
                    </a:cubicBezTo>
                    <a:cubicBezTo>
                      <a:pt x="865" y="337"/>
                      <a:pt x="885" y="313"/>
                      <a:pt x="863" y="287"/>
                    </a:cubicBezTo>
                    <a:cubicBezTo>
                      <a:pt x="841" y="261"/>
                      <a:pt x="841" y="257"/>
                      <a:pt x="841" y="241"/>
                    </a:cubicBezTo>
                    <a:cubicBezTo>
                      <a:pt x="841" y="224"/>
                      <a:pt x="848" y="205"/>
                      <a:pt x="817" y="205"/>
                    </a:cubicBezTo>
                    <a:cubicBezTo>
                      <a:pt x="786" y="205"/>
                      <a:pt x="708" y="198"/>
                      <a:pt x="743" y="165"/>
                    </a:cubicBezTo>
                    <a:cubicBezTo>
                      <a:pt x="778" y="131"/>
                      <a:pt x="747" y="139"/>
                      <a:pt x="778" y="131"/>
                    </a:cubicBezTo>
                    <a:cubicBezTo>
                      <a:pt x="808" y="124"/>
                      <a:pt x="841" y="124"/>
                      <a:pt x="826" y="96"/>
                    </a:cubicBezTo>
                    <a:cubicBezTo>
                      <a:pt x="811" y="68"/>
                      <a:pt x="784" y="89"/>
                      <a:pt x="780" y="65"/>
                    </a:cubicBezTo>
                    <a:cubicBezTo>
                      <a:pt x="776" y="43"/>
                      <a:pt x="776" y="14"/>
                      <a:pt x="740" y="0"/>
                    </a:cubicBezTo>
                    <a:cubicBezTo>
                      <a:pt x="741" y="21"/>
                      <a:pt x="753" y="60"/>
                      <a:pt x="723" y="66"/>
                    </a:cubicBezTo>
                    <a:cubicBezTo>
                      <a:pt x="688" y="74"/>
                      <a:pt x="653" y="59"/>
                      <a:pt x="649" y="85"/>
                    </a:cubicBezTo>
                    <a:cubicBezTo>
                      <a:pt x="645" y="111"/>
                      <a:pt x="610" y="133"/>
                      <a:pt x="588" y="115"/>
                    </a:cubicBezTo>
                    <a:cubicBezTo>
                      <a:pt x="566" y="96"/>
                      <a:pt x="544" y="74"/>
                      <a:pt x="531" y="100"/>
                    </a:cubicBezTo>
                    <a:cubicBezTo>
                      <a:pt x="518" y="126"/>
                      <a:pt x="500" y="174"/>
                      <a:pt x="465" y="159"/>
                    </a:cubicBezTo>
                    <a:cubicBezTo>
                      <a:pt x="430" y="144"/>
                      <a:pt x="378" y="133"/>
                      <a:pt x="361" y="159"/>
                    </a:cubicBezTo>
                    <a:cubicBezTo>
                      <a:pt x="343" y="185"/>
                      <a:pt x="317" y="267"/>
                      <a:pt x="308" y="293"/>
                    </a:cubicBezTo>
                    <a:cubicBezTo>
                      <a:pt x="299" y="318"/>
                      <a:pt x="269" y="337"/>
                      <a:pt x="256" y="330"/>
                    </a:cubicBezTo>
                    <a:cubicBezTo>
                      <a:pt x="243" y="322"/>
                      <a:pt x="203" y="296"/>
                      <a:pt x="203" y="333"/>
                    </a:cubicBezTo>
                    <a:cubicBezTo>
                      <a:pt x="203" y="370"/>
                      <a:pt x="208" y="407"/>
                      <a:pt x="164" y="389"/>
                    </a:cubicBezTo>
                    <a:cubicBezTo>
                      <a:pt x="133" y="376"/>
                      <a:pt x="124" y="344"/>
                      <a:pt x="109" y="346"/>
                    </a:cubicBezTo>
                    <a:cubicBezTo>
                      <a:pt x="118" y="371"/>
                      <a:pt x="139" y="397"/>
                      <a:pt x="151" y="411"/>
                    </a:cubicBezTo>
                    <a:cubicBezTo>
                      <a:pt x="166" y="430"/>
                      <a:pt x="157" y="461"/>
                      <a:pt x="142" y="478"/>
                    </a:cubicBezTo>
                    <a:cubicBezTo>
                      <a:pt x="127" y="494"/>
                      <a:pt x="125" y="507"/>
                      <a:pt x="118" y="545"/>
                    </a:cubicBezTo>
                    <a:cubicBezTo>
                      <a:pt x="112" y="582"/>
                      <a:pt x="107" y="578"/>
                      <a:pt x="105" y="626"/>
                    </a:cubicBezTo>
                    <a:cubicBezTo>
                      <a:pt x="103" y="674"/>
                      <a:pt x="79" y="671"/>
                      <a:pt x="40" y="706"/>
                    </a:cubicBezTo>
                    <a:cubicBezTo>
                      <a:pt x="0" y="741"/>
                      <a:pt x="83" y="813"/>
                      <a:pt x="99" y="832"/>
                    </a:cubicBezTo>
                    <a:cubicBezTo>
                      <a:pt x="114" y="850"/>
                      <a:pt x="116" y="869"/>
                      <a:pt x="96" y="886"/>
                    </a:cubicBezTo>
                    <a:cubicBezTo>
                      <a:pt x="77" y="902"/>
                      <a:pt x="79" y="908"/>
                      <a:pt x="99" y="936"/>
                    </a:cubicBezTo>
                    <a:cubicBezTo>
                      <a:pt x="118" y="963"/>
                      <a:pt x="74" y="958"/>
                      <a:pt x="59" y="984"/>
                    </a:cubicBezTo>
                    <a:cubicBezTo>
                      <a:pt x="44" y="1010"/>
                      <a:pt x="29" y="1047"/>
                      <a:pt x="55" y="1073"/>
                    </a:cubicBezTo>
                    <a:cubicBezTo>
                      <a:pt x="81" y="1099"/>
                      <a:pt x="74" y="1164"/>
                      <a:pt x="74" y="1199"/>
                    </a:cubicBezTo>
                    <a:cubicBezTo>
                      <a:pt x="74" y="1234"/>
                      <a:pt x="90" y="1243"/>
                      <a:pt x="116" y="1303"/>
                    </a:cubicBezTo>
                    <a:cubicBezTo>
                      <a:pt x="142" y="1362"/>
                      <a:pt x="107" y="1386"/>
                      <a:pt x="92" y="1421"/>
                    </a:cubicBezTo>
                    <a:cubicBezTo>
                      <a:pt x="77" y="1456"/>
                      <a:pt x="61" y="1492"/>
                      <a:pt x="64" y="1547"/>
                    </a:cubicBezTo>
                    <a:cubicBezTo>
                      <a:pt x="65" y="1571"/>
                      <a:pt x="67" y="1590"/>
                      <a:pt x="72" y="1606"/>
                    </a:cubicBezTo>
                    <a:cubicBezTo>
                      <a:pt x="94" y="1608"/>
                      <a:pt x="123" y="1609"/>
                      <a:pt x="142" y="160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1353E453-2DA4-444D-8DF3-F052783A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39"/>
                <a:ext cx="699" cy="563"/>
              </a:xfrm>
              <a:custGeom>
                <a:avLst/>
                <a:gdLst>
                  <a:gd name="T0" fmla="*/ 1378 w 1510"/>
                  <a:gd name="T1" fmla="*/ 1097 h 1217"/>
                  <a:gd name="T2" fmla="*/ 1389 w 1510"/>
                  <a:gd name="T3" fmla="*/ 986 h 1217"/>
                  <a:gd name="T4" fmla="*/ 1344 w 1510"/>
                  <a:gd name="T5" fmla="*/ 936 h 1217"/>
                  <a:gd name="T6" fmla="*/ 1241 w 1510"/>
                  <a:gd name="T7" fmla="*/ 927 h 1217"/>
                  <a:gd name="T8" fmla="*/ 1175 w 1510"/>
                  <a:gd name="T9" fmla="*/ 854 h 1217"/>
                  <a:gd name="T10" fmla="*/ 1156 w 1510"/>
                  <a:gd name="T11" fmla="*/ 808 h 1217"/>
                  <a:gd name="T12" fmla="*/ 1217 w 1510"/>
                  <a:gd name="T13" fmla="*/ 682 h 1217"/>
                  <a:gd name="T14" fmla="*/ 1256 w 1510"/>
                  <a:gd name="T15" fmla="*/ 610 h 1217"/>
                  <a:gd name="T16" fmla="*/ 1315 w 1510"/>
                  <a:gd name="T17" fmla="*/ 558 h 1217"/>
                  <a:gd name="T18" fmla="*/ 1424 w 1510"/>
                  <a:gd name="T19" fmla="*/ 615 h 1217"/>
                  <a:gd name="T20" fmla="*/ 1490 w 1510"/>
                  <a:gd name="T21" fmla="*/ 538 h 1217"/>
                  <a:gd name="T22" fmla="*/ 1424 w 1510"/>
                  <a:gd name="T23" fmla="*/ 465 h 1217"/>
                  <a:gd name="T24" fmla="*/ 1330 w 1510"/>
                  <a:gd name="T25" fmla="*/ 397 h 1217"/>
                  <a:gd name="T26" fmla="*/ 1182 w 1510"/>
                  <a:gd name="T27" fmla="*/ 397 h 1217"/>
                  <a:gd name="T28" fmla="*/ 1053 w 1510"/>
                  <a:gd name="T29" fmla="*/ 330 h 1217"/>
                  <a:gd name="T30" fmla="*/ 1090 w 1510"/>
                  <a:gd name="T31" fmla="*/ 239 h 1217"/>
                  <a:gd name="T32" fmla="*/ 1230 w 1510"/>
                  <a:gd name="T33" fmla="*/ 84 h 1217"/>
                  <a:gd name="T34" fmla="*/ 1114 w 1510"/>
                  <a:gd name="T35" fmla="*/ 102 h 1217"/>
                  <a:gd name="T36" fmla="*/ 1036 w 1510"/>
                  <a:gd name="T37" fmla="*/ 50 h 1217"/>
                  <a:gd name="T38" fmla="*/ 950 w 1510"/>
                  <a:gd name="T39" fmla="*/ 56 h 1217"/>
                  <a:gd name="T40" fmla="*/ 811 w 1510"/>
                  <a:gd name="T41" fmla="*/ 33 h 1217"/>
                  <a:gd name="T42" fmla="*/ 730 w 1510"/>
                  <a:gd name="T43" fmla="*/ 91 h 1217"/>
                  <a:gd name="T44" fmla="*/ 714 w 1510"/>
                  <a:gd name="T45" fmla="*/ 230 h 1217"/>
                  <a:gd name="T46" fmla="*/ 599 w 1510"/>
                  <a:gd name="T47" fmla="*/ 315 h 1217"/>
                  <a:gd name="T48" fmla="*/ 500 w 1510"/>
                  <a:gd name="T49" fmla="*/ 330 h 1217"/>
                  <a:gd name="T50" fmla="*/ 396 w 1510"/>
                  <a:gd name="T51" fmla="*/ 384 h 1217"/>
                  <a:gd name="T52" fmla="*/ 297 w 1510"/>
                  <a:gd name="T53" fmla="*/ 437 h 1217"/>
                  <a:gd name="T54" fmla="*/ 138 w 1510"/>
                  <a:gd name="T55" fmla="*/ 508 h 1217"/>
                  <a:gd name="T56" fmla="*/ 0 w 1510"/>
                  <a:gd name="T57" fmla="*/ 539 h 1217"/>
                  <a:gd name="T58" fmla="*/ 88 w 1510"/>
                  <a:gd name="T59" fmla="*/ 684 h 1217"/>
                  <a:gd name="T60" fmla="*/ 189 w 1510"/>
                  <a:gd name="T61" fmla="*/ 852 h 1217"/>
                  <a:gd name="T62" fmla="*/ 377 w 1510"/>
                  <a:gd name="T63" fmla="*/ 1009 h 1217"/>
                  <a:gd name="T64" fmla="*/ 542 w 1510"/>
                  <a:gd name="T65" fmla="*/ 1057 h 1217"/>
                  <a:gd name="T66" fmla="*/ 710 w 1510"/>
                  <a:gd name="T67" fmla="*/ 1024 h 1217"/>
                  <a:gd name="T68" fmla="*/ 805 w 1510"/>
                  <a:gd name="T69" fmla="*/ 1056 h 1217"/>
                  <a:gd name="T70" fmla="*/ 889 w 1510"/>
                  <a:gd name="T71" fmla="*/ 1047 h 1217"/>
                  <a:gd name="T72" fmla="*/ 927 w 1510"/>
                  <a:gd name="T73" fmla="*/ 1145 h 1217"/>
                  <a:gd name="T74" fmla="*/ 1030 w 1510"/>
                  <a:gd name="T75" fmla="*/ 1129 h 1217"/>
                  <a:gd name="T76" fmla="*/ 1171 w 1510"/>
                  <a:gd name="T77" fmla="*/ 1213 h 1217"/>
                  <a:gd name="T78" fmla="*/ 1253 w 1510"/>
                  <a:gd name="T79" fmla="*/ 1197 h 1217"/>
                  <a:gd name="T80" fmla="*/ 1293 w 1510"/>
                  <a:gd name="T81" fmla="*/ 1217 h 1217"/>
                  <a:gd name="T82" fmla="*/ 1320 w 1510"/>
                  <a:gd name="T83" fmla="*/ 112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0" h="1217">
                    <a:moveTo>
                      <a:pt x="1320" y="1127"/>
                    </a:moveTo>
                    <a:cubicBezTo>
                      <a:pt x="1352" y="1118"/>
                      <a:pt x="1352" y="1105"/>
                      <a:pt x="1378" y="1097"/>
                    </a:cubicBezTo>
                    <a:cubicBezTo>
                      <a:pt x="1405" y="1090"/>
                      <a:pt x="1407" y="1092"/>
                      <a:pt x="1405" y="1062"/>
                    </a:cubicBezTo>
                    <a:cubicBezTo>
                      <a:pt x="1402" y="1032"/>
                      <a:pt x="1407" y="1012"/>
                      <a:pt x="1389" y="986"/>
                    </a:cubicBezTo>
                    <a:cubicBezTo>
                      <a:pt x="1372" y="960"/>
                      <a:pt x="1372" y="953"/>
                      <a:pt x="1372" y="942"/>
                    </a:cubicBezTo>
                    <a:cubicBezTo>
                      <a:pt x="1372" y="930"/>
                      <a:pt x="1376" y="892"/>
                      <a:pt x="1344" y="936"/>
                    </a:cubicBezTo>
                    <a:cubicBezTo>
                      <a:pt x="1311" y="980"/>
                      <a:pt x="1298" y="966"/>
                      <a:pt x="1285" y="955"/>
                    </a:cubicBezTo>
                    <a:cubicBezTo>
                      <a:pt x="1271" y="943"/>
                      <a:pt x="1261" y="921"/>
                      <a:pt x="1241" y="927"/>
                    </a:cubicBezTo>
                    <a:cubicBezTo>
                      <a:pt x="1221" y="932"/>
                      <a:pt x="1202" y="925"/>
                      <a:pt x="1202" y="905"/>
                    </a:cubicBezTo>
                    <a:cubicBezTo>
                      <a:pt x="1202" y="884"/>
                      <a:pt x="1212" y="860"/>
                      <a:pt x="1175" y="854"/>
                    </a:cubicBezTo>
                    <a:cubicBezTo>
                      <a:pt x="1138" y="849"/>
                      <a:pt x="1121" y="849"/>
                      <a:pt x="1119" y="823"/>
                    </a:cubicBezTo>
                    <a:cubicBezTo>
                      <a:pt x="1116" y="797"/>
                      <a:pt x="1132" y="806"/>
                      <a:pt x="1156" y="808"/>
                    </a:cubicBezTo>
                    <a:cubicBezTo>
                      <a:pt x="1180" y="810"/>
                      <a:pt x="1210" y="806"/>
                      <a:pt x="1215" y="775"/>
                    </a:cubicBezTo>
                    <a:cubicBezTo>
                      <a:pt x="1219" y="743"/>
                      <a:pt x="1182" y="684"/>
                      <a:pt x="1217" y="682"/>
                    </a:cubicBezTo>
                    <a:cubicBezTo>
                      <a:pt x="1252" y="680"/>
                      <a:pt x="1285" y="686"/>
                      <a:pt x="1267" y="662"/>
                    </a:cubicBezTo>
                    <a:cubicBezTo>
                      <a:pt x="1250" y="638"/>
                      <a:pt x="1271" y="630"/>
                      <a:pt x="1256" y="610"/>
                    </a:cubicBezTo>
                    <a:cubicBezTo>
                      <a:pt x="1241" y="589"/>
                      <a:pt x="1232" y="571"/>
                      <a:pt x="1252" y="565"/>
                    </a:cubicBezTo>
                    <a:cubicBezTo>
                      <a:pt x="1271" y="560"/>
                      <a:pt x="1291" y="536"/>
                      <a:pt x="1315" y="558"/>
                    </a:cubicBezTo>
                    <a:cubicBezTo>
                      <a:pt x="1339" y="580"/>
                      <a:pt x="1357" y="575"/>
                      <a:pt x="1361" y="593"/>
                    </a:cubicBezTo>
                    <a:cubicBezTo>
                      <a:pt x="1365" y="612"/>
                      <a:pt x="1411" y="625"/>
                      <a:pt x="1424" y="615"/>
                    </a:cubicBezTo>
                    <a:cubicBezTo>
                      <a:pt x="1437" y="606"/>
                      <a:pt x="1422" y="591"/>
                      <a:pt x="1453" y="580"/>
                    </a:cubicBezTo>
                    <a:cubicBezTo>
                      <a:pt x="1483" y="569"/>
                      <a:pt x="1510" y="558"/>
                      <a:pt x="1490" y="538"/>
                    </a:cubicBezTo>
                    <a:cubicBezTo>
                      <a:pt x="1470" y="517"/>
                      <a:pt x="1464" y="512"/>
                      <a:pt x="1464" y="495"/>
                    </a:cubicBezTo>
                    <a:cubicBezTo>
                      <a:pt x="1464" y="478"/>
                      <a:pt x="1457" y="465"/>
                      <a:pt x="1424" y="465"/>
                    </a:cubicBezTo>
                    <a:cubicBezTo>
                      <a:pt x="1392" y="465"/>
                      <a:pt x="1378" y="458"/>
                      <a:pt x="1368" y="443"/>
                    </a:cubicBezTo>
                    <a:cubicBezTo>
                      <a:pt x="1357" y="428"/>
                      <a:pt x="1363" y="393"/>
                      <a:pt x="1330" y="397"/>
                    </a:cubicBezTo>
                    <a:cubicBezTo>
                      <a:pt x="1298" y="400"/>
                      <a:pt x="1282" y="432"/>
                      <a:pt x="1243" y="423"/>
                    </a:cubicBezTo>
                    <a:cubicBezTo>
                      <a:pt x="1204" y="413"/>
                      <a:pt x="1191" y="412"/>
                      <a:pt x="1182" y="397"/>
                    </a:cubicBezTo>
                    <a:cubicBezTo>
                      <a:pt x="1173" y="382"/>
                      <a:pt x="1173" y="369"/>
                      <a:pt x="1136" y="356"/>
                    </a:cubicBezTo>
                    <a:cubicBezTo>
                      <a:pt x="1099" y="343"/>
                      <a:pt x="1079" y="345"/>
                      <a:pt x="1053" y="330"/>
                    </a:cubicBezTo>
                    <a:cubicBezTo>
                      <a:pt x="1027" y="315"/>
                      <a:pt x="1031" y="308"/>
                      <a:pt x="1046" y="284"/>
                    </a:cubicBezTo>
                    <a:cubicBezTo>
                      <a:pt x="1062" y="260"/>
                      <a:pt x="1057" y="258"/>
                      <a:pt x="1090" y="239"/>
                    </a:cubicBezTo>
                    <a:cubicBezTo>
                      <a:pt x="1123" y="221"/>
                      <a:pt x="1132" y="187"/>
                      <a:pt x="1154" y="167"/>
                    </a:cubicBezTo>
                    <a:cubicBezTo>
                      <a:pt x="1175" y="147"/>
                      <a:pt x="1206" y="98"/>
                      <a:pt x="1230" y="84"/>
                    </a:cubicBezTo>
                    <a:cubicBezTo>
                      <a:pt x="1254" y="69"/>
                      <a:pt x="1300" y="0"/>
                      <a:pt x="1202" y="80"/>
                    </a:cubicBezTo>
                    <a:cubicBezTo>
                      <a:pt x="1167" y="91"/>
                      <a:pt x="1101" y="156"/>
                      <a:pt x="1114" y="102"/>
                    </a:cubicBezTo>
                    <a:cubicBezTo>
                      <a:pt x="1127" y="48"/>
                      <a:pt x="1145" y="48"/>
                      <a:pt x="1110" y="48"/>
                    </a:cubicBezTo>
                    <a:cubicBezTo>
                      <a:pt x="1075" y="48"/>
                      <a:pt x="1075" y="4"/>
                      <a:pt x="1036" y="50"/>
                    </a:cubicBezTo>
                    <a:cubicBezTo>
                      <a:pt x="1027" y="69"/>
                      <a:pt x="1016" y="72"/>
                      <a:pt x="994" y="63"/>
                    </a:cubicBezTo>
                    <a:cubicBezTo>
                      <a:pt x="972" y="54"/>
                      <a:pt x="977" y="50"/>
                      <a:pt x="950" y="56"/>
                    </a:cubicBezTo>
                    <a:cubicBezTo>
                      <a:pt x="924" y="61"/>
                      <a:pt x="920" y="59"/>
                      <a:pt x="887" y="54"/>
                    </a:cubicBezTo>
                    <a:cubicBezTo>
                      <a:pt x="854" y="48"/>
                      <a:pt x="835" y="37"/>
                      <a:pt x="811" y="33"/>
                    </a:cubicBezTo>
                    <a:cubicBezTo>
                      <a:pt x="794" y="31"/>
                      <a:pt x="760" y="23"/>
                      <a:pt x="727" y="29"/>
                    </a:cubicBezTo>
                    <a:cubicBezTo>
                      <a:pt x="741" y="50"/>
                      <a:pt x="717" y="68"/>
                      <a:pt x="730" y="91"/>
                    </a:cubicBezTo>
                    <a:cubicBezTo>
                      <a:pt x="745" y="119"/>
                      <a:pt x="710" y="160"/>
                      <a:pt x="723" y="169"/>
                    </a:cubicBezTo>
                    <a:cubicBezTo>
                      <a:pt x="736" y="178"/>
                      <a:pt x="732" y="206"/>
                      <a:pt x="714" y="230"/>
                    </a:cubicBezTo>
                    <a:cubicBezTo>
                      <a:pt x="697" y="254"/>
                      <a:pt x="680" y="280"/>
                      <a:pt x="645" y="282"/>
                    </a:cubicBezTo>
                    <a:cubicBezTo>
                      <a:pt x="610" y="284"/>
                      <a:pt x="612" y="299"/>
                      <a:pt x="599" y="315"/>
                    </a:cubicBezTo>
                    <a:cubicBezTo>
                      <a:pt x="586" y="332"/>
                      <a:pt x="562" y="326"/>
                      <a:pt x="551" y="313"/>
                    </a:cubicBezTo>
                    <a:cubicBezTo>
                      <a:pt x="540" y="300"/>
                      <a:pt x="520" y="323"/>
                      <a:pt x="500" y="330"/>
                    </a:cubicBezTo>
                    <a:cubicBezTo>
                      <a:pt x="481" y="337"/>
                      <a:pt x="457" y="345"/>
                      <a:pt x="422" y="343"/>
                    </a:cubicBezTo>
                    <a:cubicBezTo>
                      <a:pt x="387" y="341"/>
                      <a:pt x="400" y="365"/>
                      <a:pt x="396" y="384"/>
                    </a:cubicBezTo>
                    <a:cubicBezTo>
                      <a:pt x="391" y="402"/>
                      <a:pt x="367" y="393"/>
                      <a:pt x="341" y="393"/>
                    </a:cubicBezTo>
                    <a:cubicBezTo>
                      <a:pt x="315" y="393"/>
                      <a:pt x="308" y="423"/>
                      <a:pt x="297" y="437"/>
                    </a:cubicBezTo>
                    <a:cubicBezTo>
                      <a:pt x="286" y="452"/>
                      <a:pt x="275" y="463"/>
                      <a:pt x="234" y="460"/>
                    </a:cubicBezTo>
                    <a:cubicBezTo>
                      <a:pt x="193" y="456"/>
                      <a:pt x="171" y="486"/>
                      <a:pt x="138" y="508"/>
                    </a:cubicBezTo>
                    <a:cubicBezTo>
                      <a:pt x="105" y="530"/>
                      <a:pt x="103" y="536"/>
                      <a:pt x="70" y="539"/>
                    </a:cubicBezTo>
                    <a:cubicBezTo>
                      <a:pt x="51" y="542"/>
                      <a:pt x="22" y="541"/>
                      <a:pt x="0" y="539"/>
                    </a:cubicBezTo>
                    <a:cubicBezTo>
                      <a:pt x="6" y="561"/>
                      <a:pt x="16" y="577"/>
                      <a:pt x="31" y="593"/>
                    </a:cubicBezTo>
                    <a:cubicBezTo>
                      <a:pt x="57" y="621"/>
                      <a:pt x="72" y="639"/>
                      <a:pt x="88" y="684"/>
                    </a:cubicBezTo>
                    <a:cubicBezTo>
                      <a:pt x="103" y="728"/>
                      <a:pt x="177" y="778"/>
                      <a:pt x="195" y="806"/>
                    </a:cubicBezTo>
                    <a:cubicBezTo>
                      <a:pt x="207" y="825"/>
                      <a:pt x="201" y="839"/>
                      <a:pt x="189" y="852"/>
                    </a:cubicBezTo>
                    <a:cubicBezTo>
                      <a:pt x="228" y="879"/>
                      <a:pt x="269" y="936"/>
                      <a:pt x="284" y="955"/>
                    </a:cubicBezTo>
                    <a:cubicBezTo>
                      <a:pt x="302" y="979"/>
                      <a:pt x="354" y="1007"/>
                      <a:pt x="377" y="1009"/>
                    </a:cubicBezTo>
                    <a:cubicBezTo>
                      <a:pt x="400" y="1011"/>
                      <a:pt x="403" y="1023"/>
                      <a:pt x="452" y="1039"/>
                    </a:cubicBezTo>
                    <a:cubicBezTo>
                      <a:pt x="502" y="1055"/>
                      <a:pt x="505" y="1053"/>
                      <a:pt x="542" y="1057"/>
                    </a:cubicBezTo>
                    <a:cubicBezTo>
                      <a:pt x="579" y="1062"/>
                      <a:pt x="626" y="1055"/>
                      <a:pt x="650" y="1044"/>
                    </a:cubicBezTo>
                    <a:cubicBezTo>
                      <a:pt x="674" y="1034"/>
                      <a:pt x="685" y="1027"/>
                      <a:pt x="710" y="1024"/>
                    </a:cubicBezTo>
                    <a:cubicBezTo>
                      <a:pt x="735" y="1021"/>
                      <a:pt x="747" y="1025"/>
                      <a:pt x="760" y="1033"/>
                    </a:cubicBezTo>
                    <a:cubicBezTo>
                      <a:pt x="773" y="1042"/>
                      <a:pt x="773" y="1062"/>
                      <a:pt x="805" y="1056"/>
                    </a:cubicBezTo>
                    <a:cubicBezTo>
                      <a:pt x="837" y="1049"/>
                      <a:pt x="834" y="1018"/>
                      <a:pt x="853" y="1008"/>
                    </a:cubicBezTo>
                    <a:cubicBezTo>
                      <a:pt x="873" y="998"/>
                      <a:pt x="885" y="1031"/>
                      <a:pt x="889" y="1047"/>
                    </a:cubicBezTo>
                    <a:cubicBezTo>
                      <a:pt x="894" y="1064"/>
                      <a:pt x="888" y="1072"/>
                      <a:pt x="885" y="1094"/>
                    </a:cubicBezTo>
                    <a:cubicBezTo>
                      <a:pt x="882" y="1115"/>
                      <a:pt x="910" y="1131"/>
                      <a:pt x="927" y="1145"/>
                    </a:cubicBezTo>
                    <a:cubicBezTo>
                      <a:pt x="945" y="1160"/>
                      <a:pt x="959" y="1159"/>
                      <a:pt x="983" y="1148"/>
                    </a:cubicBezTo>
                    <a:cubicBezTo>
                      <a:pt x="1007" y="1137"/>
                      <a:pt x="1004" y="1124"/>
                      <a:pt x="1030" y="1129"/>
                    </a:cubicBezTo>
                    <a:cubicBezTo>
                      <a:pt x="1056" y="1133"/>
                      <a:pt x="1092" y="1184"/>
                      <a:pt x="1107" y="1197"/>
                    </a:cubicBezTo>
                    <a:cubicBezTo>
                      <a:pt x="1121" y="1210"/>
                      <a:pt x="1154" y="1215"/>
                      <a:pt x="1171" y="1213"/>
                    </a:cubicBezTo>
                    <a:cubicBezTo>
                      <a:pt x="1188" y="1211"/>
                      <a:pt x="1200" y="1212"/>
                      <a:pt x="1218" y="1190"/>
                    </a:cubicBezTo>
                    <a:cubicBezTo>
                      <a:pt x="1235" y="1168"/>
                      <a:pt x="1246" y="1189"/>
                      <a:pt x="1253" y="1197"/>
                    </a:cubicBezTo>
                    <a:cubicBezTo>
                      <a:pt x="1259" y="1206"/>
                      <a:pt x="1266" y="1214"/>
                      <a:pt x="1280" y="1212"/>
                    </a:cubicBezTo>
                    <a:cubicBezTo>
                      <a:pt x="1284" y="1212"/>
                      <a:pt x="1289" y="1213"/>
                      <a:pt x="1293" y="1217"/>
                    </a:cubicBezTo>
                    <a:cubicBezTo>
                      <a:pt x="1297" y="1206"/>
                      <a:pt x="1301" y="1191"/>
                      <a:pt x="1302" y="1177"/>
                    </a:cubicBezTo>
                    <a:cubicBezTo>
                      <a:pt x="1304" y="1147"/>
                      <a:pt x="1287" y="1136"/>
                      <a:pt x="1320" y="11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7D75F4E1-B656-4240-BA84-2B89C874E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313"/>
                <a:ext cx="563" cy="589"/>
              </a:xfrm>
              <a:custGeom>
                <a:avLst/>
                <a:gdLst>
                  <a:gd name="T0" fmla="*/ 240 w 1217"/>
                  <a:gd name="T1" fmla="*/ 33 h 1271"/>
                  <a:gd name="T2" fmla="*/ 308 w 1217"/>
                  <a:gd name="T3" fmla="*/ 88 h 1271"/>
                  <a:gd name="T4" fmla="*/ 374 w 1217"/>
                  <a:gd name="T5" fmla="*/ 161 h 1271"/>
                  <a:gd name="T6" fmla="*/ 308 w 1217"/>
                  <a:gd name="T7" fmla="*/ 238 h 1271"/>
                  <a:gd name="T8" fmla="*/ 199 w 1217"/>
                  <a:gd name="T9" fmla="*/ 181 h 1271"/>
                  <a:gd name="T10" fmla="*/ 140 w 1217"/>
                  <a:gd name="T11" fmla="*/ 233 h 1271"/>
                  <a:gd name="T12" fmla="*/ 101 w 1217"/>
                  <a:gd name="T13" fmla="*/ 305 h 1271"/>
                  <a:gd name="T14" fmla="*/ 40 w 1217"/>
                  <a:gd name="T15" fmla="*/ 431 h 1271"/>
                  <a:gd name="T16" fmla="*/ 59 w 1217"/>
                  <a:gd name="T17" fmla="*/ 477 h 1271"/>
                  <a:gd name="T18" fmla="*/ 125 w 1217"/>
                  <a:gd name="T19" fmla="*/ 550 h 1271"/>
                  <a:gd name="T20" fmla="*/ 228 w 1217"/>
                  <a:gd name="T21" fmla="*/ 559 h 1271"/>
                  <a:gd name="T22" fmla="*/ 273 w 1217"/>
                  <a:gd name="T23" fmla="*/ 609 h 1271"/>
                  <a:gd name="T24" fmla="*/ 262 w 1217"/>
                  <a:gd name="T25" fmla="*/ 720 h 1271"/>
                  <a:gd name="T26" fmla="*/ 186 w 1217"/>
                  <a:gd name="T27" fmla="*/ 800 h 1271"/>
                  <a:gd name="T28" fmla="*/ 207 w 1217"/>
                  <a:gd name="T29" fmla="*/ 873 h 1271"/>
                  <a:gd name="T30" fmla="*/ 280 w 1217"/>
                  <a:gd name="T31" fmla="*/ 883 h 1271"/>
                  <a:gd name="T32" fmla="*/ 321 w 1217"/>
                  <a:gd name="T33" fmla="*/ 965 h 1271"/>
                  <a:gd name="T34" fmla="*/ 389 w 1217"/>
                  <a:gd name="T35" fmla="*/ 1135 h 1271"/>
                  <a:gd name="T36" fmla="*/ 494 w 1217"/>
                  <a:gd name="T37" fmla="*/ 1189 h 1271"/>
                  <a:gd name="T38" fmla="*/ 597 w 1217"/>
                  <a:gd name="T39" fmla="*/ 1161 h 1271"/>
                  <a:gd name="T40" fmla="*/ 568 w 1217"/>
                  <a:gd name="T41" fmla="*/ 1247 h 1271"/>
                  <a:gd name="T42" fmla="*/ 688 w 1217"/>
                  <a:gd name="T43" fmla="*/ 1165 h 1271"/>
                  <a:gd name="T44" fmla="*/ 878 w 1217"/>
                  <a:gd name="T45" fmla="*/ 1209 h 1271"/>
                  <a:gd name="T46" fmla="*/ 942 w 1217"/>
                  <a:gd name="T47" fmla="*/ 1241 h 1271"/>
                  <a:gd name="T48" fmla="*/ 1009 w 1217"/>
                  <a:gd name="T49" fmla="*/ 1181 h 1271"/>
                  <a:gd name="T50" fmla="*/ 1070 w 1217"/>
                  <a:gd name="T51" fmla="*/ 1079 h 1271"/>
                  <a:gd name="T52" fmla="*/ 1065 w 1217"/>
                  <a:gd name="T53" fmla="*/ 992 h 1271"/>
                  <a:gd name="T54" fmla="*/ 1175 w 1217"/>
                  <a:gd name="T55" fmla="*/ 947 h 1271"/>
                  <a:gd name="T56" fmla="*/ 1199 w 1217"/>
                  <a:gd name="T57" fmla="*/ 803 h 1271"/>
                  <a:gd name="T58" fmla="*/ 1081 w 1217"/>
                  <a:gd name="T59" fmla="*/ 744 h 1271"/>
                  <a:gd name="T60" fmla="*/ 991 w 1217"/>
                  <a:gd name="T61" fmla="*/ 717 h 1271"/>
                  <a:gd name="T62" fmla="*/ 906 w 1217"/>
                  <a:gd name="T63" fmla="*/ 643 h 1271"/>
                  <a:gd name="T64" fmla="*/ 872 w 1217"/>
                  <a:gd name="T65" fmla="*/ 562 h 1271"/>
                  <a:gd name="T66" fmla="*/ 888 w 1217"/>
                  <a:gd name="T67" fmla="*/ 455 h 1271"/>
                  <a:gd name="T68" fmla="*/ 1011 w 1217"/>
                  <a:gd name="T69" fmla="*/ 444 h 1271"/>
                  <a:gd name="T70" fmla="*/ 955 w 1217"/>
                  <a:gd name="T71" fmla="*/ 338 h 1271"/>
                  <a:gd name="T72" fmla="*/ 898 w 1217"/>
                  <a:gd name="T73" fmla="*/ 402 h 1271"/>
                  <a:gd name="T74" fmla="*/ 767 w 1217"/>
                  <a:gd name="T75" fmla="*/ 315 h 1271"/>
                  <a:gd name="T76" fmla="*/ 726 w 1217"/>
                  <a:gd name="T77" fmla="*/ 243 h 1271"/>
                  <a:gd name="T78" fmla="*/ 682 w 1217"/>
                  <a:gd name="T79" fmla="*/ 180 h 1271"/>
                  <a:gd name="T80" fmla="*/ 605 w 1217"/>
                  <a:gd name="T81" fmla="*/ 138 h 1271"/>
                  <a:gd name="T82" fmla="*/ 498 w 1217"/>
                  <a:gd name="T83" fmla="*/ 98 h 1271"/>
                  <a:gd name="T84" fmla="*/ 420 w 1217"/>
                  <a:gd name="T85" fmla="*/ 72 h 1271"/>
                  <a:gd name="T86" fmla="*/ 289 w 1217"/>
                  <a:gd name="T87" fmla="*/ 5 h 1271"/>
                  <a:gd name="T88" fmla="*/ 256 w 1217"/>
                  <a:gd name="T89" fmla="*/ 26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17" h="1271">
                    <a:moveTo>
                      <a:pt x="256" y="26"/>
                    </a:moveTo>
                    <a:cubicBezTo>
                      <a:pt x="252" y="28"/>
                      <a:pt x="246" y="31"/>
                      <a:pt x="240" y="33"/>
                    </a:cubicBezTo>
                    <a:cubicBezTo>
                      <a:pt x="245" y="44"/>
                      <a:pt x="246" y="58"/>
                      <a:pt x="252" y="66"/>
                    </a:cubicBezTo>
                    <a:cubicBezTo>
                      <a:pt x="262" y="81"/>
                      <a:pt x="276" y="88"/>
                      <a:pt x="308" y="88"/>
                    </a:cubicBezTo>
                    <a:cubicBezTo>
                      <a:pt x="341" y="88"/>
                      <a:pt x="348" y="101"/>
                      <a:pt x="348" y="118"/>
                    </a:cubicBezTo>
                    <a:cubicBezTo>
                      <a:pt x="348" y="135"/>
                      <a:pt x="354" y="140"/>
                      <a:pt x="374" y="161"/>
                    </a:cubicBezTo>
                    <a:cubicBezTo>
                      <a:pt x="394" y="181"/>
                      <a:pt x="367" y="192"/>
                      <a:pt x="337" y="203"/>
                    </a:cubicBezTo>
                    <a:cubicBezTo>
                      <a:pt x="306" y="214"/>
                      <a:pt x="321" y="229"/>
                      <a:pt x="308" y="238"/>
                    </a:cubicBezTo>
                    <a:cubicBezTo>
                      <a:pt x="295" y="248"/>
                      <a:pt x="249" y="235"/>
                      <a:pt x="245" y="216"/>
                    </a:cubicBezTo>
                    <a:cubicBezTo>
                      <a:pt x="241" y="198"/>
                      <a:pt x="223" y="203"/>
                      <a:pt x="199" y="181"/>
                    </a:cubicBezTo>
                    <a:cubicBezTo>
                      <a:pt x="175" y="159"/>
                      <a:pt x="155" y="183"/>
                      <a:pt x="136" y="188"/>
                    </a:cubicBezTo>
                    <a:cubicBezTo>
                      <a:pt x="116" y="194"/>
                      <a:pt x="125" y="212"/>
                      <a:pt x="140" y="233"/>
                    </a:cubicBezTo>
                    <a:cubicBezTo>
                      <a:pt x="155" y="253"/>
                      <a:pt x="134" y="261"/>
                      <a:pt x="151" y="285"/>
                    </a:cubicBezTo>
                    <a:cubicBezTo>
                      <a:pt x="169" y="309"/>
                      <a:pt x="136" y="303"/>
                      <a:pt x="101" y="305"/>
                    </a:cubicBezTo>
                    <a:cubicBezTo>
                      <a:pt x="66" y="307"/>
                      <a:pt x="103" y="366"/>
                      <a:pt x="99" y="398"/>
                    </a:cubicBezTo>
                    <a:cubicBezTo>
                      <a:pt x="94" y="429"/>
                      <a:pt x="64" y="433"/>
                      <a:pt x="40" y="431"/>
                    </a:cubicBezTo>
                    <a:cubicBezTo>
                      <a:pt x="16" y="429"/>
                      <a:pt x="0" y="420"/>
                      <a:pt x="3" y="446"/>
                    </a:cubicBezTo>
                    <a:cubicBezTo>
                      <a:pt x="5" y="472"/>
                      <a:pt x="22" y="472"/>
                      <a:pt x="59" y="477"/>
                    </a:cubicBezTo>
                    <a:cubicBezTo>
                      <a:pt x="96" y="483"/>
                      <a:pt x="86" y="507"/>
                      <a:pt x="86" y="528"/>
                    </a:cubicBezTo>
                    <a:cubicBezTo>
                      <a:pt x="86" y="548"/>
                      <a:pt x="105" y="555"/>
                      <a:pt x="125" y="550"/>
                    </a:cubicBezTo>
                    <a:cubicBezTo>
                      <a:pt x="145" y="544"/>
                      <a:pt x="155" y="566"/>
                      <a:pt x="169" y="578"/>
                    </a:cubicBezTo>
                    <a:cubicBezTo>
                      <a:pt x="182" y="589"/>
                      <a:pt x="195" y="603"/>
                      <a:pt x="228" y="559"/>
                    </a:cubicBezTo>
                    <a:cubicBezTo>
                      <a:pt x="260" y="515"/>
                      <a:pt x="256" y="553"/>
                      <a:pt x="256" y="565"/>
                    </a:cubicBezTo>
                    <a:cubicBezTo>
                      <a:pt x="256" y="576"/>
                      <a:pt x="256" y="583"/>
                      <a:pt x="273" y="609"/>
                    </a:cubicBezTo>
                    <a:cubicBezTo>
                      <a:pt x="291" y="635"/>
                      <a:pt x="286" y="655"/>
                      <a:pt x="289" y="685"/>
                    </a:cubicBezTo>
                    <a:cubicBezTo>
                      <a:pt x="291" y="715"/>
                      <a:pt x="289" y="713"/>
                      <a:pt x="262" y="720"/>
                    </a:cubicBezTo>
                    <a:cubicBezTo>
                      <a:pt x="236" y="728"/>
                      <a:pt x="236" y="741"/>
                      <a:pt x="204" y="750"/>
                    </a:cubicBezTo>
                    <a:cubicBezTo>
                      <a:pt x="171" y="759"/>
                      <a:pt x="188" y="770"/>
                      <a:pt x="186" y="800"/>
                    </a:cubicBezTo>
                    <a:cubicBezTo>
                      <a:pt x="185" y="814"/>
                      <a:pt x="181" y="829"/>
                      <a:pt x="177" y="840"/>
                    </a:cubicBezTo>
                    <a:cubicBezTo>
                      <a:pt x="187" y="847"/>
                      <a:pt x="196" y="861"/>
                      <a:pt x="207" y="873"/>
                    </a:cubicBezTo>
                    <a:cubicBezTo>
                      <a:pt x="222" y="890"/>
                      <a:pt x="230" y="883"/>
                      <a:pt x="246" y="877"/>
                    </a:cubicBezTo>
                    <a:cubicBezTo>
                      <a:pt x="262" y="870"/>
                      <a:pt x="254" y="871"/>
                      <a:pt x="280" y="883"/>
                    </a:cubicBezTo>
                    <a:cubicBezTo>
                      <a:pt x="306" y="895"/>
                      <a:pt x="293" y="883"/>
                      <a:pt x="328" y="906"/>
                    </a:cubicBezTo>
                    <a:cubicBezTo>
                      <a:pt x="363" y="928"/>
                      <a:pt x="345" y="943"/>
                      <a:pt x="321" y="965"/>
                    </a:cubicBezTo>
                    <a:cubicBezTo>
                      <a:pt x="297" y="987"/>
                      <a:pt x="343" y="1006"/>
                      <a:pt x="339" y="1050"/>
                    </a:cubicBezTo>
                    <a:cubicBezTo>
                      <a:pt x="335" y="1095"/>
                      <a:pt x="367" y="1106"/>
                      <a:pt x="389" y="1135"/>
                    </a:cubicBezTo>
                    <a:cubicBezTo>
                      <a:pt x="411" y="1165"/>
                      <a:pt x="404" y="1184"/>
                      <a:pt x="424" y="1206"/>
                    </a:cubicBezTo>
                    <a:cubicBezTo>
                      <a:pt x="444" y="1228"/>
                      <a:pt x="470" y="1200"/>
                      <a:pt x="494" y="1189"/>
                    </a:cubicBezTo>
                    <a:cubicBezTo>
                      <a:pt x="518" y="1178"/>
                      <a:pt x="529" y="1150"/>
                      <a:pt x="546" y="1134"/>
                    </a:cubicBezTo>
                    <a:cubicBezTo>
                      <a:pt x="564" y="1117"/>
                      <a:pt x="586" y="1143"/>
                      <a:pt x="597" y="1161"/>
                    </a:cubicBezTo>
                    <a:cubicBezTo>
                      <a:pt x="608" y="1180"/>
                      <a:pt x="588" y="1195"/>
                      <a:pt x="573" y="1206"/>
                    </a:cubicBezTo>
                    <a:cubicBezTo>
                      <a:pt x="557" y="1217"/>
                      <a:pt x="542" y="1222"/>
                      <a:pt x="568" y="1247"/>
                    </a:cubicBezTo>
                    <a:cubicBezTo>
                      <a:pt x="594" y="1271"/>
                      <a:pt x="612" y="1241"/>
                      <a:pt x="634" y="1219"/>
                    </a:cubicBezTo>
                    <a:cubicBezTo>
                      <a:pt x="656" y="1197"/>
                      <a:pt x="649" y="1193"/>
                      <a:pt x="688" y="1165"/>
                    </a:cubicBezTo>
                    <a:cubicBezTo>
                      <a:pt x="728" y="1137"/>
                      <a:pt x="739" y="1193"/>
                      <a:pt x="769" y="1211"/>
                    </a:cubicBezTo>
                    <a:cubicBezTo>
                      <a:pt x="800" y="1230"/>
                      <a:pt x="848" y="1217"/>
                      <a:pt x="878" y="1209"/>
                    </a:cubicBezTo>
                    <a:cubicBezTo>
                      <a:pt x="909" y="1202"/>
                      <a:pt x="905" y="1219"/>
                      <a:pt x="935" y="1235"/>
                    </a:cubicBezTo>
                    <a:cubicBezTo>
                      <a:pt x="939" y="1237"/>
                      <a:pt x="941" y="1239"/>
                      <a:pt x="942" y="1241"/>
                    </a:cubicBezTo>
                    <a:cubicBezTo>
                      <a:pt x="956" y="1238"/>
                      <a:pt x="969" y="1232"/>
                      <a:pt x="973" y="1222"/>
                    </a:cubicBezTo>
                    <a:cubicBezTo>
                      <a:pt x="983" y="1200"/>
                      <a:pt x="995" y="1192"/>
                      <a:pt x="1009" y="1181"/>
                    </a:cubicBezTo>
                    <a:cubicBezTo>
                      <a:pt x="1024" y="1170"/>
                      <a:pt x="1049" y="1159"/>
                      <a:pt x="1052" y="1136"/>
                    </a:cubicBezTo>
                    <a:cubicBezTo>
                      <a:pt x="1055" y="1114"/>
                      <a:pt x="1057" y="1093"/>
                      <a:pt x="1070" y="1079"/>
                    </a:cubicBezTo>
                    <a:cubicBezTo>
                      <a:pt x="1083" y="1065"/>
                      <a:pt x="1096" y="1056"/>
                      <a:pt x="1083" y="1040"/>
                    </a:cubicBezTo>
                    <a:cubicBezTo>
                      <a:pt x="1070" y="1025"/>
                      <a:pt x="1029" y="1000"/>
                      <a:pt x="1065" y="992"/>
                    </a:cubicBezTo>
                    <a:cubicBezTo>
                      <a:pt x="1101" y="983"/>
                      <a:pt x="1113" y="982"/>
                      <a:pt x="1132" y="975"/>
                    </a:cubicBezTo>
                    <a:cubicBezTo>
                      <a:pt x="1152" y="968"/>
                      <a:pt x="1190" y="967"/>
                      <a:pt x="1175" y="947"/>
                    </a:cubicBezTo>
                    <a:cubicBezTo>
                      <a:pt x="1160" y="928"/>
                      <a:pt x="1132" y="915"/>
                      <a:pt x="1157" y="894"/>
                    </a:cubicBezTo>
                    <a:cubicBezTo>
                      <a:pt x="1181" y="874"/>
                      <a:pt x="1217" y="833"/>
                      <a:pt x="1199" y="803"/>
                    </a:cubicBezTo>
                    <a:cubicBezTo>
                      <a:pt x="1181" y="772"/>
                      <a:pt x="1190" y="760"/>
                      <a:pt x="1162" y="758"/>
                    </a:cubicBezTo>
                    <a:cubicBezTo>
                      <a:pt x="1134" y="757"/>
                      <a:pt x="1118" y="715"/>
                      <a:pt x="1081" y="744"/>
                    </a:cubicBezTo>
                    <a:cubicBezTo>
                      <a:pt x="1045" y="774"/>
                      <a:pt x="1011" y="776"/>
                      <a:pt x="998" y="764"/>
                    </a:cubicBezTo>
                    <a:cubicBezTo>
                      <a:pt x="985" y="751"/>
                      <a:pt x="986" y="742"/>
                      <a:pt x="991" y="717"/>
                    </a:cubicBezTo>
                    <a:cubicBezTo>
                      <a:pt x="996" y="692"/>
                      <a:pt x="1011" y="683"/>
                      <a:pt x="978" y="671"/>
                    </a:cubicBezTo>
                    <a:cubicBezTo>
                      <a:pt x="946" y="658"/>
                      <a:pt x="926" y="661"/>
                      <a:pt x="906" y="643"/>
                    </a:cubicBezTo>
                    <a:cubicBezTo>
                      <a:pt x="887" y="625"/>
                      <a:pt x="872" y="628"/>
                      <a:pt x="869" y="608"/>
                    </a:cubicBezTo>
                    <a:cubicBezTo>
                      <a:pt x="865" y="589"/>
                      <a:pt x="842" y="579"/>
                      <a:pt x="872" y="562"/>
                    </a:cubicBezTo>
                    <a:cubicBezTo>
                      <a:pt x="901" y="546"/>
                      <a:pt x="919" y="536"/>
                      <a:pt x="919" y="508"/>
                    </a:cubicBezTo>
                    <a:cubicBezTo>
                      <a:pt x="919" y="480"/>
                      <a:pt x="891" y="466"/>
                      <a:pt x="888" y="455"/>
                    </a:cubicBezTo>
                    <a:cubicBezTo>
                      <a:pt x="885" y="444"/>
                      <a:pt x="916" y="411"/>
                      <a:pt x="942" y="429"/>
                    </a:cubicBezTo>
                    <a:cubicBezTo>
                      <a:pt x="968" y="447"/>
                      <a:pt x="991" y="455"/>
                      <a:pt x="1011" y="444"/>
                    </a:cubicBezTo>
                    <a:cubicBezTo>
                      <a:pt x="1031" y="433"/>
                      <a:pt x="1027" y="415"/>
                      <a:pt x="1013" y="389"/>
                    </a:cubicBezTo>
                    <a:cubicBezTo>
                      <a:pt x="998" y="362"/>
                      <a:pt x="980" y="338"/>
                      <a:pt x="955" y="338"/>
                    </a:cubicBezTo>
                    <a:cubicBezTo>
                      <a:pt x="931" y="338"/>
                      <a:pt x="911" y="344"/>
                      <a:pt x="913" y="366"/>
                    </a:cubicBezTo>
                    <a:cubicBezTo>
                      <a:pt x="914" y="389"/>
                      <a:pt x="918" y="400"/>
                      <a:pt x="898" y="402"/>
                    </a:cubicBezTo>
                    <a:cubicBezTo>
                      <a:pt x="878" y="405"/>
                      <a:pt x="833" y="425"/>
                      <a:pt x="810" y="402"/>
                    </a:cubicBezTo>
                    <a:cubicBezTo>
                      <a:pt x="787" y="380"/>
                      <a:pt x="790" y="315"/>
                      <a:pt x="767" y="315"/>
                    </a:cubicBezTo>
                    <a:cubicBezTo>
                      <a:pt x="744" y="315"/>
                      <a:pt x="701" y="315"/>
                      <a:pt x="705" y="297"/>
                    </a:cubicBezTo>
                    <a:cubicBezTo>
                      <a:pt x="708" y="279"/>
                      <a:pt x="700" y="259"/>
                      <a:pt x="726" y="243"/>
                    </a:cubicBezTo>
                    <a:cubicBezTo>
                      <a:pt x="752" y="226"/>
                      <a:pt x="749" y="208"/>
                      <a:pt x="731" y="191"/>
                    </a:cubicBezTo>
                    <a:cubicBezTo>
                      <a:pt x="713" y="174"/>
                      <a:pt x="695" y="162"/>
                      <a:pt x="682" y="180"/>
                    </a:cubicBezTo>
                    <a:cubicBezTo>
                      <a:pt x="669" y="198"/>
                      <a:pt x="657" y="208"/>
                      <a:pt x="644" y="187"/>
                    </a:cubicBezTo>
                    <a:cubicBezTo>
                      <a:pt x="631" y="166"/>
                      <a:pt x="624" y="154"/>
                      <a:pt x="605" y="138"/>
                    </a:cubicBezTo>
                    <a:cubicBezTo>
                      <a:pt x="585" y="123"/>
                      <a:pt x="585" y="116"/>
                      <a:pt x="541" y="117"/>
                    </a:cubicBezTo>
                    <a:cubicBezTo>
                      <a:pt x="497" y="119"/>
                      <a:pt x="503" y="111"/>
                      <a:pt x="498" y="98"/>
                    </a:cubicBezTo>
                    <a:cubicBezTo>
                      <a:pt x="493" y="86"/>
                      <a:pt x="492" y="80"/>
                      <a:pt x="474" y="81"/>
                    </a:cubicBezTo>
                    <a:cubicBezTo>
                      <a:pt x="456" y="83"/>
                      <a:pt x="436" y="90"/>
                      <a:pt x="420" y="72"/>
                    </a:cubicBezTo>
                    <a:cubicBezTo>
                      <a:pt x="403" y="54"/>
                      <a:pt x="371" y="47"/>
                      <a:pt x="346" y="34"/>
                    </a:cubicBezTo>
                    <a:cubicBezTo>
                      <a:pt x="321" y="22"/>
                      <a:pt x="292" y="19"/>
                      <a:pt x="289" y="5"/>
                    </a:cubicBezTo>
                    <a:cubicBezTo>
                      <a:pt x="288" y="4"/>
                      <a:pt x="288" y="2"/>
                      <a:pt x="288" y="0"/>
                    </a:cubicBezTo>
                    <a:cubicBezTo>
                      <a:pt x="273" y="7"/>
                      <a:pt x="264" y="22"/>
                      <a:pt x="256" y="2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BBB5ACD5-0794-0347-A55E-7B5FE8096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218"/>
                <a:ext cx="671" cy="469"/>
              </a:xfrm>
              <a:custGeom>
                <a:avLst/>
                <a:gdLst>
                  <a:gd name="T0" fmla="*/ 963 w 1448"/>
                  <a:gd name="T1" fmla="*/ 946 h 1013"/>
                  <a:gd name="T2" fmla="*/ 1032 w 1448"/>
                  <a:gd name="T3" fmla="*/ 991 h 1013"/>
                  <a:gd name="T4" fmla="*/ 1119 w 1448"/>
                  <a:gd name="T5" fmla="*/ 992 h 1013"/>
                  <a:gd name="T6" fmla="*/ 1191 w 1448"/>
                  <a:gd name="T7" fmla="*/ 977 h 1013"/>
                  <a:gd name="T8" fmla="*/ 1232 w 1448"/>
                  <a:gd name="T9" fmla="*/ 927 h 1013"/>
                  <a:gd name="T10" fmla="*/ 1251 w 1448"/>
                  <a:gd name="T11" fmla="*/ 843 h 1013"/>
                  <a:gd name="T12" fmla="*/ 1246 w 1448"/>
                  <a:gd name="T13" fmla="*/ 782 h 1013"/>
                  <a:gd name="T14" fmla="*/ 1274 w 1448"/>
                  <a:gd name="T15" fmla="*/ 742 h 1013"/>
                  <a:gd name="T16" fmla="*/ 1440 w 1448"/>
                  <a:gd name="T17" fmla="*/ 785 h 1013"/>
                  <a:gd name="T18" fmla="*/ 1370 w 1448"/>
                  <a:gd name="T19" fmla="*/ 656 h 1013"/>
                  <a:gd name="T20" fmla="*/ 1221 w 1448"/>
                  <a:gd name="T21" fmla="*/ 567 h 1013"/>
                  <a:gd name="T22" fmla="*/ 1156 w 1448"/>
                  <a:gd name="T23" fmla="*/ 474 h 1013"/>
                  <a:gd name="T24" fmla="*/ 968 w 1448"/>
                  <a:gd name="T25" fmla="*/ 266 h 1013"/>
                  <a:gd name="T26" fmla="*/ 867 w 1448"/>
                  <a:gd name="T27" fmla="*/ 148 h 1013"/>
                  <a:gd name="T28" fmla="*/ 649 w 1448"/>
                  <a:gd name="T29" fmla="*/ 52 h 1013"/>
                  <a:gd name="T30" fmla="*/ 571 w 1448"/>
                  <a:gd name="T31" fmla="*/ 29 h 1013"/>
                  <a:gd name="T32" fmla="*/ 478 w 1448"/>
                  <a:gd name="T33" fmla="*/ 133 h 1013"/>
                  <a:gd name="T34" fmla="*/ 409 w 1448"/>
                  <a:gd name="T35" fmla="*/ 191 h 1013"/>
                  <a:gd name="T36" fmla="*/ 331 w 1448"/>
                  <a:gd name="T37" fmla="*/ 176 h 1013"/>
                  <a:gd name="T38" fmla="*/ 250 w 1448"/>
                  <a:gd name="T39" fmla="*/ 211 h 1013"/>
                  <a:gd name="T40" fmla="*/ 116 w 1448"/>
                  <a:gd name="T41" fmla="*/ 134 h 1013"/>
                  <a:gd name="T42" fmla="*/ 5 w 1448"/>
                  <a:gd name="T43" fmla="*/ 151 h 1013"/>
                  <a:gd name="T44" fmla="*/ 62 w 1448"/>
                  <a:gd name="T45" fmla="*/ 240 h 1013"/>
                  <a:gd name="T46" fmla="*/ 190 w 1448"/>
                  <a:gd name="T47" fmla="*/ 287 h 1013"/>
                  <a:gd name="T48" fmla="*/ 257 w 1448"/>
                  <a:gd name="T49" fmla="*/ 323 h 1013"/>
                  <a:gd name="T50" fmla="*/ 360 w 1448"/>
                  <a:gd name="T51" fmla="*/ 393 h 1013"/>
                  <a:gd name="T52" fmla="*/ 447 w 1448"/>
                  <a:gd name="T53" fmla="*/ 397 h 1013"/>
                  <a:gd name="T54" fmla="*/ 421 w 1448"/>
                  <a:gd name="T55" fmla="*/ 503 h 1013"/>
                  <a:gd name="T56" fmla="*/ 526 w 1448"/>
                  <a:gd name="T57" fmla="*/ 608 h 1013"/>
                  <a:gd name="T58" fmla="*/ 629 w 1448"/>
                  <a:gd name="T59" fmla="*/ 572 h 1013"/>
                  <a:gd name="T60" fmla="*/ 729 w 1448"/>
                  <a:gd name="T61" fmla="*/ 595 h 1013"/>
                  <a:gd name="T62" fmla="*/ 658 w 1448"/>
                  <a:gd name="T63" fmla="*/ 635 h 1013"/>
                  <a:gd name="T64" fmla="*/ 635 w 1448"/>
                  <a:gd name="T65" fmla="*/ 714 h 1013"/>
                  <a:gd name="T66" fmla="*/ 585 w 1448"/>
                  <a:gd name="T67" fmla="*/ 814 h 1013"/>
                  <a:gd name="T68" fmla="*/ 694 w 1448"/>
                  <a:gd name="T69" fmla="*/ 877 h 1013"/>
                  <a:gd name="T70" fmla="*/ 714 w 1448"/>
                  <a:gd name="T71" fmla="*/ 970 h 1013"/>
                  <a:gd name="T72" fmla="*/ 878 w 1448"/>
                  <a:gd name="T73" fmla="*/ 964 h 1013"/>
                  <a:gd name="T74" fmla="*/ 919 w 1448"/>
                  <a:gd name="T75" fmla="*/ 96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8" h="1013">
                    <a:moveTo>
                      <a:pt x="919" y="963"/>
                    </a:moveTo>
                    <a:cubicBezTo>
                      <a:pt x="922" y="950"/>
                      <a:pt x="951" y="956"/>
                      <a:pt x="963" y="946"/>
                    </a:cubicBezTo>
                    <a:cubicBezTo>
                      <a:pt x="974" y="936"/>
                      <a:pt x="992" y="955"/>
                      <a:pt x="997" y="967"/>
                    </a:cubicBezTo>
                    <a:cubicBezTo>
                      <a:pt x="1002" y="980"/>
                      <a:pt x="1012" y="984"/>
                      <a:pt x="1032" y="991"/>
                    </a:cubicBezTo>
                    <a:cubicBezTo>
                      <a:pt x="1051" y="998"/>
                      <a:pt x="1051" y="1005"/>
                      <a:pt x="1073" y="996"/>
                    </a:cubicBezTo>
                    <a:cubicBezTo>
                      <a:pt x="1094" y="988"/>
                      <a:pt x="1102" y="971"/>
                      <a:pt x="1119" y="992"/>
                    </a:cubicBezTo>
                    <a:cubicBezTo>
                      <a:pt x="1135" y="1013"/>
                      <a:pt x="1140" y="1006"/>
                      <a:pt x="1160" y="1000"/>
                    </a:cubicBezTo>
                    <a:cubicBezTo>
                      <a:pt x="1179" y="995"/>
                      <a:pt x="1191" y="993"/>
                      <a:pt x="1191" y="977"/>
                    </a:cubicBezTo>
                    <a:cubicBezTo>
                      <a:pt x="1191" y="960"/>
                      <a:pt x="1196" y="960"/>
                      <a:pt x="1209" y="953"/>
                    </a:cubicBezTo>
                    <a:cubicBezTo>
                      <a:pt x="1222" y="946"/>
                      <a:pt x="1227" y="949"/>
                      <a:pt x="1232" y="927"/>
                    </a:cubicBezTo>
                    <a:cubicBezTo>
                      <a:pt x="1237" y="904"/>
                      <a:pt x="1255" y="910"/>
                      <a:pt x="1258" y="888"/>
                    </a:cubicBezTo>
                    <a:cubicBezTo>
                      <a:pt x="1261" y="866"/>
                      <a:pt x="1228" y="850"/>
                      <a:pt x="1251" y="843"/>
                    </a:cubicBezTo>
                    <a:cubicBezTo>
                      <a:pt x="1274" y="836"/>
                      <a:pt x="1294" y="838"/>
                      <a:pt x="1284" y="820"/>
                    </a:cubicBezTo>
                    <a:cubicBezTo>
                      <a:pt x="1274" y="802"/>
                      <a:pt x="1264" y="796"/>
                      <a:pt x="1246" y="782"/>
                    </a:cubicBezTo>
                    <a:cubicBezTo>
                      <a:pt x="1228" y="768"/>
                      <a:pt x="1223" y="749"/>
                      <a:pt x="1240" y="745"/>
                    </a:cubicBezTo>
                    <a:cubicBezTo>
                      <a:pt x="1252" y="741"/>
                      <a:pt x="1252" y="733"/>
                      <a:pt x="1274" y="742"/>
                    </a:cubicBezTo>
                    <a:cubicBezTo>
                      <a:pt x="1276" y="736"/>
                      <a:pt x="1285" y="734"/>
                      <a:pt x="1304" y="741"/>
                    </a:cubicBezTo>
                    <a:cubicBezTo>
                      <a:pt x="1365" y="763"/>
                      <a:pt x="1431" y="811"/>
                      <a:pt x="1440" y="785"/>
                    </a:cubicBezTo>
                    <a:cubicBezTo>
                      <a:pt x="1448" y="759"/>
                      <a:pt x="1413" y="730"/>
                      <a:pt x="1413" y="700"/>
                    </a:cubicBezTo>
                    <a:cubicBezTo>
                      <a:pt x="1413" y="670"/>
                      <a:pt x="1400" y="656"/>
                      <a:pt x="1370" y="656"/>
                    </a:cubicBezTo>
                    <a:cubicBezTo>
                      <a:pt x="1339" y="656"/>
                      <a:pt x="1304" y="659"/>
                      <a:pt x="1291" y="630"/>
                    </a:cubicBezTo>
                    <a:cubicBezTo>
                      <a:pt x="1278" y="600"/>
                      <a:pt x="1269" y="567"/>
                      <a:pt x="1221" y="567"/>
                    </a:cubicBezTo>
                    <a:cubicBezTo>
                      <a:pt x="1173" y="567"/>
                      <a:pt x="1147" y="552"/>
                      <a:pt x="1147" y="530"/>
                    </a:cubicBezTo>
                    <a:cubicBezTo>
                      <a:pt x="1147" y="507"/>
                      <a:pt x="1195" y="504"/>
                      <a:pt x="1156" y="474"/>
                    </a:cubicBezTo>
                    <a:cubicBezTo>
                      <a:pt x="1116" y="444"/>
                      <a:pt x="1042" y="374"/>
                      <a:pt x="1025" y="341"/>
                    </a:cubicBezTo>
                    <a:cubicBezTo>
                      <a:pt x="1007" y="307"/>
                      <a:pt x="1012" y="292"/>
                      <a:pt x="968" y="266"/>
                    </a:cubicBezTo>
                    <a:cubicBezTo>
                      <a:pt x="924" y="241"/>
                      <a:pt x="924" y="244"/>
                      <a:pt x="929" y="215"/>
                    </a:cubicBezTo>
                    <a:cubicBezTo>
                      <a:pt x="933" y="185"/>
                      <a:pt x="907" y="159"/>
                      <a:pt x="867" y="148"/>
                    </a:cubicBezTo>
                    <a:cubicBezTo>
                      <a:pt x="828" y="137"/>
                      <a:pt x="780" y="140"/>
                      <a:pt x="749" y="118"/>
                    </a:cubicBezTo>
                    <a:cubicBezTo>
                      <a:pt x="719" y="96"/>
                      <a:pt x="653" y="89"/>
                      <a:pt x="649" y="52"/>
                    </a:cubicBezTo>
                    <a:cubicBezTo>
                      <a:pt x="646" y="29"/>
                      <a:pt x="649" y="23"/>
                      <a:pt x="658" y="10"/>
                    </a:cubicBezTo>
                    <a:cubicBezTo>
                      <a:pt x="596" y="0"/>
                      <a:pt x="600" y="13"/>
                      <a:pt x="571" y="29"/>
                    </a:cubicBezTo>
                    <a:cubicBezTo>
                      <a:pt x="539" y="47"/>
                      <a:pt x="549" y="65"/>
                      <a:pt x="544" y="97"/>
                    </a:cubicBezTo>
                    <a:cubicBezTo>
                      <a:pt x="539" y="129"/>
                      <a:pt x="509" y="130"/>
                      <a:pt x="478" y="133"/>
                    </a:cubicBezTo>
                    <a:cubicBezTo>
                      <a:pt x="447" y="136"/>
                      <a:pt x="458" y="164"/>
                      <a:pt x="449" y="183"/>
                    </a:cubicBezTo>
                    <a:cubicBezTo>
                      <a:pt x="439" y="203"/>
                      <a:pt x="414" y="194"/>
                      <a:pt x="409" y="191"/>
                    </a:cubicBezTo>
                    <a:cubicBezTo>
                      <a:pt x="404" y="189"/>
                      <a:pt x="401" y="169"/>
                      <a:pt x="381" y="154"/>
                    </a:cubicBezTo>
                    <a:cubicBezTo>
                      <a:pt x="331" y="140"/>
                      <a:pt x="329" y="159"/>
                      <a:pt x="331" y="176"/>
                    </a:cubicBezTo>
                    <a:cubicBezTo>
                      <a:pt x="332" y="193"/>
                      <a:pt x="319" y="189"/>
                      <a:pt x="298" y="204"/>
                    </a:cubicBezTo>
                    <a:cubicBezTo>
                      <a:pt x="277" y="219"/>
                      <a:pt x="275" y="239"/>
                      <a:pt x="250" y="211"/>
                    </a:cubicBezTo>
                    <a:cubicBezTo>
                      <a:pt x="226" y="183"/>
                      <a:pt x="196" y="215"/>
                      <a:pt x="182" y="204"/>
                    </a:cubicBezTo>
                    <a:cubicBezTo>
                      <a:pt x="167" y="193"/>
                      <a:pt x="141" y="158"/>
                      <a:pt x="116" y="134"/>
                    </a:cubicBezTo>
                    <a:cubicBezTo>
                      <a:pt x="91" y="111"/>
                      <a:pt x="73" y="118"/>
                      <a:pt x="42" y="132"/>
                    </a:cubicBezTo>
                    <a:cubicBezTo>
                      <a:pt x="11" y="146"/>
                      <a:pt x="10" y="137"/>
                      <a:pt x="5" y="151"/>
                    </a:cubicBezTo>
                    <a:cubicBezTo>
                      <a:pt x="0" y="165"/>
                      <a:pt x="1" y="197"/>
                      <a:pt x="5" y="211"/>
                    </a:cubicBezTo>
                    <a:cubicBezTo>
                      <a:pt x="8" y="225"/>
                      <a:pt x="37" y="228"/>
                      <a:pt x="62" y="240"/>
                    </a:cubicBezTo>
                    <a:cubicBezTo>
                      <a:pt x="87" y="253"/>
                      <a:pt x="119" y="260"/>
                      <a:pt x="136" y="278"/>
                    </a:cubicBezTo>
                    <a:cubicBezTo>
                      <a:pt x="152" y="296"/>
                      <a:pt x="172" y="289"/>
                      <a:pt x="190" y="287"/>
                    </a:cubicBezTo>
                    <a:cubicBezTo>
                      <a:pt x="208" y="286"/>
                      <a:pt x="209" y="292"/>
                      <a:pt x="214" y="304"/>
                    </a:cubicBezTo>
                    <a:cubicBezTo>
                      <a:pt x="219" y="317"/>
                      <a:pt x="213" y="325"/>
                      <a:pt x="257" y="323"/>
                    </a:cubicBezTo>
                    <a:cubicBezTo>
                      <a:pt x="301" y="322"/>
                      <a:pt x="301" y="329"/>
                      <a:pt x="321" y="344"/>
                    </a:cubicBezTo>
                    <a:cubicBezTo>
                      <a:pt x="340" y="360"/>
                      <a:pt x="347" y="372"/>
                      <a:pt x="360" y="393"/>
                    </a:cubicBezTo>
                    <a:cubicBezTo>
                      <a:pt x="373" y="414"/>
                      <a:pt x="385" y="404"/>
                      <a:pt x="398" y="386"/>
                    </a:cubicBezTo>
                    <a:cubicBezTo>
                      <a:pt x="411" y="368"/>
                      <a:pt x="429" y="380"/>
                      <a:pt x="447" y="397"/>
                    </a:cubicBezTo>
                    <a:cubicBezTo>
                      <a:pt x="465" y="414"/>
                      <a:pt x="468" y="432"/>
                      <a:pt x="442" y="449"/>
                    </a:cubicBezTo>
                    <a:cubicBezTo>
                      <a:pt x="416" y="465"/>
                      <a:pt x="424" y="485"/>
                      <a:pt x="421" y="503"/>
                    </a:cubicBezTo>
                    <a:cubicBezTo>
                      <a:pt x="417" y="521"/>
                      <a:pt x="460" y="521"/>
                      <a:pt x="483" y="521"/>
                    </a:cubicBezTo>
                    <a:cubicBezTo>
                      <a:pt x="506" y="521"/>
                      <a:pt x="503" y="586"/>
                      <a:pt x="526" y="608"/>
                    </a:cubicBezTo>
                    <a:cubicBezTo>
                      <a:pt x="549" y="631"/>
                      <a:pt x="594" y="611"/>
                      <a:pt x="614" y="608"/>
                    </a:cubicBezTo>
                    <a:cubicBezTo>
                      <a:pt x="634" y="606"/>
                      <a:pt x="630" y="595"/>
                      <a:pt x="629" y="572"/>
                    </a:cubicBezTo>
                    <a:cubicBezTo>
                      <a:pt x="627" y="550"/>
                      <a:pt x="647" y="544"/>
                      <a:pt x="671" y="544"/>
                    </a:cubicBezTo>
                    <a:cubicBezTo>
                      <a:pt x="696" y="544"/>
                      <a:pt x="714" y="568"/>
                      <a:pt x="729" y="595"/>
                    </a:cubicBezTo>
                    <a:cubicBezTo>
                      <a:pt x="743" y="621"/>
                      <a:pt x="747" y="639"/>
                      <a:pt x="727" y="650"/>
                    </a:cubicBezTo>
                    <a:cubicBezTo>
                      <a:pt x="707" y="661"/>
                      <a:pt x="684" y="653"/>
                      <a:pt x="658" y="635"/>
                    </a:cubicBezTo>
                    <a:cubicBezTo>
                      <a:pt x="632" y="617"/>
                      <a:pt x="601" y="650"/>
                      <a:pt x="604" y="661"/>
                    </a:cubicBezTo>
                    <a:cubicBezTo>
                      <a:pt x="607" y="672"/>
                      <a:pt x="635" y="686"/>
                      <a:pt x="635" y="714"/>
                    </a:cubicBezTo>
                    <a:cubicBezTo>
                      <a:pt x="635" y="742"/>
                      <a:pt x="617" y="752"/>
                      <a:pt x="588" y="768"/>
                    </a:cubicBezTo>
                    <a:cubicBezTo>
                      <a:pt x="558" y="785"/>
                      <a:pt x="581" y="795"/>
                      <a:pt x="585" y="814"/>
                    </a:cubicBezTo>
                    <a:cubicBezTo>
                      <a:pt x="588" y="834"/>
                      <a:pt x="603" y="831"/>
                      <a:pt x="622" y="849"/>
                    </a:cubicBezTo>
                    <a:cubicBezTo>
                      <a:pt x="642" y="867"/>
                      <a:pt x="662" y="864"/>
                      <a:pt x="694" y="877"/>
                    </a:cubicBezTo>
                    <a:cubicBezTo>
                      <a:pt x="727" y="889"/>
                      <a:pt x="712" y="898"/>
                      <a:pt x="707" y="923"/>
                    </a:cubicBezTo>
                    <a:cubicBezTo>
                      <a:pt x="702" y="948"/>
                      <a:pt x="701" y="957"/>
                      <a:pt x="714" y="970"/>
                    </a:cubicBezTo>
                    <a:cubicBezTo>
                      <a:pt x="727" y="982"/>
                      <a:pt x="761" y="980"/>
                      <a:pt x="797" y="950"/>
                    </a:cubicBezTo>
                    <a:cubicBezTo>
                      <a:pt x="834" y="921"/>
                      <a:pt x="850" y="963"/>
                      <a:pt x="878" y="964"/>
                    </a:cubicBezTo>
                    <a:cubicBezTo>
                      <a:pt x="892" y="965"/>
                      <a:pt x="897" y="969"/>
                      <a:pt x="901" y="976"/>
                    </a:cubicBezTo>
                    <a:cubicBezTo>
                      <a:pt x="909" y="973"/>
                      <a:pt x="917" y="969"/>
                      <a:pt x="919" y="96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E98C9AC1-1BE7-CD4B-92CD-AD0C9DAF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651"/>
                <a:ext cx="455" cy="451"/>
              </a:xfrm>
              <a:custGeom>
                <a:avLst/>
                <a:gdLst>
                  <a:gd name="T0" fmla="*/ 913 w 983"/>
                  <a:gd name="T1" fmla="*/ 416 h 972"/>
                  <a:gd name="T2" fmla="*/ 965 w 983"/>
                  <a:gd name="T3" fmla="*/ 379 h 972"/>
                  <a:gd name="T4" fmla="*/ 926 w 983"/>
                  <a:gd name="T5" fmla="*/ 298 h 972"/>
                  <a:gd name="T6" fmla="*/ 948 w 983"/>
                  <a:gd name="T7" fmla="*/ 227 h 972"/>
                  <a:gd name="T8" fmla="*/ 830 w 983"/>
                  <a:gd name="T9" fmla="*/ 205 h 972"/>
                  <a:gd name="T10" fmla="*/ 707 w 983"/>
                  <a:gd name="T11" fmla="*/ 179 h 972"/>
                  <a:gd name="T12" fmla="*/ 607 w 983"/>
                  <a:gd name="T13" fmla="*/ 253 h 972"/>
                  <a:gd name="T14" fmla="*/ 572 w 983"/>
                  <a:gd name="T15" fmla="*/ 216 h 972"/>
                  <a:gd name="T16" fmla="*/ 559 w 983"/>
                  <a:gd name="T17" fmla="*/ 168 h 972"/>
                  <a:gd name="T18" fmla="*/ 668 w 983"/>
                  <a:gd name="T19" fmla="*/ 164 h 972"/>
                  <a:gd name="T20" fmla="*/ 706 w 983"/>
                  <a:gd name="T21" fmla="*/ 85 h 972"/>
                  <a:gd name="T22" fmla="*/ 677 w 983"/>
                  <a:gd name="T23" fmla="*/ 63 h 972"/>
                  <a:gd name="T24" fmla="*/ 620 w 983"/>
                  <a:gd name="T25" fmla="*/ 31 h 972"/>
                  <a:gd name="T26" fmla="*/ 601 w 983"/>
                  <a:gd name="T27" fmla="*/ 16 h 972"/>
                  <a:gd name="T28" fmla="*/ 599 w 983"/>
                  <a:gd name="T29" fmla="*/ 17 h 972"/>
                  <a:gd name="T30" fmla="*/ 581 w 983"/>
                  <a:gd name="T31" fmla="*/ 41 h 972"/>
                  <a:gd name="T32" fmla="*/ 550 w 983"/>
                  <a:gd name="T33" fmla="*/ 64 h 972"/>
                  <a:gd name="T34" fmla="*/ 509 w 983"/>
                  <a:gd name="T35" fmla="*/ 56 h 972"/>
                  <a:gd name="T36" fmla="*/ 463 w 983"/>
                  <a:gd name="T37" fmla="*/ 60 h 972"/>
                  <a:gd name="T38" fmla="*/ 422 w 983"/>
                  <a:gd name="T39" fmla="*/ 55 h 972"/>
                  <a:gd name="T40" fmla="*/ 387 w 983"/>
                  <a:gd name="T41" fmla="*/ 31 h 972"/>
                  <a:gd name="T42" fmla="*/ 353 w 983"/>
                  <a:gd name="T43" fmla="*/ 10 h 972"/>
                  <a:gd name="T44" fmla="*/ 309 w 983"/>
                  <a:gd name="T45" fmla="*/ 27 h 972"/>
                  <a:gd name="T46" fmla="*/ 291 w 983"/>
                  <a:gd name="T47" fmla="*/ 40 h 972"/>
                  <a:gd name="T48" fmla="*/ 305 w 983"/>
                  <a:gd name="T49" fmla="*/ 73 h 972"/>
                  <a:gd name="T50" fmla="*/ 263 w 983"/>
                  <a:gd name="T51" fmla="*/ 164 h 972"/>
                  <a:gd name="T52" fmla="*/ 281 w 983"/>
                  <a:gd name="T53" fmla="*/ 217 h 972"/>
                  <a:gd name="T54" fmla="*/ 238 w 983"/>
                  <a:gd name="T55" fmla="*/ 245 h 972"/>
                  <a:gd name="T56" fmla="*/ 171 w 983"/>
                  <a:gd name="T57" fmla="*/ 262 h 972"/>
                  <a:gd name="T58" fmla="*/ 189 w 983"/>
                  <a:gd name="T59" fmla="*/ 310 h 972"/>
                  <a:gd name="T60" fmla="*/ 176 w 983"/>
                  <a:gd name="T61" fmla="*/ 349 h 972"/>
                  <a:gd name="T62" fmla="*/ 158 w 983"/>
                  <a:gd name="T63" fmla="*/ 406 h 972"/>
                  <a:gd name="T64" fmla="*/ 115 w 983"/>
                  <a:gd name="T65" fmla="*/ 451 h 972"/>
                  <a:gd name="T66" fmla="*/ 79 w 983"/>
                  <a:gd name="T67" fmla="*/ 492 h 972"/>
                  <a:gd name="T68" fmla="*/ 48 w 983"/>
                  <a:gd name="T69" fmla="*/ 511 h 972"/>
                  <a:gd name="T70" fmla="*/ 6 w 983"/>
                  <a:gd name="T71" fmla="*/ 580 h 972"/>
                  <a:gd name="T72" fmla="*/ 91 w 983"/>
                  <a:gd name="T73" fmla="*/ 635 h 972"/>
                  <a:gd name="T74" fmla="*/ 157 w 983"/>
                  <a:gd name="T75" fmla="*/ 733 h 972"/>
                  <a:gd name="T76" fmla="*/ 156 w 983"/>
                  <a:gd name="T77" fmla="*/ 780 h 972"/>
                  <a:gd name="T78" fmla="*/ 192 w 983"/>
                  <a:gd name="T79" fmla="*/ 777 h 972"/>
                  <a:gd name="T80" fmla="*/ 246 w 983"/>
                  <a:gd name="T81" fmla="*/ 782 h 972"/>
                  <a:gd name="T82" fmla="*/ 251 w 983"/>
                  <a:gd name="T83" fmla="*/ 848 h 972"/>
                  <a:gd name="T84" fmla="*/ 294 w 983"/>
                  <a:gd name="T85" fmla="*/ 905 h 972"/>
                  <a:gd name="T86" fmla="*/ 330 w 983"/>
                  <a:gd name="T87" fmla="*/ 954 h 972"/>
                  <a:gd name="T88" fmla="*/ 397 w 983"/>
                  <a:gd name="T89" fmla="*/ 959 h 972"/>
                  <a:gd name="T90" fmla="*/ 438 w 983"/>
                  <a:gd name="T91" fmla="*/ 923 h 972"/>
                  <a:gd name="T92" fmla="*/ 486 w 983"/>
                  <a:gd name="T93" fmla="*/ 914 h 972"/>
                  <a:gd name="T94" fmla="*/ 533 w 983"/>
                  <a:gd name="T95" fmla="*/ 962 h 972"/>
                  <a:gd name="T96" fmla="*/ 590 w 983"/>
                  <a:gd name="T97" fmla="*/ 950 h 972"/>
                  <a:gd name="T98" fmla="*/ 666 w 983"/>
                  <a:gd name="T99" fmla="*/ 937 h 972"/>
                  <a:gd name="T100" fmla="*/ 713 w 983"/>
                  <a:gd name="T101" fmla="*/ 971 h 972"/>
                  <a:gd name="T102" fmla="*/ 720 w 983"/>
                  <a:gd name="T103" fmla="*/ 972 h 972"/>
                  <a:gd name="T104" fmla="*/ 747 w 983"/>
                  <a:gd name="T105" fmla="*/ 906 h 972"/>
                  <a:gd name="T106" fmla="*/ 768 w 983"/>
                  <a:gd name="T107" fmla="*/ 791 h 972"/>
                  <a:gd name="T108" fmla="*/ 812 w 983"/>
                  <a:gd name="T109" fmla="*/ 706 h 972"/>
                  <a:gd name="T110" fmla="*/ 851 w 983"/>
                  <a:gd name="T111" fmla="*/ 665 h 972"/>
                  <a:gd name="T112" fmla="*/ 900 w 983"/>
                  <a:gd name="T113" fmla="*/ 680 h 972"/>
                  <a:gd name="T114" fmla="*/ 948 w 983"/>
                  <a:gd name="T115" fmla="*/ 635 h 972"/>
                  <a:gd name="T116" fmla="*/ 913 w 983"/>
                  <a:gd name="T117" fmla="*/ 535 h 972"/>
                  <a:gd name="T118" fmla="*/ 900 w 983"/>
                  <a:gd name="T119" fmla="*/ 472 h 972"/>
                  <a:gd name="T120" fmla="*/ 913 w 983"/>
                  <a:gd name="T121" fmla="*/ 416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3" h="972">
                    <a:moveTo>
                      <a:pt x="913" y="416"/>
                    </a:moveTo>
                    <a:cubicBezTo>
                      <a:pt x="948" y="416"/>
                      <a:pt x="983" y="413"/>
                      <a:pt x="965" y="379"/>
                    </a:cubicBezTo>
                    <a:cubicBezTo>
                      <a:pt x="948" y="346"/>
                      <a:pt x="908" y="331"/>
                      <a:pt x="926" y="298"/>
                    </a:cubicBezTo>
                    <a:cubicBezTo>
                      <a:pt x="943" y="265"/>
                      <a:pt x="983" y="246"/>
                      <a:pt x="948" y="227"/>
                    </a:cubicBezTo>
                    <a:cubicBezTo>
                      <a:pt x="913" y="209"/>
                      <a:pt x="856" y="242"/>
                      <a:pt x="830" y="205"/>
                    </a:cubicBezTo>
                    <a:cubicBezTo>
                      <a:pt x="803" y="168"/>
                      <a:pt x="725" y="153"/>
                      <a:pt x="707" y="179"/>
                    </a:cubicBezTo>
                    <a:cubicBezTo>
                      <a:pt x="690" y="205"/>
                      <a:pt x="624" y="279"/>
                      <a:pt x="607" y="253"/>
                    </a:cubicBezTo>
                    <a:cubicBezTo>
                      <a:pt x="589" y="227"/>
                      <a:pt x="598" y="216"/>
                      <a:pt x="572" y="216"/>
                    </a:cubicBezTo>
                    <a:cubicBezTo>
                      <a:pt x="546" y="216"/>
                      <a:pt x="519" y="157"/>
                      <a:pt x="559" y="168"/>
                    </a:cubicBezTo>
                    <a:cubicBezTo>
                      <a:pt x="598" y="179"/>
                      <a:pt x="655" y="194"/>
                      <a:pt x="668" y="164"/>
                    </a:cubicBezTo>
                    <a:cubicBezTo>
                      <a:pt x="679" y="140"/>
                      <a:pt x="687" y="106"/>
                      <a:pt x="706" y="85"/>
                    </a:cubicBezTo>
                    <a:cubicBezTo>
                      <a:pt x="697" y="76"/>
                      <a:pt x="690" y="66"/>
                      <a:pt x="677" y="63"/>
                    </a:cubicBezTo>
                    <a:cubicBezTo>
                      <a:pt x="656" y="59"/>
                      <a:pt x="658" y="46"/>
                      <a:pt x="620" y="31"/>
                    </a:cubicBezTo>
                    <a:cubicBezTo>
                      <a:pt x="610" y="27"/>
                      <a:pt x="604" y="22"/>
                      <a:pt x="601" y="16"/>
                    </a:cubicBezTo>
                    <a:cubicBezTo>
                      <a:pt x="600" y="16"/>
                      <a:pt x="600" y="17"/>
                      <a:pt x="599" y="17"/>
                    </a:cubicBezTo>
                    <a:cubicBezTo>
                      <a:pt x="586" y="24"/>
                      <a:pt x="581" y="24"/>
                      <a:pt x="581" y="41"/>
                    </a:cubicBezTo>
                    <a:cubicBezTo>
                      <a:pt x="581" y="57"/>
                      <a:pt x="569" y="59"/>
                      <a:pt x="550" y="64"/>
                    </a:cubicBezTo>
                    <a:cubicBezTo>
                      <a:pt x="530" y="70"/>
                      <a:pt x="525" y="77"/>
                      <a:pt x="509" y="56"/>
                    </a:cubicBezTo>
                    <a:cubicBezTo>
                      <a:pt x="492" y="35"/>
                      <a:pt x="484" y="52"/>
                      <a:pt x="463" y="60"/>
                    </a:cubicBezTo>
                    <a:cubicBezTo>
                      <a:pt x="441" y="69"/>
                      <a:pt x="441" y="62"/>
                      <a:pt x="422" y="55"/>
                    </a:cubicBezTo>
                    <a:cubicBezTo>
                      <a:pt x="402" y="48"/>
                      <a:pt x="392" y="44"/>
                      <a:pt x="387" y="31"/>
                    </a:cubicBezTo>
                    <a:cubicBezTo>
                      <a:pt x="382" y="19"/>
                      <a:pt x="364" y="0"/>
                      <a:pt x="353" y="10"/>
                    </a:cubicBezTo>
                    <a:cubicBezTo>
                      <a:pt x="341" y="20"/>
                      <a:pt x="312" y="14"/>
                      <a:pt x="309" y="27"/>
                    </a:cubicBezTo>
                    <a:cubicBezTo>
                      <a:pt x="307" y="33"/>
                      <a:pt x="299" y="37"/>
                      <a:pt x="291" y="40"/>
                    </a:cubicBezTo>
                    <a:cubicBezTo>
                      <a:pt x="294" y="48"/>
                      <a:pt x="297" y="58"/>
                      <a:pt x="305" y="73"/>
                    </a:cubicBezTo>
                    <a:cubicBezTo>
                      <a:pt x="323" y="103"/>
                      <a:pt x="287" y="144"/>
                      <a:pt x="263" y="164"/>
                    </a:cubicBezTo>
                    <a:cubicBezTo>
                      <a:pt x="238" y="185"/>
                      <a:pt x="266" y="198"/>
                      <a:pt x="281" y="217"/>
                    </a:cubicBezTo>
                    <a:cubicBezTo>
                      <a:pt x="296" y="237"/>
                      <a:pt x="258" y="238"/>
                      <a:pt x="238" y="245"/>
                    </a:cubicBezTo>
                    <a:cubicBezTo>
                      <a:pt x="219" y="252"/>
                      <a:pt x="207" y="253"/>
                      <a:pt x="171" y="262"/>
                    </a:cubicBezTo>
                    <a:cubicBezTo>
                      <a:pt x="135" y="270"/>
                      <a:pt x="176" y="295"/>
                      <a:pt x="189" y="310"/>
                    </a:cubicBezTo>
                    <a:cubicBezTo>
                      <a:pt x="202" y="326"/>
                      <a:pt x="189" y="335"/>
                      <a:pt x="176" y="349"/>
                    </a:cubicBezTo>
                    <a:cubicBezTo>
                      <a:pt x="163" y="363"/>
                      <a:pt x="161" y="384"/>
                      <a:pt x="158" y="406"/>
                    </a:cubicBezTo>
                    <a:cubicBezTo>
                      <a:pt x="155" y="429"/>
                      <a:pt x="130" y="440"/>
                      <a:pt x="115" y="451"/>
                    </a:cubicBezTo>
                    <a:cubicBezTo>
                      <a:pt x="101" y="462"/>
                      <a:pt x="89" y="470"/>
                      <a:pt x="79" y="492"/>
                    </a:cubicBezTo>
                    <a:cubicBezTo>
                      <a:pt x="75" y="502"/>
                      <a:pt x="62" y="508"/>
                      <a:pt x="48" y="511"/>
                    </a:cubicBezTo>
                    <a:cubicBezTo>
                      <a:pt x="59" y="529"/>
                      <a:pt x="12" y="558"/>
                      <a:pt x="6" y="580"/>
                    </a:cubicBezTo>
                    <a:cubicBezTo>
                      <a:pt x="0" y="604"/>
                      <a:pt x="43" y="613"/>
                      <a:pt x="91" y="635"/>
                    </a:cubicBezTo>
                    <a:cubicBezTo>
                      <a:pt x="139" y="657"/>
                      <a:pt x="131" y="700"/>
                      <a:pt x="157" y="733"/>
                    </a:cubicBezTo>
                    <a:cubicBezTo>
                      <a:pt x="177" y="759"/>
                      <a:pt x="164" y="769"/>
                      <a:pt x="156" y="780"/>
                    </a:cubicBezTo>
                    <a:cubicBezTo>
                      <a:pt x="169" y="782"/>
                      <a:pt x="184" y="782"/>
                      <a:pt x="192" y="777"/>
                    </a:cubicBezTo>
                    <a:cubicBezTo>
                      <a:pt x="210" y="768"/>
                      <a:pt x="248" y="747"/>
                      <a:pt x="246" y="782"/>
                    </a:cubicBezTo>
                    <a:cubicBezTo>
                      <a:pt x="245" y="816"/>
                      <a:pt x="232" y="833"/>
                      <a:pt x="251" y="848"/>
                    </a:cubicBezTo>
                    <a:cubicBezTo>
                      <a:pt x="271" y="864"/>
                      <a:pt x="289" y="884"/>
                      <a:pt x="294" y="905"/>
                    </a:cubicBezTo>
                    <a:cubicBezTo>
                      <a:pt x="299" y="926"/>
                      <a:pt x="309" y="944"/>
                      <a:pt x="330" y="954"/>
                    </a:cubicBezTo>
                    <a:cubicBezTo>
                      <a:pt x="351" y="964"/>
                      <a:pt x="381" y="972"/>
                      <a:pt x="397" y="959"/>
                    </a:cubicBezTo>
                    <a:cubicBezTo>
                      <a:pt x="414" y="947"/>
                      <a:pt x="428" y="943"/>
                      <a:pt x="438" y="923"/>
                    </a:cubicBezTo>
                    <a:cubicBezTo>
                      <a:pt x="448" y="904"/>
                      <a:pt x="464" y="879"/>
                      <a:pt x="486" y="914"/>
                    </a:cubicBezTo>
                    <a:cubicBezTo>
                      <a:pt x="507" y="948"/>
                      <a:pt x="502" y="958"/>
                      <a:pt x="533" y="962"/>
                    </a:cubicBezTo>
                    <a:cubicBezTo>
                      <a:pt x="564" y="966"/>
                      <a:pt x="564" y="961"/>
                      <a:pt x="590" y="950"/>
                    </a:cubicBezTo>
                    <a:cubicBezTo>
                      <a:pt x="617" y="939"/>
                      <a:pt x="656" y="915"/>
                      <a:pt x="666" y="937"/>
                    </a:cubicBezTo>
                    <a:cubicBezTo>
                      <a:pt x="676" y="959"/>
                      <a:pt x="694" y="968"/>
                      <a:pt x="713" y="971"/>
                    </a:cubicBezTo>
                    <a:cubicBezTo>
                      <a:pt x="716" y="971"/>
                      <a:pt x="718" y="971"/>
                      <a:pt x="720" y="972"/>
                    </a:cubicBezTo>
                    <a:cubicBezTo>
                      <a:pt x="732" y="956"/>
                      <a:pt x="744" y="937"/>
                      <a:pt x="747" y="906"/>
                    </a:cubicBezTo>
                    <a:cubicBezTo>
                      <a:pt x="751" y="850"/>
                      <a:pt x="747" y="813"/>
                      <a:pt x="768" y="791"/>
                    </a:cubicBezTo>
                    <a:cubicBezTo>
                      <a:pt x="790" y="769"/>
                      <a:pt x="808" y="728"/>
                      <a:pt x="812" y="706"/>
                    </a:cubicBezTo>
                    <a:cubicBezTo>
                      <a:pt x="817" y="683"/>
                      <a:pt x="825" y="639"/>
                      <a:pt x="851" y="665"/>
                    </a:cubicBezTo>
                    <a:cubicBezTo>
                      <a:pt x="878" y="691"/>
                      <a:pt x="878" y="702"/>
                      <a:pt x="900" y="680"/>
                    </a:cubicBezTo>
                    <a:cubicBezTo>
                      <a:pt x="921" y="657"/>
                      <a:pt x="974" y="683"/>
                      <a:pt x="948" y="635"/>
                    </a:cubicBezTo>
                    <a:cubicBezTo>
                      <a:pt x="921" y="587"/>
                      <a:pt x="882" y="565"/>
                      <a:pt x="913" y="535"/>
                    </a:cubicBezTo>
                    <a:cubicBezTo>
                      <a:pt x="943" y="505"/>
                      <a:pt x="921" y="498"/>
                      <a:pt x="900" y="472"/>
                    </a:cubicBezTo>
                    <a:cubicBezTo>
                      <a:pt x="878" y="446"/>
                      <a:pt x="878" y="416"/>
                      <a:pt x="913" y="41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3958A186-E1DE-DC4D-B405-1C0503296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2557"/>
                <a:ext cx="128" cy="134"/>
              </a:xfrm>
              <a:custGeom>
                <a:avLst/>
                <a:gdLst>
                  <a:gd name="T0" fmla="*/ 19 w 277"/>
                  <a:gd name="T1" fmla="*/ 234 h 288"/>
                  <a:gd name="T2" fmla="*/ 76 w 277"/>
                  <a:gd name="T3" fmla="*/ 266 h 288"/>
                  <a:gd name="T4" fmla="*/ 105 w 277"/>
                  <a:gd name="T5" fmla="*/ 288 h 288"/>
                  <a:gd name="T6" fmla="*/ 119 w 277"/>
                  <a:gd name="T7" fmla="*/ 275 h 288"/>
                  <a:gd name="T8" fmla="*/ 264 w 277"/>
                  <a:gd name="T9" fmla="*/ 197 h 288"/>
                  <a:gd name="T10" fmla="*/ 207 w 277"/>
                  <a:gd name="T11" fmla="*/ 112 h 288"/>
                  <a:gd name="T12" fmla="*/ 102 w 277"/>
                  <a:gd name="T13" fmla="*/ 64 h 288"/>
                  <a:gd name="T14" fmla="*/ 63 w 277"/>
                  <a:gd name="T15" fmla="*/ 9 h 288"/>
                  <a:gd name="T16" fmla="*/ 29 w 277"/>
                  <a:gd name="T17" fmla="*/ 12 h 288"/>
                  <a:gd name="T18" fmla="*/ 35 w 277"/>
                  <a:gd name="T19" fmla="*/ 49 h 288"/>
                  <a:gd name="T20" fmla="*/ 73 w 277"/>
                  <a:gd name="T21" fmla="*/ 87 h 288"/>
                  <a:gd name="T22" fmla="*/ 40 w 277"/>
                  <a:gd name="T23" fmla="*/ 110 h 288"/>
                  <a:gd name="T24" fmla="*/ 47 w 277"/>
                  <a:gd name="T25" fmla="*/ 155 h 288"/>
                  <a:gd name="T26" fmla="*/ 21 w 277"/>
                  <a:gd name="T27" fmla="*/ 194 h 288"/>
                  <a:gd name="T28" fmla="*/ 0 w 277"/>
                  <a:gd name="T29" fmla="*/ 219 h 288"/>
                  <a:gd name="T30" fmla="*/ 19 w 277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7" h="288">
                    <a:moveTo>
                      <a:pt x="19" y="234"/>
                    </a:moveTo>
                    <a:cubicBezTo>
                      <a:pt x="57" y="249"/>
                      <a:pt x="55" y="262"/>
                      <a:pt x="76" y="266"/>
                    </a:cubicBezTo>
                    <a:cubicBezTo>
                      <a:pt x="89" y="269"/>
                      <a:pt x="96" y="279"/>
                      <a:pt x="105" y="288"/>
                    </a:cubicBezTo>
                    <a:cubicBezTo>
                      <a:pt x="109" y="283"/>
                      <a:pt x="114" y="278"/>
                      <a:pt x="119" y="275"/>
                    </a:cubicBezTo>
                    <a:cubicBezTo>
                      <a:pt x="150" y="256"/>
                      <a:pt x="277" y="227"/>
                      <a:pt x="264" y="197"/>
                    </a:cubicBezTo>
                    <a:cubicBezTo>
                      <a:pt x="250" y="167"/>
                      <a:pt x="233" y="130"/>
                      <a:pt x="207" y="112"/>
                    </a:cubicBezTo>
                    <a:cubicBezTo>
                      <a:pt x="181" y="93"/>
                      <a:pt x="128" y="75"/>
                      <a:pt x="102" y="64"/>
                    </a:cubicBezTo>
                    <a:cubicBezTo>
                      <a:pt x="84" y="56"/>
                      <a:pt x="58" y="22"/>
                      <a:pt x="63" y="9"/>
                    </a:cubicBezTo>
                    <a:cubicBezTo>
                      <a:pt x="41" y="0"/>
                      <a:pt x="41" y="8"/>
                      <a:pt x="29" y="12"/>
                    </a:cubicBezTo>
                    <a:cubicBezTo>
                      <a:pt x="12" y="16"/>
                      <a:pt x="17" y="35"/>
                      <a:pt x="35" y="49"/>
                    </a:cubicBezTo>
                    <a:cubicBezTo>
                      <a:pt x="53" y="63"/>
                      <a:pt x="63" y="69"/>
                      <a:pt x="73" y="87"/>
                    </a:cubicBezTo>
                    <a:cubicBezTo>
                      <a:pt x="83" y="105"/>
                      <a:pt x="63" y="103"/>
                      <a:pt x="40" y="110"/>
                    </a:cubicBezTo>
                    <a:cubicBezTo>
                      <a:pt x="17" y="117"/>
                      <a:pt x="50" y="133"/>
                      <a:pt x="47" y="155"/>
                    </a:cubicBezTo>
                    <a:cubicBezTo>
                      <a:pt x="44" y="177"/>
                      <a:pt x="26" y="171"/>
                      <a:pt x="21" y="194"/>
                    </a:cubicBezTo>
                    <a:cubicBezTo>
                      <a:pt x="16" y="214"/>
                      <a:pt x="11" y="214"/>
                      <a:pt x="0" y="219"/>
                    </a:cubicBezTo>
                    <a:cubicBezTo>
                      <a:pt x="3" y="225"/>
                      <a:pt x="9" y="230"/>
                      <a:pt x="19" y="23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6EFE6201-4EA6-1944-987B-90A44DC1B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864"/>
                <a:ext cx="781" cy="475"/>
              </a:xfrm>
              <a:custGeom>
                <a:avLst/>
                <a:gdLst>
                  <a:gd name="T0" fmla="*/ 1555 w 1686"/>
                  <a:gd name="T1" fmla="*/ 63 h 1025"/>
                  <a:gd name="T2" fmla="*/ 1393 w 1686"/>
                  <a:gd name="T3" fmla="*/ 100 h 1025"/>
                  <a:gd name="T4" fmla="*/ 1262 w 1686"/>
                  <a:gd name="T5" fmla="*/ 48 h 1025"/>
                  <a:gd name="T6" fmla="*/ 1109 w 1686"/>
                  <a:gd name="T7" fmla="*/ 119 h 1025"/>
                  <a:gd name="T8" fmla="*/ 987 w 1686"/>
                  <a:gd name="T9" fmla="*/ 260 h 1025"/>
                  <a:gd name="T10" fmla="*/ 847 w 1686"/>
                  <a:gd name="T11" fmla="*/ 185 h 1025"/>
                  <a:gd name="T12" fmla="*/ 782 w 1686"/>
                  <a:gd name="T13" fmla="*/ 41 h 1025"/>
                  <a:gd name="T14" fmla="*/ 548 w 1686"/>
                  <a:gd name="T15" fmla="*/ 35 h 1025"/>
                  <a:gd name="T16" fmla="*/ 469 w 1686"/>
                  <a:gd name="T17" fmla="*/ 144 h 1025"/>
                  <a:gd name="T18" fmla="*/ 296 w 1686"/>
                  <a:gd name="T19" fmla="*/ 238 h 1025"/>
                  <a:gd name="T20" fmla="*/ 197 w 1686"/>
                  <a:gd name="T21" fmla="*/ 313 h 1025"/>
                  <a:gd name="T22" fmla="*/ 102 w 1686"/>
                  <a:gd name="T23" fmla="*/ 469 h 1025"/>
                  <a:gd name="T24" fmla="*/ 99 w 1686"/>
                  <a:gd name="T25" fmla="*/ 600 h 1025"/>
                  <a:gd name="T26" fmla="*/ 87 w 1686"/>
                  <a:gd name="T27" fmla="*/ 695 h 1025"/>
                  <a:gd name="T28" fmla="*/ 203 w 1686"/>
                  <a:gd name="T29" fmla="*/ 677 h 1025"/>
                  <a:gd name="T30" fmla="*/ 63 w 1686"/>
                  <a:gd name="T31" fmla="*/ 832 h 1025"/>
                  <a:gd name="T32" fmla="*/ 26 w 1686"/>
                  <a:gd name="T33" fmla="*/ 923 h 1025"/>
                  <a:gd name="T34" fmla="*/ 155 w 1686"/>
                  <a:gd name="T35" fmla="*/ 990 h 1025"/>
                  <a:gd name="T36" fmla="*/ 303 w 1686"/>
                  <a:gd name="T37" fmla="*/ 990 h 1025"/>
                  <a:gd name="T38" fmla="*/ 345 w 1686"/>
                  <a:gd name="T39" fmla="*/ 996 h 1025"/>
                  <a:gd name="T40" fmla="*/ 378 w 1686"/>
                  <a:gd name="T41" fmla="*/ 915 h 1025"/>
                  <a:gd name="T42" fmla="*/ 489 w 1686"/>
                  <a:gd name="T43" fmla="*/ 898 h 1025"/>
                  <a:gd name="T44" fmla="*/ 623 w 1686"/>
                  <a:gd name="T45" fmla="*/ 975 h 1025"/>
                  <a:gd name="T46" fmla="*/ 704 w 1686"/>
                  <a:gd name="T47" fmla="*/ 940 h 1025"/>
                  <a:gd name="T48" fmla="*/ 782 w 1686"/>
                  <a:gd name="T49" fmla="*/ 955 h 1025"/>
                  <a:gd name="T50" fmla="*/ 851 w 1686"/>
                  <a:gd name="T51" fmla="*/ 897 h 1025"/>
                  <a:gd name="T52" fmla="*/ 944 w 1686"/>
                  <a:gd name="T53" fmla="*/ 793 h 1025"/>
                  <a:gd name="T54" fmla="*/ 1057 w 1686"/>
                  <a:gd name="T55" fmla="*/ 734 h 1025"/>
                  <a:gd name="T56" fmla="*/ 1188 w 1686"/>
                  <a:gd name="T57" fmla="*/ 556 h 1025"/>
                  <a:gd name="T58" fmla="*/ 1297 w 1686"/>
                  <a:gd name="T59" fmla="*/ 452 h 1025"/>
                  <a:gd name="T60" fmla="*/ 1485 w 1686"/>
                  <a:gd name="T61" fmla="*/ 248 h 1025"/>
                  <a:gd name="T62" fmla="*/ 1651 w 1686"/>
                  <a:gd name="T63" fmla="*/ 17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6" h="1025">
                    <a:moveTo>
                      <a:pt x="1638" y="71"/>
                    </a:moveTo>
                    <a:cubicBezTo>
                      <a:pt x="1590" y="63"/>
                      <a:pt x="1577" y="85"/>
                      <a:pt x="1555" y="63"/>
                    </a:cubicBezTo>
                    <a:cubicBezTo>
                      <a:pt x="1533" y="41"/>
                      <a:pt x="1516" y="59"/>
                      <a:pt x="1485" y="82"/>
                    </a:cubicBezTo>
                    <a:cubicBezTo>
                      <a:pt x="1454" y="104"/>
                      <a:pt x="1433" y="122"/>
                      <a:pt x="1393" y="100"/>
                    </a:cubicBezTo>
                    <a:cubicBezTo>
                      <a:pt x="1354" y="78"/>
                      <a:pt x="1363" y="74"/>
                      <a:pt x="1332" y="78"/>
                    </a:cubicBezTo>
                    <a:cubicBezTo>
                      <a:pt x="1302" y="82"/>
                      <a:pt x="1275" y="48"/>
                      <a:pt x="1262" y="48"/>
                    </a:cubicBezTo>
                    <a:cubicBezTo>
                      <a:pt x="1249" y="48"/>
                      <a:pt x="1214" y="0"/>
                      <a:pt x="1162" y="59"/>
                    </a:cubicBezTo>
                    <a:cubicBezTo>
                      <a:pt x="1109" y="119"/>
                      <a:pt x="1140" y="74"/>
                      <a:pt x="1109" y="119"/>
                    </a:cubicBezTo>
                    <a:cubicBezTo>
                      <a:pt x="1079" y="163"/>
                      <a:pt x="1057" y="189"/>
                      <a:pt x="1048" y="219"/>
                    </a:cubicBezTo>
                    <a:cubicBezTo>
                      <a:pt x="1039" y="248"/>
                      <a:pt x="1039" y="256"/>
                      <a:pt x="987" y="260"/>
                    </a:cubicBezTo>
                    <a:cubicBezTo>
                      <a:pt x="935" y="263"/>
                      <a:pt x="895" y="271"/>
                      <a:pt x="869" y="248"/>
                    </a:cubicBezTo>
                    <a:cubicBezTo>
                      <a:pt x="843" y="226"/>
                      <a:pt x="834" y="223"/>
                      <a:pt x="847" y="185"/>
                    </a:cubicBezTo>
                    <a:cubicBezTo>
                      <a:pt x="860" y="148"/>
                      <a:pt x="891" y="141"/>
                      <a:pt x="856" y="119"/>
                    </a:cubicBezTo>
                    <a:cubicBezTo>
                      <a:pt x="821" y="96"/>
                      <a:pt x="821" y="33"/>
                      <a:pt x="782" y="41"/>
                    </a:cubicBezTo>
                    <a:cubicBezTo>
                      <a:pt x="742" y="48"/>
                      <a:pt x="594" y="74"/>
                      <a:pt x="555" y="41"/>
                    </a:cubicBezTo>
                    <a:cubicBezTo>
                      <a:pt x="552" y="39"/>
                      <a:pt x="550" y="37"/>
                      <a:pt x="548" y="35"/>
                    </a:cubicBezTo>
                    <a:cubicBezTo>
                      <a:pt x="539" y="50"/>
                      <a:pt x="531" y="60"/>
                      <a:pt x="525" y="77"/>
                    </a:cubicBezTo>
                    <a:cubicBezTo>
                      <a:pt x="515" y="105"/>
                      <a:pt x="489" y="110"/>
                      <a:pt x="469" y="144"/>
                    </a:cubicBezTo>
                    <a:cubicBezTo>
                      <a:pt x="450" y="177"/>
                      <a:pt x="410" y="163"/>
                      <a:pt x="355" y="166"/>
                    </a:cubicBezTo>
                    <a:cubicBezTo>
                      <a:pt x="299" y="169"/>
                      <a:pt x="309" y="230"/>
                      <a:pt x="296" y="238"/>
                    </a:cubicBezTo>
                    <a:cubicBezTo>
                      <a:pt x="283" y="247"/>
                      <a:pt x="266" y="238"/>
                      <a:pt x="247" y="269"/>
                    </a:cubicBezTo>
                    <a:cubicBezTo>
                      <a:pt x="227" y="299"/>
                      <a:pt x="240" y="311"/>
                      <a:pt x="197" y="313"/>
                    </a:cubicBezTo>
                    <a:cubicBezTo>
                      <a:pt x="155" y="316"/>
                      <a:pt x="165" y="363"/>
                      <a:pt x="145" y="402"/>
                    </a:cubicBezTo>
                    <a:cubicBezTo>
                      <a:pt x="125" y="441"/>
                      <a:pt x="129" y="461"/>
                      <a:pt x="102" y="469"/>
                    </a:cubicBezTo>
                    <a:cubicBezTo>
                      <a:pt x="76" y="477"/>
                      <a:pt x="76" y="491"/>
                      <a:pt x="53" y="522"/>
                    </a:cubicBezTo>
                    <a:cubicBezTo>
                      <a:pt x="30" y="552"/>
                      <a:pt x="63" y="566"/>
                      <a:pt x="99" y="600"/>
                    </a:cubicBezTo>
                    <a:cubicBezTo>
                      <a:pt x="118" y="617"/>
                      <a:pt x="110" y="631"/>
                      <a:pt x="99" y="642"/>
                    </a:cubicBezTo>
                    <a:cubicBezTo>
                      <a:pt x="110" y="644"/>
                      <a:pt x="97" y="653"/>
                      <a:pt x="87" y="695"/>
                    </a:cubicBezTo>
                    <a:cubicBezTo>
                      <a:pt x="74" y="749"/>
                      <a:pt x="140" y="684"/>
                      <a:pt x="175" y="673"/>
                    </a:cubicBezTo>
                    <a:cubicBezTo>
                      <a:pt x="273" y="593"/>
                      <a:pt x="227" y="662"/>
                      <a:pt x="203" y="677"/>
                    </a:cubicBezTo>
                    <a:cubicBezTo>
                      <a:pt x="179" y="691"/>
                      <a:pt x="148" y="740"/>
                      <a:pt x="127" y="760"/>
                    </a:cubicBezTo>
                    <a:cubicBezTo>
                      <a:pt x="105" y="780"/>
                      <a:pt x="96" y="814"/>
                      <a:pt x="63" y="832"/>
                    </a:cubicBezTo>
                    <a:cubicBezTo>
                      <a:pt x="30" y="851"/>
                      <a:pt x="35" y="853"/>
                      <a:pt x="19" y="877"/>
                    </a:cubicBezTo>
                    <a:cubicBezTo>
                      <a:pt x="4" y="901"/>
                      <a:pt x="0" y="908"/>
                      <a:pt x="26" y="923"/>
                    </a:cubicBezTo>
                    <a:cubicBezTo>
                      <a:pt x="52" y="938"/>
                      <a:pt x="72" y="936"/>
                      <a:pt x="109" y="949"/>
                    </a:cubicBezTo>
                    <a:cubicBezTo>
                      <a:pt x="146" y="962"/>
                      <a:pt x="146" y="975"/>
                      <a:pt x="155" y="990"/>
                    </a:cubicBezTo>
                    <a:cubicBezTo>
                      <a:pt x="164" y="1005"/>
                      <a:pt x="177" y="1006"/>
                      <a:pt x="216" y="1016"/>
                    </a:cubicBezTo>
                    <a:cubicBezTo>
                      <a:pt x="255" y="1025"/>
                      <a:pt x="271" y="993"/>
                      <a:pt x="303" y="990"/>
                    </a:cubicBezTo>
                    <a:cubicBezTo>
                      <a:pt x="318" y="988"/>
                      <a:pt x="325" y="995"/>
                      <a:pt x="329" y="1003"/>
                    </a:cubicBezTo>
                    <a:cubicBezTo>
                      <a:pt x="335" y="1001"/>
                      <a:pt x="341" y="998"/>
                      <a:pt x="345" y="996"/>
                    </a:cubicBezTo>
                    <a:cubicBezTo>
                      <a:pt x="353" y="992"/>
                      <a:pt x="362" y="977"/>
                      <a:pt x="377" y="970"/>
                    </a:cubicBezTo>
                    <a:cubicBezTo>
                      <a:pt x="374" y="955"/>
                      <a:pt x="373" y="928"/>
                      <a:pt x="378" y="915"/>
                    </a:cubicBezTo>
                    <a:cubicBezTo>
                      <a:pt x="383" y="901"/>
                      <a:pt x="384" y="910"/>
                      <a:pt x="415" y="896"/>
                    </a:cubicBezTo>
                    <a:cubicBezTo>
                      <a:pt x="446" y="882"/>
                      <a:pt x="464" y="875"/>
                      <a:pt x="489" y="898"/>
                    </a:cubicBezTo>
                    <a:cubicBezTo>
                      <a:pt x="514" y="922"/>
                      <a:pt x="540" y="957"/>
                      <a:pt x="555" y="968"/>
                    </a:cubicBezTo>
                    <a:cubicBezTo>
                      <a:pt x="569" y="979"/>
                      <a:pt x="599" y="947"/>
                      <a:pt x="623" y="975"/>
                    </a:cubicBezTo>
                    <a:cubicBezTo>
                      <a:pt x="648" y="1003"/>
                      <a:pt x="650" y="983"/>
                      <a:pt x="671" y="968"/>
                    </a:cubicBezTo>
                    <a:cubicBezTo>
                      <a:pt x="692" y="953"/>
                      <a:pt x="705" y="957"/>
                      <a:pt x="704" y="940"/>
                    </a:cubicBezTo>
                    <a:cubicBezTo>
                      <a:pt x="702" y="923"/>
                      <a:pt x="704" y="904"/>
                      <a:pt x="754" y="918"/>
                    </a:cubicBezTo>
                    <a:cubicBezTo>
                      <a:pt x="774" y="933"/>
                      <a:pt x="777" y="953"/>
                      <a:pt x="782" y="955"/>
                    </a:cubicBezTo>
                    <a:cubicBezTo>
                      <a:pt x="787" y="958"/>
                      <a:pt x="812" y="967"/>
                      <a:pt x="822" y="947"/>
                    </a:cubicBezTo>
                    <a:cubicBezTo>
                      <a:pt x="831" y="928"/>
                      <a:pt x="820" y="900"/>
                      <a:pt x="851" y="897"/>
                    </a:cubicBezTo>
                    <a:cubicBezTo>
                      <a:pt x="882" y="894"/>
                      <a:pt x="912" y="893"/>
                      <a:pt x="917" y="861"/>
                    </a:cubicBezTo>
                    <a:cubicBezTo>
                      <a:pt x="922" y="829"/>
                      <a:pt x="912" y="811"/>
                      <a:pt x="944" y="793"/>
                    </a:cubicBezTo>
                    <a:cubicBezTo>
                      <a:pt x="973" y="777"/>
                      <a:pt x="969" y="764"/>
                      <a:pt x="1031" y="774"/>
                    </a:cubicBezTo>
                    <a:cubicBezTo>
                      <a:pt x="1037" y="765"/>
                      <a:pt x="1045" y="754"/>
                      <a:pt x="1057" y="734"/>
                    </a:cubicBezTo>
                    <a:cubicBezTo>
                      <a:pt x="1088" y="682"/>
                      <a:pt x="1092" y="649"/>
                      <a:pt x="1136" y="626"/>
                    </a:cubicBezTo>
                    <a:cubicBezTo>
                      <a:pt x="1179" y="604"/>
                      <a:pt x="1188" y="586"/>
                      <a:pt x="1188" y="556"/>
                    </a:cubicBezTo>
                    <a:cubicBezTo>
                      <a:pt x="1188" y="526"/>
                      <a:pt x="1136" y="530"/>
                      <a:pt x="1201" y="504"/>
                    </a:cubicBezTo>
                    <a:cubicBezTo>
                      <a:pt x="1267" y="478"/>
                      <a:pt x="1293" y="508"/>
                      <a:pt x="1297" y="452"/>
                    </a:cubicBezTo>
                    <a:cubicBezTo>
                      <a:pt x="1302" y="397"/>
                      <a:pt x="1284" y="360"/>
                      <a:pt x="1336" y="337"/>
                    </a:cubicBezTo>
                    <a:cubicBezTo>
                      <a:pt x="1389" y="315"/>
                      <a:pt x="1433" y="274"/>
                      <a:pt x="1485" y="248"/>
                    </a:cubicBezTo>
                    <a:cubicBezTo>
                      <a:pt x="1537" y="223"/>
                      <a:pt x="1520" y="171"/>
                      <a:pt x="1572" y="208"/>
                    </a:cubicBezTo>
                    <a:cubicBezTo>
                      <a:pt x="1625" y="245"/>
                      <a:pt x="1660" y="223"/>
                      <a:pt x="1651" y="178"/>
                    </a:cubicBezTo>
                    <a:cubicBezTo>
                      <a:pt x="1642" y="134"/>
                      <a:pt x="1686" y="78"/>
                      <a:pt x="1638" y="71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8F788A3-26F6-C941-AFBC-F85B08E63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366"/>
                <a:ext cx="624" cy="806"/>
              </a:xfrm>
              <a:custGeom>
                <a:avLst/>
                <a:gdLst>
                  <a:gd name="T0" fmla="*/ 1147 w 1348"/>
                  <a:gd name="T1" fmla="*/ 478 h 1740"/>
                  <a:gd name="T2" fmla="*/ 1107 w 1348"/>
                  <a:gd name="T3" fmla="*/ 375 h 1740"/>
                  <a:gd name="T4" fmla="*/ 1066 w 1348"/>
                  <a:gd name="T5" fmla="*/ 326 h 1740"/>
                  <a:gd name="T6" fmla="*/ 909 w 1348"/>
                  <a:gd name="T7" fmla="*/ 249 h 1740"/>
                  <a:gd name="T8" fmla="*/ 861 w 1348"/>
                  <a:gd name="T9" fmla="*/ 126 h 1740"/>
                  <a:gd name="T10" fmla="*/ 721 w 1348"/>
                  <a:gd name="T11" fmla="*/ 34 h 1740"/>
                  <a:gd name="T12" fmla="*/ 577 w 1348"/>
                  <a:gd name="T13" fmla="*/ 126 h 1740"/>
                  <a:gd name="T14" fmla="*/ 568 w 1348"/>
                  <a:gd name="T15" fmla="*/ 230 h 1740"/>
                  <a:gd name="T16" fmla="*/ 419 w 1348"/>
                  <a:gd name="T17" fmla="*/ 267 h 1740"/>
                  <a:gd name="T18" fmla="*/ 223 w 1348"/>
                  <a:gd name="T19" fmla="*/ 363 h 1740"/>
                  <a:gd name="T20" fmla="*/ 109 w 1348"/>
                  <a:gd name="T21" fmla="*/ 256 h 1740"/>
                  <a:gd name="T22" fmla="*/ 39 w 1348"/>
                  <a:gd name="T23" fmla="*/ 382 h 1740"/>
                  <a:gd name="T24" fmla="*/ 22 w 1348"/>
                  <a:gd name="T25" fmla="*/ 497 h 1740"/>
                  <a:gd name="T26" fmla="*/ 79 w 1348"/>
                  <a:gd name="T27" fmla="*/ 593 h 1740"/>
                  <a:gd name="T28" fmla="*/ 118 w 1348"/>
                  <a:gd name="T29" fmla="*/ 666 h 1740"/>
                  <a:gd name="T30" fmla="*/ 116 w 1348"/>
                  <a:gd name="T31" fmla="*/ 732 h 1740"/>
                  <a:gd name="T32" fmla="*/ 155 w 1348"/>
                  <a:gd name="T33" fmla="*/ 806 h 1740"/>
                  <a:gd name="T34" fmla="*/ 201 w 1348"/>
                  <a:gd name="T35" fmla="*/ 888 h 1740"/>
                  <a:gd name="T36" fmla="*/ 164 w 1348"/>
                  <a:gd name="T37" fmla="*/ 1008 h 1740"/>
                  <a:gd name="T38" fmla="*/ 72 w 1348"/>
                  <a:gd name="T39" fmla="*/ 1064 h 1740"/>
                  <a:gd name="T40" fmla="*/ 33 w 1348"/>
                  <a:gd name="T41" fmla="*/ 1171 h 1740"/>
                  <a:gd name="T42" fmla="*/ 122 w 1348"/>
                  <a:gd name="T43" fmla="*/ 1288 h 1740"/>
                  <a:gd name="T44" fmla="*/ 181 w 1348"/>
                  <a:gd name="T45" fmla="*/ 1399 h 1740"/>
                  <a:gd name="T46" fmla="*/ 131 w 1348"/>
                  <a:gd name="T47" fmla="*/ 1540 h 1740"/>
                  <a:gd name="T48" fmla="*/ 122 w 1348"/>
                  <a:gd name="T49" fmla="*/ 1683 h 1740"/>
                  <a:gd name="T50" fmla="*/ 221 w 1348"/>
                  <a:gd name="T51" fmla="*/ 1701 h 1740"/>
                  <a:gd name="T52" fmla="*/ 360 w 1348"/>
                  <a:gd name="T53" fmla="*/ 1724 h 1740"/>
                  <a:gd name="T54" fmla="*/ 446 w 1348"/>
                  <a:gd name="T55" fmla="*/ 1718 h 1740"/>
                  <a:gd name="T56" fmla="*/ 536 w 1348"/>
                  <a:gd name="T57" fmla="*/ 1717 h 1740"/>
                  <a:gd name="T58" fmla="*/ 490 w 1348"/>
                  <a:gd name="T59" fmla="*/ 1597 h 1740"/>
                  <a:gd name="T60" fmla="*/ 582 w 1348"/>
                  <a:gd name="T61" fmla="*/ 1477 h 1740"/>
                  <a:gd name="T62" fmla="*/ 684 w 1348"/>
                  <a:gd name="T63" fmla="*/ 1344 h 1740"/>
                  <a:gd name="T64" fmla="*/ 792 w 1348"/>
                  <a:gd name="T65" fmla="*/ 1241 h 1740"/>
                  <a:gd name="T66" fmla="*/ 962 w 1348"/>
                  <a:gd name="T67" fmla="*/ 1152 h 1740"/>
                  <a:gd name="T68" fmla="*/ 924 w 1348"/>
                  <a:gd name="T69" fmla="*/ 1018 h 1740"/>
                  <a:gd name="T70" fmla="*/ 841 w 1348"/>
                  <a:gd name="T71" fmla="*/ 1049 h 1740"/>
                  <a:gd name="T72" fmla="*/ 723 w 1348"/>
                  <a:gd name="T73" fmla="*/ 1021 h 1740"/>
                  <a:gd name="T74" fmla="*/ 723 w 1348"/>
                  <a:gd name="T75" fmla="*/ 907 h 1740"/>
                  <a:gd name="T76" fmla="*/ 680 w 1348"/>
                  <a:gd name="T77" fmla="*/ 805 h 1740"/>
                  <a:gd name="T78" fmla="*/ 602 w 1348"/>
                  <a:gd name="T79" fmla="*/ 860 h 1740"/>
                  <a:gd name="T80" fmla="*/ 444 w 1348"/>
                  <a:gd name="T81" fmla="*/ 843 h 1740"/>
                  <a:gd name="T82" fmla="*/ 412 w 1348"/>
                  <a:gd name="T83" fmla="*/ 721 h 1740"/>
                  <a:gd name="T84" fmla="*/ 484 w 1348"/>
                  <a:gd name="T85" fmla="*/ 663 h 1740"/>
                  <a:gd name="T86" fmla="*/ 546 w 1348"/>
                  <a:gd name="T87" fmla="*/ 540 h 1740"/>
                  <a:gd name="T88" fmla="*/ 634 w 1348"/>
                  <a:gd name="T89" fmla="*/ 482 h 1740"/>
                  <a:gd name="T90" fmla="*/ 798 w 1348"/>
                  <a:gd name="T91" fmla="*/ 552 h 1740"/>
                  <a:gd name="T92" fmla="*/ 838 w 1348"/>
                  <a:gd name="T93" fmla="*/ 649 h 1740"/>
                  <a:gd name="T94" fmla="*/ 867 w 1348"/>
                  <a:gd name="T95" fmla="*/ 757 h 1740"/>
                  <a:gd name="T96" fmla="*/ 962 w 1348"/>
                  <a:gd name="T97" fmla="*/ 824 h 1740"/>
                  <a:gd name="T98" fmla="*/ 996 w 1348"/>
                  <a:gd name="T99" fmla="*/ 895 h 1740"/>
                  <a:gd name="T100" fmla="*/ 1123 w 1348"/>
                  <a:gd name="T101" fmla="*/ 875 h 1740"/>
                  <a:gd name="T102" fmla="*/ 1293 w 1348"/>
                  <a:gd name="T103" fmla="*/ 667 h 1740"/>
                  <a:gd name="T104" fmla="*/ 1251 w 1348"/>
                  <a:gd name="T105" fmla="*/ 514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8" h="1740">
                    <a:moveTo>
                      <a:pt x="1251" y="514"/>
                    </a:moveTo>
                    <a:cubicBezTo>
                      <a:pt x="1243" y="491"/>
                      <a:pt x="1177" y="482"/>
                      <a:pt x="1147" y="478"/>
                    </a:cubicBezTo>
                    <a:cubicBezTo>
                      <a:pt x="1116" y="475"/>
                      <a:pt x="1101" y="473"/>
                      <a:pt x="1077" y="438"/>
                    </a:cubicBezTo>
                    <a:cubicBezTo>
                      <a:pt x="1053" y="402"/>
                      <a:pt x="1103" y="402"/>
                      <a:pt x="1107" y="375"/>
                    </a:cubicBezTo>
                    <a:cubicBezTo>
                      <a:pt x="1110" y="357"/>
                      <a:pt x="1122" y="337"/>
                      <a:pt x="1136" y="319"/>
                    </a:cubicBezTo>
                    <a:cubicBezTo>
                      <a:pt x="1111" y="323"/>
                      <a:pt x="1083" y="326"/>
                      <a:pt x="1066" y="326"/>
                    </a:cubicBezTo>
                    <a:cubicBezTo>
                      <a:pt x="1027" y="326"/>
                      <a:pt x="996" y="352"/>
                      <a:pt x="961" y="326"/>
                    </a:cubicBezTo>
                    <a:cubicBezTo>
                      <a:pt x="926" y="300"/>
                      <a:pt x="939" y="263"/>
                      <a:pt x="909" y="249"/>
                    </a:cubicBezTo>
                    <a:cubicBezTo>
                      <a:pt x="878" y="234"/>
                      <a:pt x="878" y="223"/>
                      <a:pt x="878" y="189"/>
                    </a:cubicBezTo>
                    <a:cubicBezTo>
                      <a:pt x="878" y="156"/>
                      <a:pt x="887" y="141"/>
                      <a:pt x="861" y="126"/>
                    </a:cubicBezTo>
                    <a:cubicBezTo>
                      <a:pt x="834" y="111"/>
                      <a:pt x="795" y="52"/>
                      <a:pt x="795" y="52"/>
                    </a:cubicBezTo>
                    <a:cubicBezTo>
                      <a:pt x="795" y="52"/>
                      <a:pt x="773" y="0"/>
                      <a:pt x="721" y="34"/>
                    </a:cubicBezTo>
                    <a:cubicBezTo>
                      <a:pt x="668" y="67"/>
                      <a:pt x="734" y="52"/>
                      <a:pt x="668" y="67"/>
                    </a:cubicBezTo>
                    <a:cubicBezTo>
                      <a:pt x="603" y="82"/>
                      <a:pt x="572" y="97"/>
                      <a:pt x="577" y="126"/>
                    </a:cubicBezTo>
                    <a:cubicBezTo>
                      <a:pt x="581" y="156"/>
                      <a:pt x="598" y="171"/>
                      <a:pt x="603" y="193"/>
                    </a:cubicBezTo>
                    <a:cubicBezTo>
                      <a:pt x="607" y="215"/>
                      <a:pt x="594" y="245"/>
                      <a:pt x="568" y="230"/>
                    </a:cubicBezTo>
                    <a:cubicBezTo>
                      <a:pt x="542" y="215"/>
                      <a:pt x="515" y="189"/>
                      <a:pt x="489" y="226"/>
                    </a:cubicBezTo>
                    <a:cubicBezTo>
                      <a:pt x="463" y="263"/>
                      <a:pt x="446" y="289"/>
                      <a:pt x="419" y="267"/>
                    </a:cubicBezTo>
                    <a:cubicBezTo>
                      <a:pt x="393" y="245"/>
                      <a:pt x="371" y="249"/>
                      <a:pt x="341" y="282"/>
                    </a:cubicBezTo>
                    <a:cubicBezTo>
                      <a:pt x="310" y="315"/>
                      <a:pt x="262" y="401"/>
                      <a:pt x="223" y="363"/>
                    </a:cubicBezTo>
                    <a:cubicBezTo>
                      <a:pt x="183" y="326"/>
                      <a:pt x="223" y="267"/>
                      <a:pt x="192" y="245"/>
                    </a:cubicBezTo>
                    <a:cubicBezTo>
                      <a:pt x="162" y="223"/>
                      <a:pt x="140" y="226"/>
                      <a:pt x="109" y="256"/>
                    </a:cubicBezTo>
                    <a:cubicBezTo>
                      <a:pt x="79" y="286"/>
                      <a:pt x="74" y="297"/>
                      <a:pt x="74" y="326"/>
                    </a:cubicBezTo>
                    <a:cubicBezTo>
                      <a:pt x="74" y="356"/>
                      <a:pt x="57" y="378"/>
                      <a:pt x="39" y="382"/>
                    </a:cubicBezTo>
                    <a:cubicBezTo>
                      <a:pt x="22" y="386"/>
                      <a:pt x="26" y="393"/>
                      <a:pt x="22" y="430"/>
                    </a:cubicBezTo>
                    <a:cubicBezTo>
                      <a:pt x="17" y="467"/>
                      <a:pt x="44" y="486"/>
                      <a:pt x="22" y="497"/>
                    </a:cubicBezTo>
                    <a:cubicBezTo>
                      <a:pt x="0" y="508"/>
                      <a:pt x="13" y="519"/>
                      <a:pt x="31" y="549"/>
                    </a:cubicBezTo>
                    <a:cubicBezTo>
                      <a:pt x="48" y="578"/>
                      <a:pt x="83" y="578"/>
                      <a:pt x="79" y="593"/>
                    </a:cubicBezTo>
                    <a:cubicBezTo>
                      <a:pt x="78" y="595"/>
                      <a:pt x="78" y="598"/>
                      <a:pt x="78" y="601"/>
                    </a:cubicBezTo>
                    <a:cubicBezTo>
                      <a:pt x="114" y="615"/>
                      <a:pt x="114" y="644"/>
                      <a:pt x="118" y="666"/>
                    </a:cubicBezTo>
                    <a:cubicBezTo>
                      <a:pt x="122" y="690"/>
                      <a:pt x="149" y="669"/>
                      <a:pt x="164" y="697"/>
                    </a:cubicBezTo>
                    <a:cubicBezTo>
                      <a:pt x="179" y="725"/>
                      <a:pt x="146" y="725"/>
                      <a:pt x="116" y="732"/>
                    </a:cubicBezTo>
                    <a:cubicBezTo>
                      <a:pt x="85" y="740"/>
                      <a:pt x="116" y="732"/>
                      <a:pt x="81" y="766"/>
                    </a:cubicBezTo>
                    <a:cubicBezTo>
                      <a:pt x="46" y="799"/>
                      <a:pt x="124" y="806"/>
                      <a:pt x="155" y="806"/>
                    </a:cubicBezTo>
                    <a:cubicBezTo>
                      <a:pt x="186" y="806"/>
                      <a:pt x="179" y="825"/>
                      <a:pt x="179" y="842"/>
                    </a:cubicBezTo>
                    <a:cubicBezTo>
                      <a:pt x="179" y="858"/>
                      <a:pt x="179" y="862"/>
                      <a:pt x="201" y="888"/>
                    </a:cubicBezTo>
                    <a:cubicBezTo>
                      <a:pt x="223" y="914"/>
                      <a:pt x="203" y="938"/>
                      <a:pt x="199" y="955"/>
                    </a:cubicBezTo>
                    <a:cubicBezTo>
                      <a:pt x="194" y="971"/>
                      <a:pt x="183" y="982"/>
                      <a:pt x="164" y="1008"/>
                    </a:cubicBezTo>
                    <a:cubicBezTo>
                      <a:pt x="144" y="1034"/>
                      <a:pt x="118" y="1021"/>
                      <a:pt x="87" y="1010"/>
                    </a:cubicBezTo>
                    <a:cubicBezTo>
                      <a:pt x="57" y="999"/>
                      <a:pt x="72" y="1047"/>
                      <a:pt x="72" y="1064"/>
                    </a:cubicBezTo>
                    <a:cubicBezTo>
                      <a:pt x="72" y="1081"/>
                      <a:pt x="72" y="1077"/>
                      <a:pt x="72" y="1110"/>
                    </a:cubicBezTo>
                    <a:cubicBezTo>
                      <a:pt x="72" y="1144"/>
                      <a:pt x="44" y="1133"/>
                      <a:pt x="33" y="1171"/>
                    </a:cubicBezTo>
                    <a:cubicBezTo>
                      <a:pt x="22" y="1210"/>
                      <a:pt x="46" y="1234"/>
                      <a:pt x="83" y="1246"/>
                    </a:cubicBezTo>
                    <a:cubicBezTo>
                      <a:pt x="120" y="1257"/>
                      <a:pt x="122" y="1270"/>
                      <a:pt x="122" y="1288"/>
                    </a:cubicBezTo>
                    <a:cubicBezTo>
                      <a:pt x="122" y="1307"/>
                      <a:pt x="138" y="1320"/>
                      <a:pt x="159" y="1338"/>
                    </a:cubicBezTo>
                    <a:cubicBezTo>
                      <a:pt x="181" y="1357"/>
                      <a:pt x="183" y="1375"/>
                      <a:pt x="181" y="1399"/>
                    </a:cubicBezTo>
                    <a:cubicBezTo>
                      <a:pt x="179" y="1424"/>
                      <a:pt x="170" y="1438"/>
                      <a:pt x="146" y="1470"/>
                    </a:cubicBezTo>
                    <a:cubicBezTo>
                      <a:pt x="122" y="1501"/>
                      <a:pt x="127" y="1500"/>
                      <a:pt x="131" y="1540"/>
                    </a:cubicBezTo>
                    <a:cubicBezTo>
                      <a:pt x="135" y="1581"/>
                      <a:pt x="118" y="1581"/>
                      <a:pt x="90" y="1601"/>
                    </a:cubicBezTo>
                    <a:cubicBezTo>
                      <a:pt x="61" y="1622"/>
                      <a:pt x="81" y="1655"/>
                      <a:pt x="122" y="1683"/>
                    </a:cubicBezTo>
                    <a:cubicBezTo>
                      <a:pt x="130" y="1688"/>
                      <a:pt x="134" y="1693"/>
                      <a:pt x="137" y="1697"/>
                    </a:cubicBezTo>
                    <a:cubicBezTo>
                      <a:pt x="170" y="1691"/>
                      <a:pt x="204" y="1699"/>
                      <a:pt x="221" y="1701"/>
                    </a:cubicBezTo>
                    <a:cubicBezTo>
                      <a:pt x="245" y="1705"/>
                      <a:pt x="264" y="1716"/>
                      <a:pt x="297" y="1722"/>
                    </a:cubicBezTo>
                    <a:cubicBezTo>
                      <a:pt x="330" y="1727"/>
                      <a:pt x="334" y="1729"/>
                      <a:pt x="360" y="1724"/>
                    </a:cubicBezTo>
                    <a:cubicBezTo>
                      <a:pt x="387" y="1718"/>
                      <a:pt x="382" y="1722"/>
                      <a:pt x="404" y="1731"/>
                    </a:cubicBezTo>
                    <a:cubicBezTo>
                      <a:pt x="426" y="1740"/>
                      <a:pt x="437" y="1737"/>
                      <a:pt x="446" y="1718"/>
                    </a:cubicBezTo>
                    <a:cubicBezTo>
                      <a:pt x="485" y="1672"/>
                      <a:pt x="485" y="1716"/>
                      <a:pt x="520" y="1716"/>
                    </a:cubicBezTo>
                    <a:cubicBezTo>
                      <a:pt x="528" y="1716"/>
                      <a:pt x="533" y="1716"/>
                      <a:pt x="536" y="1717"/>
                    </a:cubicBezTo>
                    <a:cubicBezTo>
                      <a:pt x="547" y="1706"/>
                      <a:pt x="555" y="1692"/>
                      <a:pt x="536" y="1675"/>
                    </a:cubicBezTo>
                    <a:cubicBezTo>
                      <a:pt x="500" y="1641"/>
                      <a:pt x="467" y="1627"/>
                      <a:pt x="490" y="1597"/>
                    </a:cubicBezTo>
                    <a:cubicBezTo>
                      <a:pt x="513" y="1566"/>
                      <a:pt x="513" y="1552"/>
                      <a:pt x="539" y="1544"/>
                    </a:cubicBezTo>
                    <a:cubicBezTo>
                      <a:pt x="566" y="1536"/>
                      <a:pt x="562" y="1516"/>
                      <a:pt x="582" y="1477"/>
                    </a:cubicBezTo>
                    <a:cubicBezTo>
                      <a:pt x="602" y="1438"/>
                      <a:pt x="592" y="1391"/>
                      <a:pt x="634" y="1388"/>
                    </a:cubicBezTo>
                    <a:cubicBezTo>
                      <a:pt x="677" y="1386"/>
                      <a:pt x="664" y="1374"/>
                      <a:pt x="684" y="1344"/>
                    </a:cubicBezTo>
                    <a:cubicBezTo>
                      <a:pt x="703" y="1313"/>
                      <a:pt x="720" y="1322"/>
                      <a:pt x="733" y="1313"/>
                    </a:cubicBezTo>
                    <a:cubicBezTo>
                      <a:pt x="746" y="1305"/>
                      <a:pt x="736" y="1244"/>
                      <a:pt x="792" y="1241"/>
                    </a:cubicBezTo>
                    <a:cubicBezTo>
                      <a:pt x="847" y="1238"/>
                      <a:pt x="887" y="1252"/>
                      <a:pt x="906" y="1219"/>
                    </a:cubicBezTo>
                    <a:cubicBezTo>
                      <a:pt x="926" y="1185"/>
                      <a:pt x="952" y="1180"/>
                      <a:pt x="962" y="1152"/>
                    </a:cubicBezTo>
                    <a:cubicBezTo>
                      <a:pt x="968" y="1135"/>
                      <a:pt x="976" y="1125"/>
                      <a:pt x="985" y="1110"/>
                    </a:cubicBezTo>
                    <a:cubicBezTo>
                      <a:pt x="953" y="1082"/>
                      <a:pt x="922" y="1049"/>
                      <a:pt x="924" y="1018"/>
                    </a:cubicBezTo>
                    <a:cubicBezTo>
                      <a:pt x="913" y="1022"/>
                      <a:pt x="902" y="1028"/>
                      <a:pt x="897" y="1035"/>
                    </a:cubicBezTo>
                    <a:cubicBezTo>
                      <a:pt x="883" y="1052"/>
                      <a:pt x="874" y="1066"/>
                      <a:pt x="841" y="1049"/>
                    </a:cubicBezTo>
                    <a:cubicBezTo>
                      <a:pt x="808" y="1032"/>
                      <a:pt x="802" y="999"/>
                      <a:pt x="782" y="1024"/>
                    </a:cubicBezTo>
                    <a:cubicBezTo>
                      <a:pt x="762" y="1049"/>
                      <a:pt x="746" y="1044"/>
                      <a:pt x="723" y="1021"/>
                    </a:cubicBezTo>
                    <a:cubicBezTo>
                      <a:pt x="700" y="999"/>
                      <a:pt x="690" y="969"/>
                      <a:pt x="707" y="957"/>
                    </a:cubicBezTo>
                    <a:cubicBezTo>
                      <a:pt x="723" y="946"/>
                      <a:pt x="736" y="924"/>
                      <a:pt x="723" y="907"/>
                    </a:cubicBezTo>
                    <a:cubicBezTo>
                      <a:pt x="710" y="891"/>
                      <a:pt x="710" y="866"/>
                      <a:pt x="710" y="843"/>
                    </a:cubicBezTo>
                    <a:cubicBezTo>
                      <a:pt x="710" y="821"/>
                      <a:pt x="707" y="799"/>
                      <a:pt x="680" y="805"/>
                    </a:cubicBezTo>
                    <a:cubicBezTo>
                      <a:pt x="654" y="810"/>
                      <a:pt x="631" y="818"/>
                      <a:pt x="631" y="838"/>
                    </a:cubicBezTo>
                    <a:cubicBezTo>
                      <a:pt x="631" y="857"/>
                      <a:pt x="621" y="877"/>
                      <a:pt x="602" y="860"/>
                    </a:cubicBezTo>
                    <a:cubicBezTo>
                      <a:pt x="582" y="843"/>
                      <a:pt x="572" y="835"/>
                      <a:pt x="536" y="846"/>
                    </a:cubicBezTo>
                    <a:cubicBezTo>
                      <a:pt x="500" y="857"/>
                      <a:pt x="467" y="863"/>
                      <a:pt x="444" y="843"/>
                    </a:cubicBezTo>
                    <a:cubicBezTo>
                      <a:pt x="422" y="824"/>
                      <a:pt x="395" y="807"/>
                      <a:pt x="395" y="782"/>
                    </a:cubicBezTo>
                    <a:cubicBezTo>
                      <a:pt x="395" y="757"/>
                      <a:pt x="389" y="735"/>
                      <a:pt x="412" y="721"/>
                    </a:cubicBezTo>
                    <a:cubicBezTo>
                      <a:pt x="435" y="707"/>
                      <a:pt x="438" y="696"/>
                      <a:pt x="458" y="693"/>
                    </a:cubicBezTo>
                    <a:cubicBezTo>
                      <a:pt x="477" y="691"/>
                      <a:pt x="494" y="677"/>
                      <a:pt x="484" y="663"/>
                    </a:cubicBezTo>
                    <a:cubicBezTo>
                      <a:pt x="474" y="649"/>
                      <a:pt x="451" y="604"/>
                      <a:pt x="481" y="585"/>
                    </a:cubicBezTo>
                    <a:cubicBezTo>
                      <a:pt x="510" y="565"/>
                      <a:pt x="543" y="571"/>
                      <a:pt x="546" y="540"/>
                    </a:cubicBezTo>
                    <a:cubicBezTo>
                      <a:pt x="549" y="510"/>
                      <a:pt x="543" y="507"/>
                      <a:pt x="572" y="485"/>
                    </a:cubicBezTo>
                    <a:cubicBezTo>
                      <a:pt x="602" y="463"/>
                      <a:pt x="608" y="460"/>
                      <a:pt x="634" y="482"/>
                    </a:cubicBezTo>
                    <a:cubicBezTo>
                      <a:pt x="661" y="504"/>
                      <a:pt x="693" y="538"/>
                      <a:pt x="733" y="532"/>
                    </a:cubicBezTo>
                    <a:cubicBezTo>
                      <a:pt x="772" y="527"/>
                      <a:pt x="831" y="527"/>
                      <a:pt x="798" y="552"/>
                    </a:cubicBezTo>
                    <a:cubicBezTo>
                      <a:pt x="766" y="577"/>
                      <a:pt x="762" y="604"/>
                      <a:pt x="779" y="616"/>
                    </a:cubicBezTo>
                    <a:cubicBezTo>
                      <a:pt x="795" y="627"/>
                      <a:pt x="802" y="646"/>
                      <a:pt x="838" y="649"/>
                    </a:cubicBezTo>
                    <a:cubicBezTo>
                      <a:pt x="874" y="652"/>
                      <a:pt x="893" y="668"/>
                      <a:pt x="870" y="693"/>
                    </a:cubicBezTo>
                    <a:cubicBezTo>
                      <a:pt x="847" y="718"/>
                      <a:pt x="854" y="743"/>
                      <a:pt x="867" y="757"/>
                    </a:cubicBezTo>
                    <a:cubicBezTo>
                      <a:pt x="880" y="771"/>
                      <a:pt x="923" y="788"/>
                      <a:pt x="933" y="805"/>
                    </a:cubicBezTo>
                    <a:cubicBezTo>
                      <a:pt x="942" y="821"/>
                      <a:pt x="949" y="818"/>
                      <a:pt x="962" y="824"/>
                    </a:cubicBezTo>
                    <a:cubicBezTo>
                      <a:pt x="975" y="830"/>
                      <a:pt x="982" y="852"/>
                      <a:pt x="982" y="866"/>
                    </a:cubicBezTo>
                    <a:cubicBezTo>
                      <a:pt x="982" y="876"/>
                      <a:pt x="990" y="881"/>
                      <a:pt x="996" y="895"/>
                    </a:cubicBezTo>
                    <a:cubicBezTo>
                      <a:pt x="1007" y="897"/>
                      <a:pt x="1021" y="903"/>
                      <a:pt x="1035" y="908"/>
                    </a:cubicBezTo>
                    <a:cubicBezTo>
                      <a:pt x="1066" y="919"/>
                      <a:pt x="1079" y="886"/>
                      <a:pt x="1123" y="875"/>
                    </a:cubicBezTo>
                    <a:cubicBezTo>
                      <a:pt x="1166" y="864"/>
                      <a:pt x="1223" y="853"/>
                      <a:pt x="1232" y="823"/>
                    </a:cubicBezTo>
                    <a:cubicBezTo>
                      <a:pt x="1241" y="793"/>
                      <a:pt x="1241" y="693"/>
                      <a:pt x="1293" y="667"/>
                    </a:cubicBezTo>
                    <a:cubicBezTo>
                      <a:pt x="1311" y="659"/>
                      <a:pt x="1329" y="649"/>
                      <a:pt x="1348" y="636"/>
                    </a:cubicBezTo>
                    <a:cubicBezTo>
                      <a:pt x="1317" y="593"/>
                      <a:pt x="1259" y="533"/>
                      <a:pt x="1251" y="51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8028B7E6-431E-0542-9089-94CA322A7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79"/>
                <a:ext cx="205" cy="193"/>
              </a:xfrm>
              <a:custGeom>
                <a:avLst/>
                <a:gdLst>
                  <a:gd name="T0" fmla="*/ 347 w 442"/>
                  <a:gd name="T1" fmla="*/ 322 h 417"/>
                  <a:gd name="T2" fmla="*/ 399 w 442"/>
                  <a:gd name="T3" fmla="*/ 286 h 417"/>
                  <a:gd name="T4" fmla="*/ 393 w 442"/>
                  <a:gd name="T5" fmla="*/ 219 h 417"/>
                  <a:gd name="T6" fmla="*/ 424 w 442"/>
                  <a:gd name="T7" fmla="*/ 183 h 417"/>
                  <a:gd name="T8" fmla="*/ 390 w 442"/>
                  <a:gd name="T9" fmla="*/ 156 h 417"/>
                  <a:gd name="T10" fmla="*/ 409 w 442"/>
                  <a:gd name="T11" fmla="*/ 92 h 417"/>
                  <a:gd name="T12" fmla="*/ 344 w 442"/>
                  <a:gd name="T13" fmla="*/ 72 h 417"/>
                  <a:gd name="T14" fmla="*/ 245 w 442"/>
                  <a:gd name="T15" fmla="*/ 22 h 417"/>
                  <a:gd name="T16" fmla="*/ 183 w 442"/>
                  <a:gd name="T17" fmla="*/ 25 h 417"/>
                  <a:gd name="T18" fmla="*/ 157 w 442"/>
                  <a:gd name="T19" fmla="*/ 80 h 417"/>
                  <a:gd name="T20" fmla="*/ 92 w 442"/>
                  <a:gd name="T21" fmla="*/ 125 h 417"/>
                  <a:gd name="T22" fmla="*/ 95 w 442"/>
                  <a:gd name="T23" fmla="*/ 203 h 417"/>
                  <a:gd name="T24" fmla="*/ 69 w 442"/>
                  <a:gd name="T25" fmla="*/ 233 h 417"/>
                  <a:gd name="T26" fmla="*/ 23 w 442"/>
                  <a:gd name="T27" fmla="*/ 261 h 417"/>
                  <a:gd name="T28" fmla="*/ 6 w 442"/>
                  <a:gd name="T29" fmla="*/ 322 h 417"/>
                  <a:gd name="T30" fmla="*/ 55 w 442"/>
                  <a:gd name="T31" fmla="*/ 383 h 417"/>
                  <a:gd name="T32" fmla="*/ 147 w 442"/>
                  <a:gd name="T33" fmla="*/ 386 h 417"/>
                  <a:gd name="T34" fmla="*/ 213 w 442"/>
                  <a:gd name="T35" fmla="*/ 400 h 417"/>
                  <a:gd name="T36" fmla="*/ 242 w 442"/>
                  <a:gd name="T37" fmla="*/ 378 h 417"/>
                  <a:gd name="T38" fmla="*/ 291 w 442"/>
                  <a:gd name="T39" fmla="*/ 345 h 417"/>
                  <a:gd name="T40" fmla="*/ 306 w 442"/>
                  <a:gd name="T41" fmla="*/ 345 h 417"/>
                  <a:gd name="T42" fmla="*/ 347 w 442"/>
                  <a:gd name="T43" fmla="*/ 32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" h="417">
                    <a:moveTo>
                      <a:pt x="347" y="322"/>
                    </a:moveTo>
                    <a:cubicBezTo>
                      <a:pt x="383" y="325"/>
                      <a:pt x="406" y="311"/>
                      <a:pt x="399" y="286"/>
                    </a:cubicBezTo>
                    <a:cubicBezTo>
                      <a:pt x="393" y="261"/>
                      <a:pt x="367" y="247"/>
                      <a:pt x="393" y="219"/>
                    </a:cubicBezTo>
                    <a:cubicBezTo>
                      <a:pt x="408" y="204"/>
                      <a:pt x="416" y="194"/>
                      <a:pt x="424" y="183"/>
                    </a:cubicBezTo>
                    <a:cubicBezTo>
                      <a:pt x="408" y="176"/>
                      <a:pt x="401" y="163"/>
                      <a:pt x="390" y="156"/>
                    </a:cubicBezTo>
                    <a:cubicBezTo>
                      <a:pt x="373" y="144"/>
                      <a:pt x="377" y="117"/>
                      <a:pt x="409" y="92"/>
                    </a:cubicBezTo>
                    <a:cubicBezTo>
                      <a:pt x="442" y="67"/>
                      <a:pt x="383" y="67"/>
                      <a:pt x="344" y="72"/>
                    </a:cubicBezTo>
                    <a:cubicBezTo>
                      <a:pt x="304" y="78"/>
                      <a:pt x="272" y="44"/>
                      <a:pt x="245" y="22"/>
                    </a:cubicBezTo>
                    <a:cubicBezTo>
                      <a:pt x="219" y="0"/>
                      <a:pt x="213" y="3"/>
                      <a:pt x="183" y="25"/>
                    </a:cubicBezTo>
                    <a:cubicBezTo>
                      <a:pt x="154" y="47"/>
                      <a:pt x="160" y="50"/>
                      <a:pt x="157" y="80"/>
                    </a:cubicBezTo>
                    <a:cubicBezTo>
                      <a:pt x="154" y="111"/>
                      <a:pt x="121" y="105"/>
                      <a:pt x="92" y="125"/>
                    </a:cubicBezTo>
                    <a:cubicBezTo>
                      <a:pt x="62" y="144"/>
                      <a:pt x="85" y="189"/>
                      <a:pt x="95" y="203"/>
                    </a:cubicBezTo>
                    <a:cubicBezTo>
                      <a:pt x="105" y="217"/>
                      <a:pt x="88" y="231"/>
                      <a:pt x="69" y="233"/>
                    </a:cubicBezTo>
                    <a:cubicBezTo>
                      <a:pt x="49" y="236"/>
                      <a:pt x="46" y="247"/>
                      <a:pt x="23" y="261"/>
                    </a:cubicBezTo>
                    <a:cubicBezTo>
                      <a:pt x="0" y="275"/>
                      <a:pt x="6" y="297"/>
                      <a:pt x="6" y="322"/>
                    </a:cubicBezTo>
                    <a:cubicBezTo>
                      <a:pt x="6" y="347"/>
                      <a:pt x="33" y="364"/>
                      <a:pt x="55" y="383"/>
                    </a:cubicBezTo>
                    <a:cubicBezTo>
                      <a:pt x="78" y="403"/>
                      <a:pt x="111" y="397"/>
                      <a:pt x="147" y="386"/>
                    </a:cubicBezTo>
                    <a:cubicBezTo>
                      <a:pt x="183" y="375"/>
                      <a:pt x="193" y="383"/>
                      <a:pt x="213" y="400"/>
                    </a:cubicBezTo>
                    <a:cubicBezTo>
                      <a:pt x="232" y="417"/>
                      <a:pt x="242" y="397"/>
                      <a:pt x="242" y="378"/>
                    </a:cubicBezTo>
                    <a:cubicBezTo>
                      <a:pt x="242" y="358"/>
                      <a:pt x="265" y="350"/>
                      <a:pt x="291" y="345"/>
                    </a:cubicBezTo>
                    <a:cubicBezTo>
                      <a:pt x="297" y="343"/>
                      <a:pt x="302" y="344"/>
                      <a:pt x="306" y="345"/>
                    </a:cubicBezTo>
                    <a:cubicBezTo>
                      <a:pt x="318" y="332"/>
                      <a:pt x="333" y="321"/>
                      <a:pt x="347" y="32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F09D3932-610F-9E42-9EAD-2419042E8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1664"/>
                <a:ext cx="141" cy="196"/>
              </a:xfrm>
              <a:custGeom>
                <a:avLst/>
                <a:gdLst>
                  <a:gd name="T0" fmla="*/ 292 w 306"/>
                  <a:gd name="T1" fmla="*/ 223 h 423"/>
                  <a:gd name="T2" fmla="*/ 272 w 306"/>
                  <a:gd name="T3" fmla="*/ 181 h 423"/>
                  <a:gd name="T4" fmla="*/ 243 w 306"/>
                  <a:gd name="T5" fmla="*/ 162 h 423"/>
                  <a:gd name="T6" fmla="*/ 177 w 306"/>
                  <a:gd name="T7" fmla="*/ 114 h 423"/>
                  <a:gd name="T8" fmla="*/ 180 w 306"/>
                  <a:gd name="T9" fmla="*/ 50 h 423"/>
                  <a:gd name="T10" fmla="*/ 148 w 306"/>
                  <a:gd name="T11" fmla="*/ 6 h 423"/>
                  <a:gd name="T12" fmla="*/ 123 w 306"/>
                  <a:gd name="T13" fmla="*/ 0 h 423"/>
                  <a:gd name="T14" fmla="*/ 92 w 306"/>
                  <a:gd name="T15" fmla="*/ 36 h 423"/>
                  <a:gd name="T16" fmla="*/ 98 w 306"/>
                  <a:gd name="T17" fmla="*/ 103 h 423"/>
                  <a:gd name="T18" fmla="*/ 46 w 306"/>
                  <a:gd name="T19" fmla="*/ 139 h 423"/>
                  <a:gd name="T20" fmla="*/ 5 w 306"/>
                  <a:gd name="T21" fmla="*/ 162 h 423"/>
                  <a:gd name="T22" fmla="*/ 20 w 306"/>
                  <a:gd name="T23" fmla="*/ 200 h 423"/>
                  <a:gd name="T24" fmla="*/ 33 w 306"/>
                  <a:gd name="T25" fmla="*/ 264 h 423"/>
                  <a:gd name="T26" fmla="*/ 17 w 306"/>
                  <a:gd name="T27" fmla="*/ 314 h 423"/>
                  <a:gd name="T28" fmla="*/ 33 w 306"/>
                  <a:gd name="T29" fmla="*/ 378 h 423"/>
                  <a:gd name="T30" fmla="*/ 92 w 306"/>
                  <a:gd name="T31" fmla="*/ 381 h 423"/>
                  <a:gd name="T32" fmla="*/ 151 w 306"/>
                  <a:gd name="T33" fmla="*/ 406 h 423"/>
                  <a:gd name="T34" fmla="*/ 207 w 306"/>
                  <a:gd name="T35" fmla="*/ 392 h 423"/>
                  <a:gd name="T36" fmla="*/ 234 w 306"/>
                  <a:gd name="T37" fmla="*/ 375 h 423"/>
                  <a:gd name="T38" fmla="*/ 236 w 306"/>
                  <a:gd name="T39" fmla="*/ 362 h 423"/>
                  <a:gd name="T40" fmla="*/ 280 w 306"/>
                  <a:gd name="T41" fmla="*/ 269 h 423"/>
                  <a:gd name="T42" fmla="*/ 306 w 306"/>
                  <a:gd name="T43" fmla="*/ 252 h 423"/>
                  <a:gd name="T44" fmla="*/ 292 w 306"/>
                  <a:gd name="T45" fmla="*/ 2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6" h="423">
                    <a:moveTo>
                      <a:pt x="292" y="223"/>
                    </a:moveTo>
                    <a:cubicBezTo>
                      <a:pt x="292" y="209"/>
                      <a:pt x="285" y="187"/>
                      <a:pt x="272" y="181"/>
                    </a:cubicBezTo>
                    <a:cubicBezTo>
                      <a:pt x="259" y="175"/>
                      <a:pt x="252" y="178"/>
                      <a:pt x="243" y="162"/>
                    </a:cubicBezTo>
                    <a:cubicBezTo>
                      <a:pt x="233" y="145"/>
                      <a:pt x="190" y="128"/>
                      <a:pt x="177" y="114"/>
                    </a:cubicBezTo>
                    <a:cubicBezTo>
                      <a:pt x="164" y="100"/>
                      <a:pt x="157" y="75"/>
                      <a:pt x="180" y="50"/>
                    </a:cubicBezTo>
                    <a:cubicBezTo>
                      <a:pt x="203" y="25"/>
                      <a:pt x="184" y="9"/>
                      <a:pt x="148" y="6"/>
                    </a:cubicBezTo>
                    <a:cubicBezTo>
                      <a:pt x="137" y="5"/>
                      <a:pt x="130" y="3"/>
                      <a:pt x="123" y="0"/>
                    </a:cubicBezTo>
                    <a:cubicBezTo>
                      <a:pt x="115" y="11"/>
                      <a:pt x="107" y="21"/>
                      <a:pt x="92" y="36"/>
                    </a:cubicBezTo>
                    <a:cubicBezTo>
                      <a:pt x="66" y="64"/>
                      <a:pt x="92" y="78"/>
                      <a:pt x="98" y="103"/>
                    </a:cubicBezTo>
                    <a:cubicBezTo>
                      <a:pt x="105" y="128"/>
                      <a:pt x="82" y="142"/>
                      <a:pt x="46" y="139"/>
                    </a:cubicBezTo>
                    <a:cubicBezTo>
                      <a:pt x="32" y="138"/>
                      <a:pt x="17" y="149"/>
                      <a:pt x="5" y="162"/>
                    </a:cubicBezTo>
                    <a:cubicBezTo>
                      <a:pt x="18" y="166"/>
                      <a:pt x="20" y="183"/>
                      <a:pt x="20" y="200"/>
                    </a:cubicBezTo>
                    <a:cubicBezTo>
                      <a:pt x="20" y="223"/>
                      <a:pt x="20" y="248"/>
                      <a:pt x="33" y="264"/>
                    </a:cubicBezTo>
                    <a:cubicBezTo>
                      <a:pt x="46" y="281"/>
                      <a:pt x="33" y="303"/>
                      <a:pt x="17" y="314"/>
                    </a:cubicBezTo>
                    <a:cubicBezTo>
                      <a:pt x="0" y="326"/>
                      <a:pt x="10" y="356"/>
                      <a:pt x="33" y="378"/>
                    </a:cubicBezTo>
                    <a:cubicBezTo>
                      <a:pt x="56" y="401"/>
                      <a:pt x="72" y="406"/>
                      <a:pt x="92" y="381"/>
                    </a:cubicBezTo>
                    <a:cubicBezTo>
                      <a:pt x="112" y="356"/>
                      <a:pt x="118" y="389"/>
                      <a:pt x="151" y="406"/>
                    </a:cubicBezTo>
                    <a:cubicBezTo>
                      <a:pt x="184" y="423"/>
                      <a:pt x="193" y="409"/>
                      <a:pt x="207" y="392"/>
                    </a:cubicBezTo>
                    <a:cubicBezTo>
                      <a:pt x="212" y="385"/>
                      <a:pt x="223" y="379"/>
                      <a:pt x="234" y="375"/>
                    </a:cubicBezTo>
                    <a:cubicBezTo>
                      <a:pt x="234" y="370"/>
                      <a:pt x="235" y="366"/>
                      <a:pt x="236" y="362"/>
                    </a:cubicBezTo>
                    <a:cubicBezTo>
                      <a:pt x="249" y="325"/>
                      <a:pt x="271" y="299"/>
                      <a:pt x="280" y="269"/>
                    </a:cubicBezTo>
                    <a:cubicBezTo>
                      <a:pt x="284" y="253"/>
                      <a:pt x="294" y="250"/>
                      <a:pt x="306" y="252"/>
                    </a:cubicBezTo>
                    <a:cubicBezTo>
                      <a:pt x="300" y="238"/>
                      <a:pt x="292" y="233"/>
                      <a:pt x="292" y="2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A3597119-8472-3C4B-9F40-0A490FA8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3295"/>
                <a:ext cx="201" cy="412"/>
              </a:xfrm>
              <a:custGeom>
                <a:avLst/>
                <a:gdLst>
                  <a:gd name="T0" fmla="*/ 172 w 434"/>
                  <a:gd name="T1" fmla="*/ 136 h 890"/>
                  <a:gd name="T2" fmla="*/ 137 w 434"/>
                  <a:gd name="T3" fmla="*/ 212 h 890"/>
                  <a:gd name="T4" fmla="*/ 102 w 434"/>
                  <a:gd name="T5" fmla="*/ 249 h 890"/>
                  <a:gd name="T6" fmla="*/ 78 w 434"/>
                  <a:gd name="T7" fmla="*/ 336 h 890"/>
                  <a:gd name="T8" fmla="*/ 50 w 434"/>
                  <a:gd name="T9" fmla="*/ 406 h 890"/>
                  <a:gd name="T10" fmla="*/ 43 w 434"/>
                  <a:gd name="T11" fmla="*/ 445 h 890"/>
                  <a:gd name="T12" fmla="*/ 13 w 434"/>
                  <a:gd name="T13" fmla="*/ 506 h 890"/>
                  <a:gd name="T14" fmla="*/ 32 w 434"/>
                  <a:gd name="T15" fmla="*/ 545 h 890"/>
                  <a:gd name="T16" fmla="*/ 28 w 434"/>
                  <a:gd name="T17" fmla="*/ 625 h 890"/>
                  <a:gd name="T18" fmla="*/ 72 w 434"/>
                  <a:gd name="T19" fmla="*/ 668 h 890"/>
                  <a:gd name="T20" fmla="*/ 111 w 434"/>
                  <a:gd name="T21" fmla="*/ 734 h 890"/>
                  <a:gd name="T22" fmla="*/ 185 w 434"/>
                  <a:gd name="T23" fmla="*/ 773 h 890"/>
                  <a:gd name="T24" fmla="*/ 244 w 434"/>
                  <a:gd name="T25" fmla="*/ 834 h 890"/>
                  <a:gd name="T26" fmla="*/ 284 w 434"/>
                  <a:gd name="T27" fmla="*/ 888 h 890"/>
                  <a:gd name="T28" fmla="*/ 312 w 434"/>
                  <a:gd name="T29" fmla="*/ 855 h 890"/>
                  <a:gd name="T30" fmla="*/ 301 w 434"/>
                  <a:gd name="T31" fmla="*/ 788 h 890"/>
                  <a:gd name="T32" fmla="*/ 318 w 434"/>
                  <a:gd name="T33" fmla="*/ 705 h 890"/>
                  <a:gd name="T34" fmla="*/ 364 w 434"/>
                  <a:gd name="T35" fmla="*/ 619 h 890"/>
                  <a:gd name="T36" fmla="*/ 377 w 434"/>
                  <a:gd name="T37" fmla="*/ 580 h 890"/>
                  <a:gd name="T38" fmla="*/ 388 w 434"/>
                  <a:gd name="T39" fmla="*/ 492 h 890"/>
                  <a:gd name="T40" fmla="*/ 401 w 434"/>
                  <a:gd name="T41" fmla="*/ 438 h 890"/>
                  <a:gd name="T42" fmla="*/ 397 w 434"/>
                  <a:gd name="T43" fmla="*/ 386 h 890"/>
                  <a:gd name="T44" fmla="*/ 419 w 434"/>
                  <a:gd name="T45" fmla="*/ 336 h 890"/>
                  <a:gd name="T46" fmla="*/ 404 w 434"/>
                  <a:gd name="T47" fmla="*/ 278 h 890"/>
                  <a:gd name="T48" fmla="*/ 432 w 434"/>
                  <a:gd name="T49" fmla="*/ 206 h 890"/>
                  <a:gd name="T50" fmla="*/ 406 w 434"/>
                  <a:gd name="T51" fmla="*/ 115 h 890"/>
                  <a:gd name="T52" fmla="*/ 406 w 434"/>
                  <a:gd name="T53" fmla="*/ 45 h 890"/>
                  <a:gd name="T54" fmla="*/ 329 w 434"/>
                  <a:gd name="T55" fmla="*/ 30 h 890"/>
                  <a:gd name="T56" fmla="*/ 294 w 434"/>
                  <a:gd name="T57" fmla="*/ 15 h 890"/>
                  <a:gd name="T58" fmla="*/ 238 w 434"/>
                  <a:gd name="T59" fmla="*/ 62 h 890"/>
                  <a:gd name="T60" fmla="*/ 183 w 434"/>
                  <a:gd name="T61" fmla="*/ 93 h 890"/>
                  <a:gd name="T62" fmla="*/ 172 w 434"/>
                  <a:gd name="T63" fmla="*/ 136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890">
                    <a:moveTo>
                      <a:pt x="172" y="136"/>
                    </a:moveTo>
                    <a:cubicBezTo>
                      <a:pt x="172" y="136"/>
                      <a:pt x="166" y="208"/>
                      <a:pt x="137" y="212"/>
                    </a:cubicBezTo>
                    <a:cubicBezTo>
                      <a:pt x="109" y="215"/>
                      <a:pt x="111" y="225"/>
                      <a:pt x="102" y="249"/>
                    </a:cubicBezTo>
                    <a:cubicBezTo>
                      <a:pt x="93" y="273"/>
                      <a:pt x="93" y="317"/>
                      <a:pt x="78" y="336"/>
                    </a:cubicBezTo>
                    <a:cubicBezTo>
                      <a:pt x="63" y="354"/>
                      <a:pt x="48" y="391"/>
                      <a:pt x="50" y="406"/>
                    </a:cubicBezTo>
                    <a:cubicBezTo>
                      <a:pt x="52" y="421"/>
                      <a:pt x="56" y="434"/>
                      <a:pt x="43" y="445"/>
                    </a:cubicBezTo>
                    <a:cubicBezTo>
                      <a:pt x="30" y="456"/>
                      <a:pt x="8" y="484"/>
                      <a:pt x="13" y="506"/>
                    </a:cubicBezTo>
                    <a:cubicBezTo>
                      <a:pt x="17" y="529"/>
                      <a:pt x="32" y="516"/>
                      <a:pt x="32" y="545"/>
                    </a:cubicBezTo>
                    <a:cubicBezTo>
                      <a:pt x="32" y="575"/>
                      <a:pt x="0" y="595"/>
                      <a:pt x="28" y="625"/>
                    </a:cubicBezTo>
                    <a:cubicBezTo>
                      <a:pt x="56" y="655"/>
                      <a:pt x="67" y="649"/>
                      <a:pt x="72" y="668"/>
                    </a:cubicBezTo>
                    <a:cubicBezTo>
                      <a:pt x="76" y="686"/>
                      <a:pt x="83" y="710"/>
                      <a:pt x="111" y="734"/>
                    </a:cubicBezTo>
                    <a:cubicBezTo>
                      <a:pt x="139" y="758"/>
                      <a:pt x="166" y="747"/>
                      <a:pt x="185" y="773"/>
                    </a:cubicBezTo>
                    <a:cubicBezTo>
                      <a:pt x="205" y="799"/>
                      <a:pt x="240" y="808"/>
                      <a:pt x="244" y="834"/>
                    </a:cubicBezTo>
                    <a:cubicBezTo>
                      <a:pt x="249" y="860"/>
                      <a:pt x="266" y="886"/>
                      <a:pt x="284" y="888"/>
                    </a:cubicBezTo>
                    <a:cubicBezTo>
                      <a:pt x="301" y="890"/>
                      <a:pt x="325" y="881"/>
                      <a:pt x="312" y="855"/>
                    </a:cubicBezTo>
                    <a:cubicBezTo>
                      <a:pt x="299" y="829"/>
                      <a:pt x="308" y="816"/>
                      <a:pt x="301" y="788"/>
                    </a:cubicBezTo>
                    <a:cubicBezTo>
                      <a:pt x="294" y="760"/>
                      <a:pt x="294" y="727"/>
                      <a:pt x="318" y="705"/>
                    </a:cubicBezTo>
                    <a:cubicBezTo>
                      <a:pt x="342" y="682"/>
                      <a:pt x="362" y="645"/>
                      <a:pt x="364" y="619"/>
                    </a:cubicBezTo>
                    <a:cubicBezTo>
                      <a:pt x="366" y="593"/>
                      <a:pt x="358" y="593"/>
                      <a:pt x="377" y="580"/>
                    </a:cubicBezTo>
                    <a:cubicBezTo>
                      <a:pt x="397" y="568"/>
                      <a:pt x="371" y="512"/>
                      <a:pt x="388" y="492"/>
                    </a:cubicBezTo>
                    <a:cubicBezTo>
                      <a:pt x="406" y="471"/>
                      <a:pt x="415" y="451"/>
                      <a:pt x="401" y="438"/>
                    </a:cubicBezTo>
                    <a:cubicBezTo>
                      <a:pt x="388" y="425"/>
                      <a:pt x="380" y="395"/>
                      <a:pt x="397" y="386"/>
                    </a:cubicBezTo>
                    <a:cubicBezTo>
                      <a:pt x="415" y="377"/>
                      <a:pt x="432" y="356"/>
                      <a:pt x="419" y="336"/>
                    </a:cubicBezTo>
                    <a:cubicBezTo>
                      <a:pt x="406" y="315"/>
                      <a:pt x="397" y="306"/>
                      <a:pt x="404" y="278"/>
                    </a:cubicBezTo>
                    <a:cubicBezTo>
                      <a:pt x="410" y="251"/>
                      <a:pt x="430" y="239"/>
                      <a:pt x="432" y="206"/>
                    </a:cubicBezTo>
                    <a:cubicBezTo>
                      <a:pt x="434" y="173"/>
                      <a:pt x="401" y="149"/>
                      <a:pt x="406" y="115"/>
                    </a:cubicBezTo>
                    <a:cubicBezTo>
                      <a:pt x="410" y="82"/>
                      <a:pt x="423" y="58"/>
                      <a:pt x="406" y="45"/>
                    </a:cubicBezTo>
                    <a:cubicBezTo>
                      <a:pt x="388" y="32"/>
                      <a:pt x="340" y="41"/>
                      <a:pt x="329" y="30"/>
                    </a:cubicBezTo>
                    <a:cubicBezTo>
                      <a:pt x="318" y="19"/>
                      <a:pt x="312" y="0"/>
                      <a:pt x="294" y="15"/>
                    </a:cubicBezTo>
                    <a:cubicBezTo>
                      <a:pt x="277" y="30"/>
                      <a:pt x="259" y="56"/>
                      <a:pt x="238" y="62"/>
                    </a:cubicBezTo>
                    <a:cubicBezTo>
                      <a:pt x="216" y="67"/>
                      <a:pt x="198" y="78"/>
                      <a:pt x="183" y="93"/>
                    </a:cubicBezTo>
                    <a:cubicBezTo>
                      <a:pt x="168" y="108"/>
                      <a:pt x="172" y="113"/>
                      <a:pt x="172" y="13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C2149C33-4C81-854A-83D7-6AA76A8EA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349"/>
                <a:ext cx="38" cy="22"/>
              </a:xfrm>
              <a:custGeom>
                <a:avLst/>
                <a:gdLst>
                  <a:gd name="T0" fmla="*/ 53 w 81"/>
                  <a:gd name="T1" fmla="*/ 2 h 48"/>
                  <a:gd name="T2" fmla="*/ 5 w 81"/>
                  <a:gd name="T3" fmla="*/ 19 h 48"/>
                  <a:gd name="T4" fmla="*/ 31 w 81"/>
                  <a:gd name="T5" fmla="*/ 45 h 48"/>
                  <a:gd name="T6" fmla="*/ 53 w 81"/>
                  <a:gd name="T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48">
                    <a:moveTo>
                      <a:pt x="53" y="2"/>
                    </a:moveTo>
                    <a:cubicBezTo>
                      <a:pt x="53" y="2"/>
                      <a:pt x="0" y="0"/>
                      <a:pt x="5" y="19"/>
                    </a:cubicBezTo>
                    <a:cubicBezTo>
                      <a:pt x="9" y="37"/>
                      <a:pt x="5" y="41"/>
                      <a:pt x="31" y="45"/>
                    </a:cubicBezTo>
                    <a:cubicBezTo>
                      <a:pt x="57" y="48"/>
                      <a:pt x="81" y="15"/>
                      <a:pt x="53" y="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D5AD52B2-B034-BC44-96A9-49F218337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3325"/>
                <a:ext cx="25" cy="32"/>
              </a:xfrm>
              <a:custGeom>
                <a:avLst/>
                <a:gdLst>
                  <a:gd name="T0" fmla="*/ 33 w 55"/>
                  <a:gd name="T1" fmla="*/ 0 h 69"/>
                  <a:gd name="T2" fmla="*/ 3 w 55"/>
                  <a:gd name="T3" fmla="*/ 34 h 69"/>
                  <a:gd name="T4" fmla="*/ 35 w 55"/>
                  <a:gd name="T5" fmla="*/ 50 h 69"/>
                  <a:gd name="T6" fmla="*/ 33 w 55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9">
                    <a:moveTo>
                      <a:pt x="33" y="0"/>
                    </a:moveTo>
                    <a:cubicBezTo>
                      <a:pt x="33" y="0"/>
                      <a:pt x="0" y="15"/>
                      <a:pt x="3" y="34"/>
                    </a:cubicBezTo>
                    <a:cubicBezTo>
                      <a:pt x="5" y="52"/>
                      <a:pt x="31" y="69"/>
                      <a:pt x="35" y="50"/>
                    </a:cubicBezTo>
                    <a:cubicBezTo>
                      <a:pt x="40" y="32"/>
                      <a:pt x="55" y="4"/>
                      <a:pt x="33" y="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959BA15C-4AC5-8240-BCA7-79D955A07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264"/>
                <a:ext cx="36" cy="26"/>
              </a:xfrm>
              <a:custGeom>
                <a:avLst/>
                <a:gdLst>
                  <a:gd name="T0" fmla="*/ 45 w 78"/>
                  <a:gd name="T1" fmla="*/ 9 h 55"/>
                  <a:gd name="T2" fmla="*/ 2 w 78"/>
                  <a:gd name="T3" fmla="*/ 11 h 55"/>
                  <a:gd name="T4" fmla="*/ 19 w 78"/>
                  <a:gd name="T5" fmla="*/ 40 h 55"/>
                  <a:gd name="T6" fmla="*/ 50 w 78"/>
                  <a:gd name="T7" fmla="*/ 44 h 55"/>
                  <a:gd name="T8" fmla="*/ 45 w 78"/>
                  <a:gd name="T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45" y="9"/>
                    </a:moveTo>
                    <a:cubicBezTo>
                      <a:pt x="45" y="9"/>
                      <a:pt x="0" y="0"/>
                      <a:pt x="2" y="11"/>
                    </a:cubicBezTo>
                    <a:cubicBezTo>
                      <a:pt x="4" y="22"/>
                      <a:pt x="15" y="28"/>
                      <a:pt x="19" y="40"/>
                    </a:cubicBezTo>
                    <a:cubicBezTo>
                      <a:pt x="24" y="53"/>
                      <a:pt x="43" y="55"/>
                      <a:pt x="50" y="44"/>
                    </a:cubicBezTo>
                    <a:cubicBezTo>
                      <a:pt x="56" y="33"/>
                      <a:pt x="78" y="9"/>
                      <a:pt x="45" y="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F742DDA-DAEA-B34C-B942-500147C37C18}"/>
                </a:ext>
              </a:extLst>
            </p:cNvPr>
            <p:cNvGrpSpPr/>
            <p:nvPr/>
          </p:nvGrpSpPr>
          <p:grpSpPr>
            <a:xfrm rot="9000000">
              <a:off x="7364576" y="10159572"/>
              <a:ext cx="441333" cy="424358"/>
              <a:chOff x="12075290" y="6349021"/>
              <a:chExt cx="190445" cy="183120"/>
            </a:xfrm>
          </p:grpSpPr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405A99C2-048F-2A48-A43D-FB86EAD85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5290" y="6349021"/>
                <a:ext cx="100106" cy="100106"/>
              </a:xfrm>
              <a:custGeom>
                <a:avLst/>
                <a:gdLst>
                  <a:gd name="T0" fmla="*/ 165 w 179"/>
                  <a:gd name="T1" fmla="*/ 89 h 179"/>
                  <a:gd name="T2" fmla="*/ 165 w 179"/>
                  <a:gd name="T3" fmla="*/ 89 h 179"/>
                  <a:gd name="T4" fmla="*/ 165 w 179"/>
                  <a:gd name="T5" fmla="*/ 89 h 179"/>
                  <a:gd name="T6" fmla="*/ 140 w 179"/>
                  <a:gd name="T7" fmla="*/ 140 h 179"/>
                  <a:gd name="T8" fmla="*/ 89 w 179"/>
                  <a:gd name="T9" fmla="*/ 165 h 179"/>
                  <a:gd name="T10" fmla="*/ 38 w 179"/>
                  <a:gd name="T11" fmla="*/ 140 h 179"/>
                  <a:gd name="T12" fmla="*/ 12 w 179"/>
                  <a:gd name="T13" fmla="*/ 89 h 179"/>
                  <a:gd name="T14" fmla="*/ 38 w 179"/>
                  <a:gd name="T15" fmla="*/ 38 h 179"/>
                  <a:gd name="T16" fmla="*/ 89 w 179"/>
                  <a:gd name="T17" fmla="*/ 25 h 179"/>
                  <a:gd name="T18" fmla="*/ 140 w 179"/>
                  <a:gd name="T19" fmla="*/ 38 h 179"/>
                  <a:gd name="T20" fmla="*/ 165 w 179"/>
                  <a:gd name="T21" fmla="*/ 89 h 179"/>
                  <a:gd name="T22" fmla="*/ 165 w 179"/>
                  <a:gd name="T23" fmla="*/ 89 h 179"/>
                  <a:gd name="T24" fmla="*/ 178 w 179"/>
                  <a:gd name="T25" fmla="*/ 89 h 179"/>
                  <a:gd name="T26" fmla="*/ 89 w 179"/>
                  <a:gd name="T27" fmla="*/ 0 h 179"/>
                  <a:gd name="T28" fmla="*/ 0 w 179"/>
                  <a:gd name="T29" fmla="*/ 89 h 179"/>
                  <a:gd name="T30" fmla="*/ 89 w 179"/>
                  <a:gd name="T31" fmla="*/ 178 h 179"/>
                  <a:gd name="T32" fmla="*/ 178 w 179"/>
                  <a:gd name="T33" fmla="*/ 89 h 179"/>
                  <a:gd name="T34" fmla="*/ 165 w 179"/>
                  <a:gd name="T35" fmla="*/ 8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79">
                    <a:moveTo>
                      <a:pt x="165" y="89"/>
                    </a:moveTo>
                    <a:lnTo>
                      <a:pt x="165" y="89"/>
                    </a:lnTo>
                    <a:lnTo>
                      <a:pt x="165" y="89"/>
                    </a:lnTo>
                    <a:cubicBezTo>
                      <a:pt x="165" y="114"/>
                      <a:pt x="152" y="127"/>
                      <a:pt x="140" y="140"/>
                    </a:cubicBezTo>
                    <a:cubicBezTo>
                      <a:pt x="127" y="153"/>
                      <a:pt x="114" y="165"/>
                      <a:pt x="89" y="165"/>
                    </a:cubicBezTo>
                    <a:cubicBezTo>
                      <a:pt x="76" y="165"/>
                      <a:pt x="51" y="153"/>
                      <a:pt x="38" y="140"/>
                    </a:cubicBezTo>
                    <a:cubicBezTo>
                      <a:pt x="25" y="127"/>
                      <a:pt x="12" y="114"/>
                      <a:pt x="12" y="89"/>
                    </a:cubicBezTo>
                    <a:cubicBezTo>
                      <a:pt x="12" y="76"/>
                      <a:pt x="25" y="51"/>
                      <a:pt x="38" y="38"/>
                    </a:cubicBezTo>
                    <a:cubicBezTo>
                      <a:pt x="51" y="25"/>
                      <a:pt x="76" y="25"/>
                      <a:pt x="89" y="25"/>
                    </a:cubicBezTo>
                    <a:cubicBezTo>
                      <a:pt x="114" y="25"/>
                      <a:pt x="127" y="25"/>
                      <a:pt x="140" y="38"/>
                    </a:cubicBezTo>
                    <a:cubicBezTo>
                      <a:pt x="152" y="51"/>
                      <a:pt x="165" y="76"/>
                      <a:pt x="165" y="89"/>
                    </a:cubicBezTo>
                    <a:lnTo>
                      <a:pt x="165" y="89"/>
                    </a:lnTo>
                    <a:cubicBezTo>
                      <a:pt x="178" y="89"/>
                      <a:pt x="178" y="89"/>
                      <a:pt x="178" y="89"/>
                    </a:cubicBezTo>
                    <a:cubicBezTo>
                      <a:pt x="178" y="38"/>
                      <a:pt x="140" y="0"/>
                      <a:pt x="89" y="0"/>
                    </a:cubicBezTo>
                    <a:cubicBezTo>
                      <a:pt x="38" y="0"/>
                      <a:pt x="0" y="38"/>
                      <a:pt x="0" y="89"/>
                    </a:cubicBezTo>
                    <a:cubicBezTo>
                      <a:pt x="0" y="140"/>
                      <a:pt x="38" y="178"/>
                      <a:pt x="89" y="178"/>
                    </a:cubicBezTo>
                    <a:cubicBezTo>
                      <a:pt x="140" y="178"/>
                      <a:pt x="178" y="140"/>
                      <a:pt x="178" y="89"/>
                    </a:cubicBezTo>
                    <a:lnTo>
                      <a:pt x="165" y="8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0" name="Freeform 82">
                <a:extLst>
                  <a:ext uri="{FF2B5EF4-FFF2-40B4-BE49-F238E27FC236}">
                    <a16:creationId xmlns:a16="http://schemas.microsoft.com/office/drawing/2014/main" id="{40C8F461-D9A4-5A4B-BA85-1ABBA650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1786" y="6383204"/>
                <a:ext cx="43949" cy="41508"/>
              </a:xfrm>
              <a:custGeom>
                <a:avLst/>
                <a:gdLst>
                  <a:gd name="T0" fmla="*/ 64 w 78"/>
                  <a:gd name="T1" fmla="*/ 38 h 77"/>
                  <a:gd name="T2" fmla="*/ 64 w 78"/>
                  <a:gd name="T3" fmla="*/ 38 h 77"/>
                  <a:gd name="T4" fmla="*/ 51 w 78"/>
                  <a:gd name="T5" fmla="*/ 38 h 77"/>
                  <a:gd name="T6" fmla="*/ 38 w 78"/>
                  <a:gd name="T7" fmla="*/ 63 h 77"/>
                  <a:gd name="T8" fmla="*/ 26 w 78"/>
                  <a:gd name="T9" fmla="*/ 38 h 77"/>
                  <a:gd name="T10" fmla="*/ 38 w 78"/>
                  <a:gd name="T11" fmla="*/ 25 h 77"/>
                  <a:gd name="T12" fmla="*/ 51 w 78"/>
                  <a:gd name="T13" fmla="*/ 38 h 77"/>
                  <a:gd name="T14" fmla="*/ 64 w 78"/>
                  <a:gd name="T15" fmla="*/ 38 h 77"/>
                  <a:gd name="T16" fmla="*/ 77 w 78"/>
                  <a:gd name="T17" fmla="*/ 38 h 77"/>
                  <a:gd name="T18" fmla="*/ 38 w 78"/>
                  <a:gd name="T19" fmla="*/ 0 h 77"/>
                  <a:gd name="T20" fmla="*/ 0 w 78"/>
                  <a:gd name="T21" fmla="*/ 38 h 77"/>
                  <a:gd name="T22" fmla="*/ 38 w 78"/>
                  <a:gd name="T23" fmla="*/ 76 h 77"/>
                  <a:gd name="T24" fmla="*/ 77 w 78"/>
                  <a:gd name="T25" fmla="*/ 38 h 77"/>
                  <a:gd name="T26" fmla="*/ 64 w 78"/>
                  <a:gd name="T2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77">
                    <a:moveTo>
                      <a:pt x="64" y="38"/>
                    </a:moveTo>
                    <a:lnTo>
                      <a:pt x="64" y="38"/>
                    </a:ln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50"/>
                      <a:pt x="51" y="50"/>
                      <a:pt x="38" y="63"/>
                    </a:cubicBezTo>
                    <a:cubicBezTo>
                      <a:pt x="26" y="50"/>
                      <a:pt x="26" y="50"/>
                      <a:pt x="26" y="38"/>
                    </a:cubicBezTo>
                    <a:cubicBezTo>
                      <a:pt x="26" y="25"/>
                      <a:pt x="26" y="25"/>
                      <a:pt x="38" y="25"/>
                    </a:cubicBezTo>
                    <a:cubicBezTo>
                      <a:pt x="51" y="25"/>
                      <a:pt x="51" y="25"/>
                      <a:pt x="51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7" y="25"/>
                      <a:pt x="51" y="0"/>
                      <a:pt x="38" y="0"/>
                    </a:cubicBezTo>
                    <a:cubicBezTo>
                      <a:pt x="13" y="0"/>
                      <a:pt x="0" y="25"/>
                      <a:pt x="0" y="38"/>
                    </a:cubicBezTo>
                    <a:cubicBezTo>
                      <a:pt x="0" y="63"/>
                      <a:pt x="13" y="76"/>
                      <a:pt x="38" y="76"/>
                    </a:cubicBezTo>
                    <a:cubicBezTo>
                      <a:pt x="51" y="76"/>
                      <a:pt x="77" y="63"/>
                      <a:pt x="77" y="38"/>
                    </a:cubicBezTo>
                    <a:lnTo>
                      <a:pt x="64" y="3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1" name="Freeform 83">
                <a:extLst>
                  <a:ext uri="{FF2B5EF4-FFF2-40B4-BE49-F238E27FC236}">
                    <a16:creationId xmlns:a16="http://schemas.microsoft.com/office/drawing/2014/main" id="{81B863BE-6DC3-2B47-B7D6-5768DD2D9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747" y="6468660"/>
                <a:ext cx="63481" cy="63481"/>
              </a:xfrm>
              <a:custGeom>
                <a:avLst/>
                <a:gdLst>
                  <a:gd name="T0" fmla="*/ 102 w 115"/>
                  <a:gd name="T1" fmla="*/ 51 h 115"/>
                  <a:gd name="T2" fmla="*/ 102 w 115"/>
                  <a:gd name="T3" fmla="*/ 51 h 115"/>
                  <a:gd name="T4" fmla="*/ 89 w 115"/>
                  <a:gd name="T5" fmla="*/ 51 h 115"/>
                  <a:gd name="T6" fmla="*/ 51 w 115"/>
                  <a:gd name="T7" fmla="*/ 89 h 115"/>
                  <a:gd name="T8" fmla="*/ 13 w 115"/>
                  <a:gd name="T9" fmla="*/ 51 h 115"/>
                  <a:gd name="T10" fmla="*/ 51 w 115"/>
                  <a:gd name="T11" fmla="*/ 13 h 115"/>
                  <a:gd name="T12" fmla="*/ 89 w 115"/>
                  <a:gd name="T13" fmla="*/ 51 h 115"/>
                  <a:gd name="T14" fmla="*/ 102 w 115"/>
                  <a:gd name="T15" fmla="*/ 51 h 115"/>
                  <a:gd name="T16" fmla="*/ 114 w 115"/>
                  <a:gd name="T17" fmla="*/ 51 h 115"/>
                  <a:gd name="T18" fmla="*/ 51 w 115"/>
                  <a:gd name="T19" fmla="*/ 0 h 115"/>
                  <a:gd name="T20" fmla="*/ 0 w 115"/>
                  <a:gd name="T21" fmla="*/ 51 h 115"/>
                  <a:gd name="T22" fmla="*/ 51 w 115"/>
                  <a:gd name="T23" fmla="*/ 114 h 115"/>
                  <a:gd name="T24" fmla="*/ 114 w 115"/>
                  <a:gd name="T25" fmla="*/ 51 h 115"/>
                  <a:gd name="T26" fmla="*/ 102 w 115"/>
                  <a:gd name="T27" fmla="*/ 5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15">
                    <a:moveTo>
                      <a:pt x="102" y="51"/>
                    </a:moveTo>
                    <a:lnTo>
                      <a:pt x="102" y="51"/>
                    </a:ln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76"/>
                      <a:pt x="76" y="89"/>
                      <a:pt x="51" y="89"/>
                    </a:cubicBezTo>
                    <a:cubicBezTo>
                      <a:pt x="38" y="89"/>
                      <a:pt x="13" y="76"/>
                      <a:pt x="13" y="51"/>
                    </a:cubicBezTo>
                    <a:cubicBezTo>
                      <a:pt x="13" y="38"/>
                      <a:pt x="38" y="13"/>
                      <a:pt x="51" y="13"/>
                    </a:cubicBezTo>
                    <a:cubicBezTo>
                      <a:pt x="76" y="13"/>
                      <a:pt x="89" y="38"/>
                      <a:pt x="89" y="51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02" y="25"/>
                      <a:pt x="89" y="0"/>
                      <a:pt x="51" y="0"/>
                    </a:cubicBezTo>
                    <a:cubicBezTo>
                      <a:pt x="26" y="0"/>
                      <a:pt x="0" y="25"/>
                      <a:pt x="0" y="51"/>
                    </a:cubicBezTo>
                    <a:cubicBezTo>
                      <a:pt x="0" y="89"/>
                      <a:pt x="26" y="114"/>
                      <a:pt x="51" y="114"/>
                    </a:cubicBezTo>
                    <a:cubicBezTo>
                      <a:pt x="89" y="114"/>
                      <a:pt x="102" y="89"/>
                      <a:pt x="114" y="51"/>
                    </a:cubicBezTo>
                    <a:lnTo>
                      <a:pt x="102" y="5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E9540C0-B368-8048-8DC2-2B98719C468B}"/>
                </a:ext>
              </a:extLst>
            </p:cNvPr>
            <p:cNvSpPr txBox="1"/>
            <p:nvPr/>
          </p:nvSpPr>
          <p:spPr>
            <a:xfrm>
              <a:off x="3491883" y="7322244"/>
              <a:ext cx="1383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358BB0F-8B61-8047-AE5A-8FEA0F267A53}"/>
                </a:ext>
              </a:extLst>
            </p:cNvPr>
            <p:cNvSpPr txBox="1"/>
            <p:nvPr/>
          </p:nvSpPr>
          <p:spPr>
            <a:xfrm>
              <a:off x="7348686" y="7600273"/>
              <a:ext cx="1383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1EEEB4-6C1D-9840-A3E1-28A912492036}"/>
                </a:ext>
              </a:extLst>
            </p:cNvPr>
            <p:cNvSpPr txBox="1"/>
            <p:nvPr/>
          </p:nvSpPr>
          <p:spPr>
            <a:xfrm>
              <a:off x="8283693" y="10063849"/>
              <a:ext cx="1383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1060370-1128-BD49-A4A8-CBCF37447975}"/>
              </a:ext>
            </a:extLst>
          </p:cNvPr>
          <p:cNvGrpSpPr/>
          <p:nvPr/>
        </p:nvGrpSpPr>
        <p:grpSpPr>
          <a:xfrm>
            <a:off x="15746548" y="4420481"/>
            <a:ext cx="6745483" cy="2054324"/>
            <a:chOff x="16663157" y="4837470"/>
            <a:chExt cx="6745483" cy="205432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588ACBDB-7ED5-8642-9016-08F73AA4D3FD}"/>
                </a:ext>
              </a:extLst>
            </p:cNvPr>
            <p:cNvSpPr txBox="1"/>
            <p:nvPr/>
          </p:nvSpPr>
          <p:spPr>
            <a:xfrm>
              <a:off x="16691726" y="4837470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B0A32A94-51CD-0048-86CD-D7D9807AD493}"/>
                </a:ext>
              </a:extLst>
            </p:cNvPr>
            <p:cNvSpPr/>
            <p:nvPr/>
          </p:nvSpPr>
          <p:spPr>
            <a:xfrm>
              <a:off x="16663157" y="5506799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04DA11C1-8D0F-C94C-B692-68BCE872C64E}"/>
              </a:ext>
            </a:extLst>
          </p:cNvPr>
          <p:cNvSpPr txBox="1"/>
          <p:nvPr/>
        </p:nvSpPr>
        <p:spPr>
          <a:xfrm>
            <a:off x="15775117" y="72352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8233C3DB-90EE-F542-8E45-52E479F91BFB}"/>
              </a:ext>
            </a:extLst>
          </p:cNvPr>
          <p:cNvSpPr/>
          <p:nvPr/>
        </p:nvSpPr>
        <p:spPr>
          <a:xfrm>
            <a:off x="15746548" y="7904598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62B6CCD3-6E3A-DC4A-AD4E-F91275F096C4}"/>
              </a:ext>
            </a:extLst>
          </p:cNvPr>
          <p:cNvSpPr txBox="1"/>
          <p:nvPr/>
        </p:nvSpPr>
        <p:spPr>
          <a:xfrm>
            <a:off x="15775117" y="1005005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C5781CF1-688C-7D49-9B1D-7A2387B19A8D}"/>
              </a:ext>
            </a:extLst>
          </p:cNvPr>
          <p:cNvSpPr/>
          <p:nvPr/>
        </p:nvSpPr>
        <p:spPr>
          <a:xfrm>
            <a:off x="15746548" y="10719386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20" name="Freeform 150">
            <a:extLst>
              <a:ext uri="{FF2B5EF4-FFF2-40B4-BE49-F238E27FC236}">
                <a16:creationId xmlns:a16="http://schemas.microsoft.com/office/drawing/2014/main" id="{EF7063B1-244F-F848-96AF-14FFE937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07" y="464545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21" name="Freeform 150">
            <a:extLst>
              <a:ext uri="{FF2B5EF4-FFF2-40B4-BE49-F238E27FC236}">
                <a16:creationId xmlns:a16="http://schemas.microsoft.com/office/drawing/2014/main" id="{22635741-80DC-0C47-AF16-06C1F4DA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07" y="742615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122" name="Freeform 150">
            <a:extLst>
              <a:ext uri="{FF2B5EF4-FFF2-40B4-BE49-F238E27FC236}">
                <a16:creationId xmlns:a16="http://schemas.microsoft.com/office/drawing/2014/main" id="{D2EB4BAD-981B-6445-80C8-F91BAACE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07" y="1022771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0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77684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worldwide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map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CABC3A-BC0A-BB45-918C-7C9408911E90}"/>
              </a:ext>
            </a:extLst>
          </p:cNvPr>
          <p:cNvGrpSpPr/>
          <p:nvPr/>
        </p:nvGrpSpPr>
        <p:grpSpPr>
          <a:xfrm flipH="1">
            <a:off x="1176273" y="4420481"/>
            <a:ext cx="8276624" cy="7683900"/>
            <a:chOff x="15132016" y="4420481"/>
            <a:chExt cx="8276624" cy="76839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BDE95AF-A03C-A34C-91B3-B19282598792}"/>
                </a:ext>
              </a:extLst>
            </p:cNvPr>
            <p:cNvGrpSpPr/>
            <p:nvPr/>
          </p:nvGrpSpPr>
          <p:grpSpPr>
            <a:xfrm>
              <a:off x="16663157" y="4420481"/>
              <a:ext cx="6745483" cy="2054324"/>
              <a:chOff x="16663157" y="4837470"/>
              <a:chExt cx="6745483" cy="2054324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C54E11BB-3E0B-8E4C-81D5-99A40D82F4B0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B1B78DE3-5F8D-124E-82F0-A5078AB4093E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3C68363D-5BB2-1E42-BB94-C75B827FFA24}"/>
                </a:ext>
              </a:extLst>
            </p:cNvPr>
            <p:cNvSpPr txBox="1"/>
            <p:nvPr/>
          </p:nvSpPr>
          <p:spPr>
            <a:xfrm>
              <a:off x="16691726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67E2A73C-3771-0D44-815F-46BA6F5582CF}"/>
                </a:ext>
              </a:extLst>
            </p:cNvPr>
            <p:cNvSpPr/>
            <p:nvPr/>
          </p:nvSpPr>
          <p:spPr>
            <a:xfrm>
              <a:off x="16663157" y="7904598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A289AE9C-9382-B145-8804-55CF4CCB9FBA}"/>
                </a:ext>
              </a:extLst>
            </p:cNvPr>
            <p:cNvSpPr txBox="1"/>
            <p:nvPr/>
          </p:nvSpPr>
          <p:spPr>
            <a:xfrm>
              <a:off x="16691726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EE343579-F5CA-A744-85A1-C1D9E4FA6F18}"/>
                </a:ext>
              </a:extLst>
            </p:cNvPr>
            <p:cNvSpPr/>
            <p:nvPr/>
          </p:nvSpPr>
          <p:spPr>
            <a:xfrm>
              <a:off x="16663157" y="10719386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7" name="Freeform 150">
              <a:extLst>
                <a:ext uri="{FF2B5EF4-FFF2-40B4-BE49-F238E27FC236}">
                  <a16:creationId xmlns:a16="http://schemas.microsoft.com/office/drawing/2014/main" id="{512E1735-8BE0-3D45-ADB5-AB621DF1B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4645459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78" name="Freeform 150">
              <a:extLst>
                <a:ext uri="{FF2B5EF4-FFF2-40B4-BE49-F238E27FC236}">
                  <a16:creationId xmlns:a16="http://schemas.microsoft.com/office/drawing/2014/main" id="{D24B4747-12DD-FE4F-9010-B3D4A26F2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7426153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79" name="Freeform 150">
              <a:extLst>
                <a:ext uri="{FF2B5EF4-FFF2-40B4-BE49-F238E27FC236}">
                  <a16:creationId xmlns:a16="http://schemas.microsoft.com/office/drawing/2014/main" id="{3A84AF9F-2823-0C40-9A15-1FEDA223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1022771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C8D96E-AC70-464E-BADC-403DC40EC9B7}"/>
              </a:ext>
            </a:extLst>
          </p:cNvPr>
          <p:cNvGrpSpPr/>
          <p:nvPr/>
        </p:nvGrpSpPr>
        <p:grpSpPr>
          <a:xfrm>
            <a:off x="10594835" y="4917786"/>
            <a:ext cx="11722122" cy="6134728"/>
            <a:chOff x="10395877" y="5410203"/>
            <a:chExt cx="12024443" cy="62929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BAE9BA-BA99-A94A-96D1-D809009A23AA}"/>
                </a:ext>
              </a:extLst>
            </p:cNvPr>
            <p:cNvGrpSpPr/>
            <p:nvPr/>
          </p:nvGrpSpPr>
          <p:grpSpPr>
            <a:xfrm>
              <a:off x="10395877" y="5410203"/>
              <a:ext cx="12024443" cy="6292947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9" name="Freeform 781">
                <a:extLst>
                  <a:ext uri="{FF2B5EF4-FFF2-40B4-BE49-F238E27FC236}">
                    <a16:creationId xmlns:a16="http://schemas.microsoft.com/office/drawing/2014/main" id="{5A96F976-B6D9-9943-A24D-022AF4E98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" name="Freeform 403">
                <a:extLst>
                  <a:ext uri="{FF2B5EF4-FFF2-40B4-BE49-F238E27FC236}">
                    <a16:creationId xmlns:a16="http://schemas.microsoft.com/office/drawing/2014/main" id="{0D80B27D-D757-9449-BE51-C8D235B32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" name="Freeform 404">
                <a:extLst>
                  <a:ext uri="{FF2B5EF4-FFF2-40B4-BE49-F238E27FC236}">
                    <a16:creationId xmlns:a16="http://schemas.microsoft.com/office/drawing/2014/main" id="{94F14AED-89C4-F24B-BF4E-EAF3EE8E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" name="Freeform 405">
                <a:extLst>
                  <a:ext uri="{FF2B5EF4-FFF2-40B4-BE49-F238E27FC236}">
                    <a16:creationId xmlns:a16="http://schemas.microsoft.com/office/drawing/2014/main" id="{B55D9253-3735-4942-84F6-6C421C6E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" name="Freeform 406">
                <a:extLst>
                  <a:ext uri="{FF2B5EF4-FFF2-40B4-BE49-F238E27FC236}">
                    <a16:creationId xmlns:a16="http://schemas.microsoft.com/office/drawing/2014/main" id="{A9810195-E828-694D-AF9B-F288AD70E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" name="Freeform 407">
                <a:extLst>
                  <a:ext uri="{FF2B5EF4-FFF2-40B4-BE49-F238E27FC236}">
                    <a16:creationId xmlns:a16="http://schemas.microsoft.com/office/drawing/2014/main" id="{3768484E-998C-8C4D-998A-E91B93DB9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8">
                <a:extLst>
                  <a:ext uri="{FF2B5EF4-FFF2-40B4-BE49-F238E27FC236}">
                    <a16:creationId xmlns:a16="http://schemas.microsoft.com/office/drawing/2014/main" id="{7A6F8A1F-9122-5947-BCD5-8197D15E7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9">
                <a:extLst>
                  <a:ext uri="{FF2B5EF4-FFF2-40B4-BE49-F238E27FC236}">
                    <a16:creationId xmlns:a16="http://schemas.microsoft.com/office/drawing/2014/main" id="{CD907A73-8F1C-7D41-BB70-04DFD92D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10">
                <a:extLst>
                  <a:ext uri="{FF2B5EF4-FFF2-40B4-BE49-F238E27FC236}">
                    <a16:creationId xmlns:a16="http://schemas.microsoft.com/office/drawing/2014/main" id="{AD72E921-7E0E-DE45-949C-3B419BE46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11">
                <a:extLst>
                  <a:ext uri="{FF2B5EF4-FFF2-40B4-BE49-F238E27FC236}">
                    <a16:creationId xmlns:a16="http://schemas.microsoft.com/office/drawing/2014/main" id="{1105ADD8-61F9-CA4F-9494-B935EAB15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12">
                <a:extLst>
                  <a:ext uri="{FF2B5EF4-FFF2-40B4-BE49-F238E27FC236}">
                    <a16:creationId xmlns:a16="http://schemas.microsoft.com/office/drawing/2014/main" id="{1A55ED1C-7510-9643-8D35-8C0E0F01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" name="Freeform 413">
                <a:extLst>
                  <a:ext uri="{FF2B5EF4-FFF2-40B4-BE49-F238E27FC236}">
                    <a16:creationId xmlns:a16="http://schemas.microsoft.com/office/drawing/2014/main" id="{3918CE71-F895-974A-B37C-8C7416C9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14">
                <a:extLst>
                  <a:ext uri="{FF2B5EF4-FFF2-40B4-BE49-F238E27FC236}">
                    <a16:creationId xmlns:a16="http://schemas.microsoft.com/office/drawing/2014/main" id="{6E800723-A3AE-B54E-BD90-46B3A331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" name="Freeform 415">
                <a:extLst>
                  <a:ext uri="{FF2B5EF4-FFF2-40B4-BE49-F238E27FC236}">
                    <a16:creationId xmlns:a16="http://schemas.microsoft.com/office/drawing/2014/main" id="{1C640B65-591B-854A-93CB-8413A4E8C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" name="Freeform 416">
                <a:extLst>
                  <a:ext uri="{FF2B5EF4-FFF2-40B4-BE49-F238E27FC236}">
                    <a16:creationId xmlns:a16="http://schemas.microsoft.com/office/drawing/2014/main" id="{43A48A72-C055-7A42-81D1-5E5DC4C1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" name="Freeform 417">
                <a:extLst>
                  <a:ext uri="{FF2B5EF4-FFF2-40B4-BE49-F238E27FC236}">
                    <a16:creationId xmlns:a16="http://schemas.microsoft.com/office/drawing/2014/main" id="{A88FB7B4-8D1E-6F4B-84FF-6E1E67FFD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" name="Freeform 418">
                <a:extLst>
                  <a:ext uri="{FF2B5EF4-FFF2-40B4-BE49-F238E27FC236}">
                    <a16:creationId xmlns:a16="http://schemas.microsoft.com/office/drawing/2014/main" id="{9FCDCA0C-BF9A-E346-8E48-53CF8F4D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" name="Freeform 419">
                <a:extLst>
                  <a:ext uri="{FF2B5EF4-FFF2-40B4-BE49-F238E27FC236}">
                    <a16:creationId xmlns:a16="http://schemas.microsoft.com/office/drawing/2014/main" id="{0F17884F-6ADB-1F41-A084-2E1A1CE2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" name="Freeform 420">
                <a:extLst>
                  <a:ext uri="{FF2B5EF4-FFF2-40B4-BE49-F238E27FC236}">
                    <a16:creationId xmlns:a16="http://schemas.microsoft.com/office/drawing/2014/main" id="{3B5F7303-7607-774D-A7D6-93E83D4A2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21">
                <a:extLst>
                  <a:ext uri="{FF2B5EF4-FFF2-40B4-BE49-F238E27FC236}">
                    <a16:creationId xmlns:a16="http://schemas.microsoft.com/office/drawing/2014/main" id="{8D3D0B7E-CE73-B04F-A10C-CEA57218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" name="Freeform 422">
                <a:extLst>
                  <a:ext uri="{FF2B5EF4-FFF2-40B4-BE49-F238E27FC236}">
                    <a16:creationId xmlns:a16="http://schemas.microsoft.com/office/drawing/2014/main" id="{964A607B-199B-5D4F-859E-FACC5DE6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23">
                <a:extLst>
                  <a:ext uri="{FF2B5EF4-FFF2-40B4-BE49-F238E27FC236}">
                    <a16:creationId xmlns:a16="http://schemas.microsoft.com/office/drawing/2014/main" id="{CD70AE21-2237-E848-BE79-E1A94BDB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24">
                <a:extLst>
                  <a:ext uri="{FF2B5EF4-FFF2-40B4-BE49-F238E27FC236}">
                    <a16:creationId xmlns:a16="http://schemas.microsoft.com/office/drawing/2014/main" id="{B940E3BA-8B7F-9043-8FFC-886BC326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25">
                <a:extLst>
                  <a:ext uri="{FF2B5EF4-FFF2-40B4-BE49-F238E27FC236}">
                    <a16:creationId xmlns:a16="http://schemas.microsoft.com/office/drawing/2014/main" id="{5EA2474C-D338-C540-BD00-54201C6DC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" name="Freeform 426">
                <a:extLst>
                  <a:ext uri="{FF2B5EF4-FFF2-40B4-BE49-F238E27FC236}">
                    <a16:creationId xmlns:a16="http://schemas.microsoft.com/office/drawing/2014/main" id="{408C89EB-0189-D54B-B243-D58868FC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" name="Freeform 427">
                <a:extLst>
                  <a:ext uri="{FF2B5EF4-FFF2-40B4-BE49-F238E27FC236}">
                    <a16:creationId xmlns:a16="http://schemas.microsoft.com/office/drawing/2014/main" id="{D03C1C83-C6AA-FC41-8C6C-FEC9FA4C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" name="Freeform 428">
                <a:extLst>
                  <a:ext uri="{FF2B5EF4-FFF2-40B4-BE49-F238E27FC236}">
                    <a16:creationId xmlns:a16="http://schemas.microsoft.com/office/drawing/2014/main" id="{50287A52-7C51-714C-A6E8-2B363489A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29">
                <a:extLst>
                  <a:ext uri="{FF2B5EF4-FFF2-40B4-BE49-F238E27FC236}">
                    <a16:creationId xmlns:a16="http://schemas.microsoft.com/office/drawing/2014/main" id="{17CD786C-1040-284D-B5E4-F9804752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1DE0C6-308A-A342-AC42-564881FC9E03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24" name="Freeform 430">
                  <a:extLst>
                    <a:ext uri="{FF2B5EF4-FFF2-40B4-BE49-F238E27FC236}">
                      <a16:creationId xmlns:a16="http://schemas.microsoft.com/office/drawing/2014/main" id="{1A2DA21D-8CB2-0E46-BF22-35D13FDB5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431">
                  <a:extLst>
                    <a:ext uri="{FF2B5EF4-FFF2-40B4-BE49-F238E27FC236}">
                      <a16:creationId xmlns:a16="http://schemas.microsoft.com/office/drawing/2014/main" id="{83B21313-FD19-BF4A-8151-0E0D178BF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48" name="Freeform 432">
                <a:extLst>
                  <a:ext uri="{FF2B5EF4-FFF2-40B4-BE49-F238E27FC236}">
                    <a16:creationId xmlns:a16="http://schemas.microsoft.com/office/drawing/2014/main" id="{CA22D888-F8FE-164D-A31C-379A0752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33">
                <a:extLst>
                  <a:ext uri="{FF2B5EF4-FFF2-40B4-BE49-F238E27FC236}">
                    <a16:creationId xmlns:a16="http://schemas.microsoft.com/office/drawing/2014/main" id="{4F7098C4-F8BC-FC41-876E-7622BEAF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34">
                <a:extLst>
                  <a:ext uri="{FF2B5EF4-FFF2-40B4-BE49-F238E27FC236}">
                    <a16:creationId xmlns:a16="http://schemas.microsoft.com/office/drawing/2014/main" id="{F1F4CD2A-E4B0-B44C-AD47-66BD7B8E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35">
                <a:extLst>
                  <a:ext uri="{FF2B5EF4-FFF2-40B4-BE49-F238E27FC236}">
                    <a16:creationId xmlns:a16="http://schemas.microsoft.com/office/drawing/2014/main" id="{52C13B3E-817F-1942-81E3-1A2748777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36">
                <a:extLst>
                  <a:ext uri="{FF2B5EF4-FFF2-40B4-BE49-F238E27FC236}">
                    <a16:creationId xmlns:a16="http://schemas.microsoft.com/office/drawing/2014/main" id="{EF13497D-075F-F64D-84F5-DCEFCB70B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37">
                <a:extLst>
                  <a:ext uri="{FF2B5EF4-FFF2-40B4-BE49-F238E27FC236}">
                    <a16:creationId xmlns:a16="http://schemas.microsoft.com/office/drawing/2014/main" id="{C33C9C02-99D3-DB49-ABB3-E28E8ECF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38">
                <a:extLst>
                  <a:ext uri="{FF2B5EF4-FFF2-40B4-BE49-F238E27FC236}">
                    <a16:creationId xmlns:a16="http://schemas.microsoft.com/office/drawing/2014/main" id="{AACEEA04-03FD-C344-B1B4-EABEB20E2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39">
                <a:extLst>
                  <a:ext uri="{FF2B5EF4-FFF2-40B4-BE49-F238E27FC236}">
                    <a16:creationId xmlns:a16="http://schemas.microsoft.com/office/drawing/2014/main" id="{D7ECD13F-DF76-A140-A13F-1E2E57B0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40">
                <a:extLst>
                  <a:ext uri="{FF2B5EF4-FFF2-40B4-BE49-F238E27FC236}">
                    <a16:creationId xmlns:a16="http://schemas.microsoft.com/office/drawing/2014/main" id="{ADD46965-3F37-7D45-A14C-337D1647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41">
                <a:extLst>
                  <a:ext uri="{FF2B5EF4-FFF2-40B4-BE49-F238E27FC236}">
                    <a16:creationId xmlns:a16="http://schemas.microsoft.com/office/drawing/2014/main" id="{FCD544C0-4B65-9049-820F-FB095244D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42">
                <a:extLst>
                  <a:ext uri="{FF2B5EF4-FFF2-40B4-BE49-F238E27FC236}">
                    <a16:creationId xmlns:a16="http://schemas.microsoft.com/office/drawing/2014/main" id="{88685EF4-0E39-DC4F-9D46-4767F8C2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43">
                <a:extLst>
                  <a:ext uri="{FF2B5EF4-FFF2-40B4-BE49-F238E27FC236}">
                    <a16:creationId xmlns:a16="http://schemas.microsoft.com/office/drawing/2014/main" id="{A315BFF0-5321-9041-8F4D-0DEE9C6C2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44">
                <a:extLst>
                  <a:ext uri="{FF2B5EF4-FFF2-40B4-BE49-F238E27FC236}">
                    <a16:creationId xmlns:a16="http://schemas.microsoft.com/office/drawing/2014/main" id="{5132B6DE-6E87-444B-8811-F74E1C82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45">
                <a:extLst>
                  <a:ext uri="{FF2B5EF4-FFF2-40B4-BE49-F238E27FC236}">
                    <a16:creationId xmlns:a16="http://schemas.microsoft.com/office/drawing/2014/main" id="{50432F8D-724F-C346-A4A6-71E13E46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46">
                <a:extLst>
                  <a:ext uri="{FF2B5EF4-FFF2-40B4-BE49-F238E27FC236}">
                    <a16:creationId xmlns:a16="http://schemas.microsoft.com/office/drawing/2014/main" id="{BBA9D2D3-E68B-5342-BE01-B57B8A6E7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47">
                <a:extLst>
                  <a:ext uri="{FF2B5EF4-FFF2-40B4-BE49-F238E27FC236}">
                    <a16:creationId xmlns:a16="http://schemas.microsoft.com/office/drawing/2014/main" id="{9FCDF524-8546-F04D-BEA0-53F695E6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48">
                <a:extLst>
                  <a:ext uri="{FF2B5EF4-FFF2-40B4-BE49-F238E27FC236}">
                    <a16:creationId xmlns:a16="http://schemas.microsoft.com/office/drawing/2014/main" id="{996FF10F-9643-AD41-8352-A5EA7D5F9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49">
                <a:extLst>
                  <a:ext uri="{FF2B5EF4-FFF2-40B4-BE49-F238E27FC236}">
                    <a16:creationId xmlns:a16="http://schemas.microsoft.com/office/drawing/2014/main" id="{0597292E-0AC9-EA48-A8E7-25A4C787D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50">
                <a:extLst>
                  <a:ext uri="{FF2B5EF4-FFF2-40B4-BE49-F238E27FC236}">
                    <a16:creationId xmlns:a16="http://schemas.microsoft.com/office/drawing/2014/main" id="{2A0EC28D-F099-E946-814F-8A4DFC738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51">
                <a:extLst>
                  <a:ext uri="{FF2B5EF4-FFF2-40B4-BE49-F238E27FC236}">
                    <a16:creationId xmlns:a16="http://schemas.microsoft.com/office/drawing/2014/main" id="{288A9866-6DE8-8B47-9693-3455C4B82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52">
                <a:extLst>
                  <a:ext uri="{FF2B5EF4-FFF2-40B4-BE49-F238E27FC236}">
                    <a16:creationId xmlns:a16="http://schemas.microsoft.com/office/drawing/2014/main" id="{066E30C4-457A-2040-AA93-7E5843BCE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53">
                <a:extLst>
                  <a:ext uri="{FF2B5EF4-FFF2-40B4-BE49-F238E27FC236}">
                    <a16:creationId xmlns:a16="http://schemas.microsoft.com/office/drawing/2014/main" id="{7B216321-0729-D043-A301-60DD78643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54">
                <a:extLst>
                  <a:ext uri="{FF2B5EF4-FFF2-40B4-BE49-F238E27FC236}">
                    <a16:creationId xmlns:a16="http://schemas.microsoft.com/office/drawing/2014/main" id="{530C23C7-31B7-6D42-B922-6F14CE2FB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55">
                <a:extLst>
                  <a:ext uri="{FF2B5EF4-FFF2-40B4-BE49-F238E27FC236}">
                    <a16:creationId xmlns:a16="http://schemas.microsoft.com/office/drawing/2014/main" id="{39E07EA5-3B58-6240-8D1E-A2401BB79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56">
                <a:extLst>
                  <a:ext uri="{FF2B5EF4-FFF2-40B4-BE49-F238E27FC236}">
                    <a16:creationId xmlns:a16="http://schemas.microsoft.com/office/drawing/2014/main" id="{D00A1ADF-576B-3D4E-BAE1-63F5A26FE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7">
                <a:extLst>
                  <a:ext uri="{FF2B5EF4-FFF2-40B4-BE49-F238E27FC236}">
                    <a16:creationId xmlns:a16="http://schemas.microsoft.com/office/drawing/2014/main" id="{3A9B777B-9961-BB46-BE8C-7194E38E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8">
                <a:extLst>
                  <a:ext uri="{FF2B5EF4-FFF2-40B4-BE49-F238E27FC236}">
                    <a16:creationId xmlns:a16="http://schemas.microsoft.com/office/drawing/2014/main" id="{C88448C1-CEAE-554E-91B6-B82A7550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9">
                <a:extLst>
                  <a:ext uri="{FF2B5EF4-FFF2-40B4-BE49-F238E27FC236}">
                    <a16:creationId xmlns:a16="http://schemas.microsoft.com/office/drawing/2014/main" id="{B4729BDF-E63C-E641-AC14-5011527D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60">
                <a:extLst>
                  <a:ext uri="{FF2B5EF4-FFF2-40B4-BE49-F238E27FC236}">
                    <a16:creationId xmlns:a16="http://schemas.microsoft.com/office/drawing/2014/main" id="{071FC70D-865C-3C42-8852-CF0BB7ED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61">
                <a:extLst>
                  <a:ext uri="{FF2B5EF4-FFF2-40B4-BE49-F238E27FC236}">
                    <a16:creationId xmlns:a16="http://schemas.microsoft.com/office/drawing/2014/main" id="{4DD9F4C3-4B9D-4C4A-BBAA-E31AD20B8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62">
                <a:extLst>
                  <a:ext uri="{FF2B5EF4-FFF2-40B4-BE49-F238E27FC236}">
                    <a16:creationId xmlns:a16="http://schemas.microsoft.com/office/drawing/2014/main" id="{72242137-63C4-C545-9EB1-ED6DDF77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63">
                <a:extLst>
                  <a:ext uri="{FF2B5EF4-FFF2-40B4-BE49-F238E27FC236}">
                    <a16:creationId xmlns:a16="http://schemas.microsoft.com/office/drawing/2014/main" id="{BDA12F44-F977-B347-986C-BFF4BCF8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64">
                <a:extLst>
                  <a:ext uri="{FF2B5EF4-FFF2-40B4-BE49-F238E27FC236}">
                    <a16:creationId xmlns:a16="http://schemas.microsoft.com/office/drawing/2014/main" id="{42FE5745-4DEA-1E48-B170-3A4D4DD87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65">
                <a:extLst>
                  <a:ext uri="{FF2B5EF4-FFF2-40B4-BE49-F238E27FC236}">
                    <a16:creationId xmlns:a16="http://schemas.microsoft.com/office/drawing/2014/main" id="{BE9E7674-F4E8-B44A-B2C7-4A3E955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66">
                <a:extLst>
                  <a:ext uri="{FF2B5EF4-FFF2-40B4-BE49-F238E27FC236}">
                    <a16:creationId xmlns:a16="http://schemas.microsoft.com/office/drawing/2014/main" id="{2D9097DC-FDCE-A940-967A-1633889D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7">
                <a:extLst>
                  <a:ext uri="{FF2B5EF4-FFF2-40B4-BE49-F238E27FC236}">
                    <a16:creationId xmlns:a16="http://schemas.microsoft.com/office/drawing/2014/main" id="{31005CD2-92B1-3343-B1EB-C624D501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8">
                <a:extLst>
                  <a:ext uri="{FF2B5EF4-FFF2-40B4-BE49-F238E27FC236}">
                    <a16:creationId xmlns:a16="http://schemas.microsoft.com/office/drawing/2014/main" id="{DEE8977B-589C-BE4A-8A11-5A4B4245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9">
                <a:extLst>
                  <a:ext uri="{FF2B5EF4-FFF2-40B4-BE49-F238E27FC236}">
                    <a16:creationId xmlns:a16="http://schemas.microsoft.com/office/drawing/2014/main" id="{0BCA299D-1739-0E43-8782-50CF8341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70">
                <a:extLst>
                  <a:ext uri="{FF2B5EF4-FFF2-40B4-BE49-F238E27FC236}">
                    <a16:creationId xmlns:a16="http://schemas.microsoft.com/office/drawing/2014/main" id="{2DD1101C-D671-BE43-B795-80BABE0F7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71">
                <a:extLst>
                  <a:ext uri="{FF2B5EF4-FFF2-40B4-BE49-F238E27FC236}">
                    <a16:creationId xmlns:a16="http://schemas.microsoft.com/office/drawing/2014/main" id="{6005CC08-BE4D-5B42-9007-F23418D3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72">
                <a:extLst>
                  <a:ext uri="{FF2B5EF4-FFF2-40B4-BE49-F238E27FC236}">
                    <a16:creationId xmlns:a16="http://schemas.microsoft.com/office/drawing/2014/main" id="{5A0931F5-6149-F340-BEE3-3544A5298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73">
                <a:extLst>
                  <a:ext uri="{FF2B5EF4-FFF2-40B4-BE49-F238E27FC236}">
                    <a16:creationId xmlns:a16="http://schemas.microsoft.com/office/drawing/2014/main" id="{DF5A2281-1029-3C40-B4EF-83525B5AC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74">
                <a:extLst>
                  <a:ext uri="{FF2B5EF4-FFF2-40B4-BE49-F238E27FC236}">
                    <a16:creationId xmlns:a16="http://schemas.microsoft.com/office/drawing/2014/main" id="{D1154879-81AC-B94F-BD6B-F796A1F6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75">
                <a:extLst>
                  <a:ext uri="{FF2B5EF4-FFF2-40B4-BE49-F238E27FC236}">
                    <a16:creationId xmlns:a16="http://schemas.microsoft.com/office/drawing/2014/main" id="{FC692648-ECF9-324C-B5D8-6E9051AB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76">
                <a:extLst>
                  <a:ext uri="{FF2B5EF4-FFF2-40B4-BE49-F238E27FC236}">
                    <a16:creationId xmlns:a16="http://schemas.microsoft.com/office/drawing/2014/main" id="{89C3DF97-C9CC-3642-A9DA-BEE4FF6A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7">
                <a:extLst>
                  <a:ext uri="{FF2B5EF4-FFF2-40B4-BE49-F238E27FC236}">
                    <a16:creationId xmlns:a16="http://schemas.microsoft.com/office/drawing/2014/main" id="{B5A8C2C7-D58A-D746-949E-C1CB5019C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8">
                <a:extLst>
                  <a:ext uri="{FF2B5EF4-FFF2-40B4-BE49-F238E27FC236}">
                    <a16:creationId xmlns:a16="http://schemas.microsoft.com/office/drawing/2014/main" id="{918BCEAC-6E22-D24B-BF4D-BAC81EC0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9">
                <a:extLst>
                  <a:ext uri="{FF2B5EF4-FFF2-40B4-BE49-F238E27FC236}">
                    <a16:creationId xmlns:a16="http://schemas.microsoft.com/office/drawing/2014/main" id="{B6F76CFA-6E48-5F48-9323-721BBF237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80">
                <a:extLst>
                  <a:ext uri="{FF2B5EF4-FFF2-40B4-BE49-F238E27FC236}">
                    <a16:creationId xmlns:a16="http://schemas.microsoft.com/office/drawing/2014/main" id="{A4345F82-EB3F-7D47-BE97-9E0BEF15A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81">
                <a:extLst>
                  <a:ext uri="{FF2B5EF4-FFF2-40B4-BE49-F238E27FC236}">
                    <a16:creationId xmlns:a16="http://schemas.microsoft.com/office/drawing/2014/main" id="{8A721CFA-B897-1D4F-8C9A-95479F6B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82">
                <a:extLst>
                  <a:ext uri="{FF2B5EF4-FFF2-40B4-BE49-F238E27FC236}">
                    <a16:creationId xmlns:a16="http://schemas.microsoft.com/office/drawing/2014/main" id="{A91B289E-3BEC-6F43-954B-345D354C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83">
                <a:extLst>
                  <a:ext uri="{FF2B5EF4-FFF2-40B4-BE49-F238E27FC236}">
                    <a16:creationId xmlns:a16="http://schemas.microsoft.com/office/drawing/2014/main" id="{7850DA50-4C27-FE48-B41D-DCD125C8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84">
                <a:extLst>
                  <a:ext uri="{FF2B5EF4-FFF2-40B4-BE49-F238E27FC236}">
                    <a16:creationId xmlns:a16="http://schemas.microsoft.com/office/drawing/2014/main" id="{2154165B-030B-7C43-AEB1-E6F15005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85">
                <a:extLst>
                  <a:ext uri="{FF2B5EF4-FFF2-40B4-BE49-F238E27FC236}">
                    <a16:creationId xmlns:a16="http://schemas.microsoft.com/office/drawing/2014/main" id="{7DB72DDA-74FF-4146-ABDA-08155695B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6">
                <a:extLst>
                  <a:ext uri="{FF2B5EF4-FFF2-40B4-BE49-F238E27FC236}">
                    <a16:creationId xmlns:a16="http://schemas.microsoft.com/office/drawing/2014/main" id="{33CDABAD-2874-B740-88DA-0E8D6CE0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7">
                <a:extLst>
                  <a:ext uri="{FF2B5EF4-FFF2-40B4-BE49-F238E27FC236}">
                    <a16:creationId xmlns:a16="http://schemas.microsoft.com/office/drawing/2014/main" id="{55925AF6-5A51-3C4B-AC9C-83D327D9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8">
                <a:extLst>
                  <a:ext uri="{FF2B5EF4-FFF2-40B4-BE49-F238E27FC236}">
                    <a16:creationId xmlns:a16="http://schemas.microsoft.com/office/drawing/2014/main" id="{FECE5DB2-DADA-424B-9A89-7768E6C1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9">
                <a:extLst>
                  <a:ext uri="{FF2B5EF4-FFF2-40B4-BE49-F238E27FC236}">
                    <a16:creationId xmlns:a16="http://schemas.microsoft.com/office/drawing/2014/main" id="{5CB588CA-1178-294F-BD80-A53C8732A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90">
                <a:extLst>
                  <a:ext uri="{FF2B5EF4-FFF2-40B4-BE49-F238E27FC236}">
                    <a16:creationId xmlns:a16="http://schemas.microsoft.com/office/drawing/2014/main" id="{9155BBE6-AB39-8C49-B4D8-A3C16A40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91">
                <a:extLst>
                  <a:ext uri="{FF2B5EF4-FFF2-40B4-BE49-F238E27FC236}">
                    <a16:creationId xmlns:a16="http://schemas.microsoft.com/office/drawing/2014/main" id="{073E1D33-BB52-8548-93CB-DE3D87FC2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92">
                <a:extLst>
                  <a:ext uri="{FF2B5EF4-FFF2-40B4-BE49-F238E27FC236}">
                    <a16:creationId xmlns:a16="http://schemas.microsoft.com/office/drawing/2014/main" id="{B7690A78-3745-9E49-8404-368541583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93">
                <a:extLst>
                  <a:ext uri="{FF2B5EF4-FFF2-40B4-BE49-F238E27FC236}">
                    <a16:creationId xmlns:a16="http://schemas.microsoft.com/office/drawing/2014/main" id="{E96B8235-E304-CA40-B002-B66D286A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94">
                <a:extLst>
                  <a:ext uri="{FF2B5EF4-FFF2-40B4-BE49-F238E27FC236}">
                    <a16:creationId xmlns:a16="http://schemas.microsoft.com/office/drawing/2014/main" id="{7317A388-58D3-A146-B46B-43EE37273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95">
                <a:extLst>
                  <a:ext uri="{FF2B5EF4-FFF2-40B4-BE49-F238E27FC236}">
                    <a16:creationId xmlns:a16="http://schemas.microsoft.com/office/drawing/2014/main" id="{092EFD69-DB91-F845-B639-311446B27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6">
                <a:extLst>
                  <a:ext uri="{FF2B5EF4-FFF2-40B4-BE49-F238E27FC236}">
                    <a16:creationId xmlns:a16="http://schemas.microsoft.com/office/drawing/2014/main" id="{C0877DF2-9AB0-2847-9D09-8FBB12E78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7">
                <a:extLst>
                  <a:ext uri="{FF2B5EF4-FFF2-40B4-BE49-F238E27FC236}">
                    <a16:creationId xmlns:a16="http://schemas.microsoft.com/office/drawing/2014/main" id="{3AED0915-64E0-7741-AA45-290932896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8">
                <a:extLst>
                  <a:ext uri="{FF2B5EF4-FFF2-40B4-BE49-F238E27FC236}">
                    <a16:creationId xmlns:a16="http://schemas.microsoft.com/office/drawing/2014/main" id="{B898AC8E-46C9-2D47-A5AA-16771D9F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9">
                <a:extLst>
                  <a:ext uri="{FF2B5EF4-FFF2-40B4-BE49-F238E27FC236}">
                    <a16:creationId xmlns:a16="http://schemas.microsoft.com/office/drawing/2014/main" id="{DA8B946B-E5BB-7D48-833E-8805F9E50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500">
                <a:extLst>
                  <a:ext uri="{FF2B5EF4-FFF2-40B4-BE49-F238E27FC236}">
                    <a16:creationId xmlns:a16="http://schemas.microsoft.com/office/drawing/2014/main" id="{87659036-7AFE-0945-B2E6-C5D34DE5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501">
                <a:extLst>
                  <a:ext uri="{FF2B5EF4-FFF2-40B4-BE49-F238E27FC236}">
                    <a16:creationId xmlns:a16="http://schemas.microsoft.com/office/drawing/2014/main" id="{DD133B4F-87BF-B641-AF44-558A517A2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502">
                <a:extLst>
                  <a:ext uri="{FF2B5EF4-FFF2-40B4-BE49-F238E27FC236}">
                    <a16:creationId xmlns:a16="http://schemas.microsoft.com/office/drawing/2014/main" id="{C120A459-31FE-8044-B495-1BDE71503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503">
                <a:extLst>
                  <a:ext uri="{FF2B5EF4-FFF2-40B4-BE49-F238E27FC236}">
                    <a16:creationId xmlns:a16="http://schemas.microsoft.com/office/drawing/2014/main" id="{77CAE196-99FB-004C-8BBA-3C0A073EB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504">
                <a:extLst>
                  <a:ext uri="{FF2B5EF4-FFF2-40B4-BE49-F238E27FC236}">
                    <a16:creationId xmlns:a16="http://schemas.microsoft.com/office/drawing/2014/main" id="{2B3D8C87-7E55-FC4B-B452-B303CBC6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505">
                <a:extLst>
                  <a:ext uri="{FF2B5EF4-FFF2-40B4-BE49-F238E27FC236}">
                    <a16:creationId xmlns:a16="http://schemas.microsoft.com/office/drawing/2014/main" id="{EE5B545B-B401-1543-83E2-0F5F2BC2F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6">
                <a:extLst>
                  <a:ext uri="{FF2B5EF4-FFF2-40B4-BE49-F238E27FC236}">
                    <a16:creationId xmlns:a16="http://schemas.microsoft.com/office/drawing/2014/main" id="{70C21C8C-6D20-9649-B188-B1000F20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7">
                <a:extLst>
                  <a:ext uri="{FF2B5EF4-FFF2-40B4-BE49-F238E27FC236}">
                    <a16:creationId xmlns:a16="http://schemas.microsoft.com/office/drawing/2014/main" id="{98A59596-E8F5-EF43-9FBF-CDE0FE6FE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8">
                <a:extLst>
                  <a:ext uri="{FF2B5EF4-FFF2-40B4-BE49-F238E27FC236}">
                    <a16:creationId xmlns:a16="http://schemas.microsoft.com/office/drawing/2014/main" id="{016D6052-31AA-4A4D-A9B8-65F0DBFA4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9">
                <a:extLst>
                  <a:ext uri="{FF2B5EF4-FFF2-40B4-BE49-F238E27FC236}">
                    <a16:creationId xmlns:a16="http://schemas.microsoft.com/office/drawing/2014/main" id="{C995D7A6-877E-8F40-8BFB-0B645D4EA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10">
                <a:extLst>
                  <a:ext uri="{FF2B5EF4-FFF2-40B4-BE49-F238E27FC236}">
                    <a16:creationId xmlns:a16="http://schemas.microsoft.com/office/drawing/2014/main" id="{61EB15D0-7656-3345-87A7-28733CEE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11">
                <a:extLst>
                  <a:ext uri="{FF2B5EF4-FFF2-40B4-BE49-F238E27FC236}">
                    <a16:creationId xmlns:a16="http://schemas.microsoft.com/office/drawing/2014/main" id="{54F09E0F-88F5-B546-9033-20885119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12">
                <a:extLst>
                  <a:ext uri="{FF2B5EF4-FFF2-40B4-BE49-F238E27FC236}">
                    <a16:creationId xmlns:a16="http://schemas.microsoft.com/office/drawing/2014/main" id="{221C485F-0172-A544-8A52-8DC846B78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13">
                <a:extLst>
                  <a:ext uri="{FF2B5EF4-FFF2-40B4-BE49-F238E27FC236}">
                    <a16:creationId xmlns:a16="http://schemas.microsoft.com/office/drawing/2014/main" id="{2026CDFB-54C4-BD4A-AE5E-04DE2D92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14">
                <a:extLst>
                  <a:ext uri="{FF2B5EF4-FFF2-40B4-BE49-F238E27FC236}">
                    <a16:creationId xmlns:a16="http://schemas.microsoft.com/office/drawing/2014/main" id="{3B1F0733-C088-9D4C-B47D-E041214CB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15">
                <a:extLst>
                  <a:ext uri="{FF2B5EF4-FFF2-40B4-BE49-F238E27FC236}">
                    <a16:creationId xmlns:a16="http://schemas.microsoft.com/office/drawing/2014/main" id="{F394C529-59D5-B14B-83B2-1F2DA6616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6">
                <a:extLst>
                  <a:ext uri="{FF2B5EF4-FFF2-40B4-BE49-F238E27FC236}">
                    <a16:creationId xmlns:a16="http://schemas.microsoft.com/office/drawing/2014/main" id="{BFF55431-0CDE-514E-85B8-FA742A7F3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7">
                <a:extLst>
                  <a:ext uri="{FF2B5EF4-FFF2-40B4-BE49-F238E27FC236}">
                    <a16:creationId xmlns:a16="http://schemas.microsoft.com/office/drawing/2014/main" id="{D59350BE-596E-EE41-810E-AD453DEA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8">
                <a:extLst>
                  <a:ext uri="{FF2B5EF4-FFF2-40B4-BE49-F238E27FC236}">
                    <a16:creationId xmlns:a16="http://schemas.microsoft.com/office/drawing/2014/main" id="{B83D8443-F295-B443-AEBF-2A615A8A0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9">
                <a:extLst>
                  <a:ext uri="{FF2B5EF4-FFF2-40B4-BE49-F238E27FC236}">
                    <a16:creationId xmlns:a16="http://schemas.microsoft.com/office/drawing/2014/main" id="{F303B8CA-C96E-3D4A-96FE-F189ACB12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20">
                <a:extLst>
                  <a:ext uri="{FF2B5EF4-FFF2-40B4-BE49-F238E27FC236}">
                    <a16:creationId xmlns:a16="http://schemas.microsoft.com/office/drawing/2014/main" id="{FC4376A0-2EE8-644E-B357-2979621C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21">
                <a:extLst>
                  <a:ext uri="{FF2B5EF4-FFF2-40B4-BE49-F238E27FC236}">
                    <a16:creationId xmlns:a16="http://schemas.microsoft.com/office/drawing/2014/main" id="{D88BF006-E5B1-BE44-96B0-54DDD198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22">
                <a:extLst>
                  <a:ext uri="{FF2B5EF4-FFF2-40B4-BE49-F238E27FC236}">
                    <a16:creationId xmlns:a16="http://schemas.microsoft.com/office/drawing/2014/main" id="{3EB989C0-24EB-9343-A840-DF40333C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23">
                <a:extLst>
                  <a:ext uri="{FF2B5EF4-FFF2-40B4-BE49-F238E27FC236}">
                    <a16:creationId xmlns:a16="http://schemas.microsoft.com/office/drawing/2014/main" id="{2F2CAEAD-4C47-1847-B7D9-C5A3CCD4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24">
                <a:extLst>
                  <a:ext uri="{FF2B5EF4-FFF2-40B4-BE49-F238E27FC236}">
                    <a16:creationId xmlns:a16="http://schemas.microsoft.com/office/drawing/2014/main" id="{E095A46F-A477-E84B-81D2-D43F7AE0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25">
                <a:extLst>
                  <a:ext uri="{FF2B5EF4-FFF2-40B4-BE49-F238E27FC236}">
                    <a16:creationId xmlns:a16="http://schemas.microsoft.com/office/drawing/2014/main" id="{F8BBE5ED-EE56-884F-821C-D241FE7B6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6">
                <a:extLst>
                  <a:ext uri="{FF2B5EF4-FFF2-40B4-BE49-F238E27FC236}">
                    <a16:creationId xmlns:a16="http://schemas.microsoft.com/office/drawing/2014/main" id="{3CF3F150-8572-2842-8681-AA4A2A4A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7">
                <a:extLst>
                  <a:ext uri="{FF2B5EF4-FFF2-40B4-BE49-F238E27FC236}">
                    <a16:creationId xmlns:a16="http://schemas.microsoft.com/office/drawing/2014/main" id="{1297BFF4-40D1-2842-B162-8EB58F35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8">
                <a:extLst>
                  <a:ext uri="{FF2B5EF4-FFF2-40B4-BE49-F238E27FC236}">
                    <a16:creationId xmlns:a16="http://schemas.microsoft.com/office/drawing/2014/main" id="{22924069-D810-2F40-A885-4AA028AAA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9">
                <a:extLst>
                  <a:ext uri="{FF2B5EF4-FFF2-40B4-BE49-F238E27FC236}">
                    <a16:creationId xmlns:a16="http://schemas.microsoft.com/office/drawing/2014/main" id="{DDA5085E-9EF0-1D4A-B9D8-62ED547BA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30">
                <a:extLst>
                  <a:ext uri="{FF2B5EF4-FFF2-40B4-BE49-F238E27FC236}">
                    <a16:creationId xmlns:a16="http://schemas.microsoft.com/office/drawing/2014/main" id="{4FA84DCB-53AE-AC41-8675-D353DBFBE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31">
                <a:extLst>
                  <a:ext uri="{FF2B5EF4-FFF2-40B4-BE49-F238E27FC236}">
                    <a16:creationId xmlns:a16="http://schemas.microsoft.com/office/drawing/2014/main" id="{432333AD-4DAF-2C43-983D-899044AC4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32">
                <a:extLst>
                  <a:ext uri="{FF2B5EF4-FFF2-40B4-BE49-F238E27FC236}">
                    <a16:creationId xmlns:a16="http://schemas.microsoft.com/office/drawing/2014/main" id="{71AF7304-D480-DD41-AFD0-7A14F7A80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33">
                <a:extLst>
                  <a:ext uri="{FF2B5EF4-FFF2-40B4-BE49-F238E27FC236}">
                    <a16:creationId xmlns:a16="http://schemas.microsoft.com/office/drawing/2014/main" id="{C53F7D02-048B-5C44-A9F7-882C72D7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34">
                <a:extLst>
                  <a:ext uri="{FF2B5EF4-FFF2-40B4-BE49-F238E27FC236}">
                    <a16:creationId xmlns:a16="http://schemas.microsoft.com/office/drawing/2014/main" id="{C741CFF8-4BA6-E14F-95F3-9C35DAE94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35">
                <a:extLst>
                  <a:ext uri="{FF2B5EF4-FFF2-40B4-BE49-F238E27FC236}">
                    <a16:creationId xmlns:a16="http://schemas.microsoft.com/office/drawing/2014/main" id="{D7201E15-047E-E944-AD54-D7052190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6">
                <a:extLst>
                  <a:ext uri="{FF2B5EF4-FFF2-40B4-BE49-F238E27FC236}">
                    <a16:creationId xmlns:a16="http://schemas.microsoft.com/office/drawing/2014/main" id="{A94B4345-F2C1-9C41-8FA6-932B84FE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7">
                <a:extLst>
                  <a:ext uri="{FF2B5EF4-FFF2-40B4-BE49-F238E27FC236}">
                    <a16:creationId xmlns:a16="http://schemas.microsoft.com/office/drawing/2014/main" id="{A7DB11BA-4717-894B-AD6E-8B58AF87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8">
                <a:extLst>
                  <a:ext uri="{FF2B5EF4-FFF2-40B4-BE49-F238E27FC236}">
                    <a16:creationId xmlns:a16="http://schemas.microsoft.com/office/drawing/2014/main" id="{20F6B9C5-BA0E-6B49-9799-6A801839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9">
                <a:extLst>
                  <a:ext uri="{FF2B5EF4-FFF2-40B4-BE49-F238E27FC236}">
                    <a16:creationId xmlns:a16="http://schemas.microsoft.com/office/drawing/2014/main" id="{43404FDF-EA75-194C-A002-7857138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40">
                <a:extLst>
                  <a:ext uri="{FF2B5EF4-FFF2-40B4-BE49-F238E27FC236}">
                    <a16:creationId xmlns:a16="http://schemas.microsoft.com/office/drawing/2014/main" id="{C4005992-8999-A448-A1F9-25EF68310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41">
                <a:extLst>
                  <a:ext uri="{FF2B5EF4-FFF2-40B4-BE49-F238E27FC236}">
                    <a16:creationId xmlns:a16="http://schemas.microsoft.com/office/drawing/2014/main" id="{46B0D550-836C-984B-BF6C-F8B37C604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42">
                <a:extLst>
                  <a:ext uri="{FF2B5EF4-FFF2-40B4-BE49-F238E27FC236}">
                    <a16:creationId xmlns:a16="http://schemas.microsoft.com/office/drawing/2014/main" id="{99A7FB67-6E6A-7F4F-A1E6-4211423C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43">
                <a:extLst>
                  <a:ext uri="{FF2B5EF4-FFF2-40B4-BE49-F238E27FC236}">
                    <a16:creationId xmlns:a16="http://schemas.microsoft.com/office/drawing/2014/main" id="{ACE82D2B-308D-3A43-809E-DA11602A9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44">
                <a:extLst>
                  <a:ext uri="{FF2B5EF4-FFF2-40B4-BE49-F238E27FC236}">
                    <a16:creationId xmlns:a16="http://schemas.microsoft.com/office/drawing/2014/main" id="{53AF63C2-0049-5940-9D98-88C3BE95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45">
                <a:extLst>
                  <a:ext uri="{FF2B5EF4-FFF2-40B4-BE49-F238E27FC236}">
                    <a16:creationId xmlns:a16="http://schemas.microsoft.com/office/drawing/2014/main" id="{C17CAA9D-3EC7-4042-BF17-F97D7CBD4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6">
                <a:extLst>
                  <a:ext uri="{FF2B5EF4-FFF2-40B4-BE49-F238E27FC236}">
                    <a16:creationId xmlns:a16="http://schemas.microsoft.com/office/drawing/2014/main" id="{C469DA16-5119-5B43-9D43-12BA6354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7">
                <a:extLst>
                  <a:ext uri="{FF2B5EF4-FFF2-40B4-BE49-F238E27FC236}">
                    <a16:creationId xmlns:a16="http://schemas.microsoft.com/office/drawing/2014/main" id="{0203BD6A-E855-2D43-A240-5882649E3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8">
                <a:extLst>
                  <a:ext uri="{FF2B5EF4-FFF2-40B4-BE49-F238E27FC236}">
                    <a16:creationId xmlns:a16="http://schemas.microsoft.com/office/drawing/2014/main" id="{BCFA83D5-D3CA-A341-8B13-9E41ED31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9">
                <a:extLst>
                  <a:ext uri="{FF2B5EF4-FFF2-40B4-BE49-F238E27FC236}">
                    <a16:creationId xmlns:a16="http://schemas.microsoft.com/office/drawing/2014/main" id="{174D31AC-D76C-AC40-9344-177C6B94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50">
                <a:extLst>
                  <a:ext uri="{FF2B5EF4-FFF2-40B4-BE49-F238E27FC236}">
                    <a16:creationId xmlns:a16="http://schemas.microsoft.com/office/drawing/2014/main" id="{696A03BB-964C-9248-B3EF-96D6306F5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51">
                <a:extLst>
                  <a:ext uri="{FF2B5EF4-FFF2-40B4-BE49-F238E27FC236}">
                    <a16:creationId xmlns:a16="http://schemas.microsoft.com/office/drawing/2014/main" id="{59581572-C19B-5C4C-817B-4B9A66383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52">
                <a:extLst>
                  <a:ext uri="{FF2B5EF4-FFF2-40B4-BE49-F238E27FC236}">
                    <a16:creationId xmlns:a16="http://schemas.microsoft.com/office/drawing/2014/main" id="{CD1B79D3-3D53-8F4C-94C9-703420B9E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53">
                <a:extLst>
                  <a:ext uri="{FF2B5EF4-FFF2-40B4-BE49-F238E27FC236}">
                    <a16:creationId xmlns:a16="http://schemas.microsoft.com/office/drawing/2014/main" id="{D1A1D161-FE24-9840-9FF6-A434AB75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54">
                <a:extLst>
                  <a:ext uri="{FF2B5EF4-FFF2-40B4-BE49-F238E27FC236}">
                    <a16:creationId xmlns:a16="http://schemas.microsoft.com/office/drawing/2014/main" id="{3F8556D6-6BF8-F249-A7FF-CB6F512F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55">
                <a:extLst>
                  <a:ext uri="{FF2B5EF4-FFF2-40B4-BE49-F238E27FC236}">
                    <a16:creationId xmlns:a16="http://schemas.microsoft.com/office/drawing/2014/main" id="{45AABD26-319B-7C4E-98BB-BCE2395C5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6">
                <a:extLst>
                  <a:ext uri="{FF2B5EF4-FFF2-40B4-BE49-F238E27FC236}">
                    <a16:creationId xmlns:a16="http://schemas.microsoft.com/office/drawing/2014/main" id="{99685195-524E-F549-9ED4-FA91EBE48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7">
                <a:extLst>
                  <a:ext uri="{FF2B5EF4-FFF2-40B4-BE49-F238E27FC236}">
                    <a16:creationId xmlns:a16="http://schemas.microsoft.com/office/drawing/2014/main" id="{786E0E5A-B9A9-B749-8EAA-50312E1DA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8">
                <a:extLst>
                  <a:ext uri="{FF2B5EF4-FFF2-40B4-BE49-F238E27FC236}">
                    <a16:creationId xmlns:a16="http://schemas.microsoft.com/office/drawing/2014/main" id="{35A989B3-FC01-AC43-9F8D-2851138BC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9">
                <a:extLst>
                  <a:ext uri="{FF2B5EF4-FFF2-40B4-BE49-F238E27FC236}">
                    <a16:creationId xmlns:a16="http://schemas.microsoft.com/office/drawing/2014/main" id="{CD99AA84-DF26-BD41-AE72-7C7E74EF8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60">
                <a:extLst>
                  <a:ext uri="{FF2B5EF4-FFF2-40B4-BE49-F238E27FC236}">
                    <a16:creationId xmlns:a16="http://schemas.microsoft.com/office/drawing/2014/main" id="{1AB786C0-1540-2044-83C7-4B85C5F46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61">
                <a:extLst>
                  <a:ext uri="{FF2B5EF4-FFF2-40B4-BE49-F238E27FC236}">
                    <a16:creationId xmlns:a16="http://schemas.microsoft.com/office/drawing/2014/main" id="{CD095C50-C7A6-9141-A43D-AE661ECC4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62">
                <a:extLst>
                  <a:ext uri="{FF2B5EF4-FFF2-40B4-BE49-F238E27FC236}">
                    <a16:creationId xmlns:a16="http://schemas.microsoft.com/office/drawing/2014/main" id="{12FC9F1A-3A67-AB49-BD37-09D576A9B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63">
                <a:extLst>
                  <a:ext uri="{FF2B5EF4-FFF2-40B4-BE49-F238E27FC236}">
                    <a16:creationId xmlns:a16="http://schemas.microsoft.com/office/drawing/2014/main" id="{763CD48E-A5CE-A445-BA4F-DD78FD8D3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64">
                <a:extLst>
                  <a:ext uri="{FF2B5EF4-FFF2-40B4-BE49-F238E27FC236}">
                    <a16:creationId xmlns:a16="http://schemas.microsoft.com/office/drawing/2014/main" id="{8FFE5B5C-659F-EA42-8EFE-46B2DEF9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65">
                <a:extLst>
                  <a:ext uri="{FF2B5EF4-FFF2-40B4-BE49-F238E27FC236}">
                    <a16:creationId xmlns:a16="http://schemas.microsoft.com/office/drawing/2014/main" id="{F39A1601-E669-2C4C-B1DC-DA41C57F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6">
                <a:extLst>
                  <a:ext uri="{FF2B5EF4-FFF2-40B4-BE49-F238E27FC236}">
                    <a16:creationId xmlns:a16="http://schemas.microsoft.com/office/drawing/2014/main" id="{1804EB07-937E-3449-AD23-D9F5CF86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7">
                <a:extLst>
                  <a:ext uri="{FF2B5EF4-FFF2-40B4-BE49-F238E27FC236}">
                    <a16:creationId xmlns:a16="http://schemas.microsoft.com/office/drawing/2014/main" id="{37396FFB-E918-CF41-B5F5-A6BBE836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8">
                <a:extLst>
                  <a:ext uri="{FF2B5EF4-FFF2-40B4-BE49-F238E27FC236}">
                    <a16:creationId xmlns:a16="http://schemas.microsoft.com/office/drawing/2014/main" id="{55CD7E4A-7C2D-BA4A-90E9-EC9CD0C8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9">
                <a:extLst>
                  <a:ext uri="{FF2B5EF4-FFF2-40B4-BE49-F238E27FC236}">
                    <a16:creationId xmlns:a16="http://schemas.microsoft.com/office/drawing/2014/main" id="{6B9BABE5-D35B-2B4B-AEA3-81CDDB6A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70">
                <a:extLst>
                  <a:ext uri="{FF2B5EF4-FFF2-40B4-BE49-F238E27FC236}">
                    <a16:creationId xmlns:a16="http://schemas.microsoft.com/office/drawing/2014/main" id="{4128D3CC-095F-9A4F-84BF-E8340027E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71">
                <a:extLst>
                  <a:ext uri="{FF2B5EF4-FFF2-40B4-BE49-F238E27FC236}">
                    <a16:creationId xmlns:a16="http://schemas.microsoft.com/office/drawing/2014/main" id="{F6E79D73-6177-9345-8813-4931A7F2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72">
                <a:extLst>
                  <a:ext uri="{FF2B5EF4-FFF2-40B4-BE49-F238E27FC236}">
                    <a16:creationId xmlns:a16="http://schemas.microsoft.com/office/drawing/2014/main" id="{558DDA79-44AD-3944-8081-D165C928A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73">
                <a:extLst>
                  <a:ext uri="{FF2B5EF4-FFF2-40B4-BE49-F238E27FC236}">
                    <a16:creationId xmlns:a16="http://schemas.microsoft.com/office/drawing/2014/main" id="{5A11730A-B98C-F846-88DD-0CC098AAF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74">
                <a:extLst>
                  <a:ext uri="{FF2B5EF4-FFF2-40B4-BE49-F238E27FC236}">
                    <a16:creationId xmlns:a16="http://schemas.microsoft.com/office/drawing/2014/main" id="{9899315C-CBE4-264A-A3AD-BD1E847C2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75">
                <a:extLst>
                  <a:ext uri="{FF2B5EF4-FFF2-40B4-BE49-F238E27FC236}">
                    <a16:creationId xmlns:a16="http://schemas.microsoft.com/office/drawing/2014/main" id="{ACFEDF9D-36A0-4549-9EC2-D8A17C39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6">
                <a:extLst>
                  <a:ext uri="{FF2B5EF4-FFF2-40B4-BE49-F238E27FC236}">
                    <a16:creationId xmlns:a16="http://schemas.microsoft.com/office/drawing/2014/main" id="{D3B83ABC-41CB-854D-898C-8DD5A833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7">
                <a:extLst>
                  <a:ext uri="{FF2B5EF4-FFF2-40B4-BE49-F238E27FC236}">
                    <a16:creationId xmlns:a16="http://schemas.microsoft.com/office/drawing/2014/main" id="{6C143CC5-68E8-DC45-9DFC-F9AF9B68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8">
                <a:extLst>
                  <a:ext uri="{FF2B5EF4-FFF2-40B4-BE49-F238E27FC236}">
                    <a16:creationId xmlns:a16="http://schemas.microsoft.com/office/drawing/2014/main" id="{FC5561B2-0BB1-5649-9018-7D2F6106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9">
                <a:extLst>
                  <a:ext uri="{FF2B5EF4-FFF2-40B4-BE49-F238E27FC236}">
                    <a16:creationId xmlns:a16="http://schemas.microsoft.com/office/drawing/2014/main" id="{DF363526-39CA-C54A-A324-71B8AD5B6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80">
                <a:extLst>
                  <a:ext uri="{FF2B5EF4-FFF2-40B4-BE49-F238E27FC236}">
                    <a16:creationId xmlns:a16="http://schemas.microsoft.com/office/drawing/2014/main" id="{39ED1732-849A-124C-BA1E-2B0A3551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81">
                <a:extLst>
                  <a:ext uri="{FF2B5EF4-FFF2-40B4-BE49-F238E27FC236}">
                    <a16:creationId xmlns:a16="http://schemas.microsoft.com/office/drawing/2014/main" id="{4EF01D5D-CD80-FD41-B0BD-9B051B5F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82">
                <a:extLst>
                  <a:ext uri="{FF2B5EF4-FFF2-40B4-BE49-F238E27FC236}">
                    <a16:creationId xmlns:a16="http://schemas.microsoft.com/office/drawing/2014/main" id="{F294AD81-5D7A-6A48-9268-87260B7B2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83">
                <a:extLst>
                  <a:ext uri="{FF2B5EF4-FFF2-40B4-BE49-F238E27FC236}">
                    <a16:creationId xmlns:a16="http://schemas.microsoft.com/office/drawing/2014/main" id="{66B10117-DF8C-624A-8EF4-B7B156D2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84">
                <a:extLst>
                  <a:ext uri="{FF2B5EF4-FFF2-40B4-BE49-F238E27FC236}">
                    <a16:creationId xmlns:a16="http://schemas.microsoft.com/office/drawing/2014/main" id="{4CD9937A-5A6F-6046-A5C4-6ED57C0F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85">
                <a:extLst>
                  <a:ext uri="{FF2B5EF4-FFF2-40B4-BE49-F238E27FC236}">
                    <a16:creationId xmlns:a16="http://schemas.microsoft.com/office/drawing/2014/main" id="{59CC18E6-1840-FA4D-9B22-FE315A1DE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6">
                <a:extLst>
                  <a:ext uri="{FF2B5EF4-FFF2-40B4-BE49-F238E27FC236}">
                    <a16:creationId xmlns:a16="http://schemas.microsoft.com/office/drawing/2014/main" id="{54E0B3C4-E6C9-7A4F-85F6-2108F9D77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7">
                <a:extLst>
                  <a:ext uri="{FF2B5EF4-FFF2-40B4-BE49-F238E27FC236}">
                    <a16:creationId xmlns:a16="http://schemas.microsoft.com/office/drawing/2014/main" id="{E4AEDD43-67DB-F04C-8B0B-53458D3B6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8">
                <a:extLst>
                  <a:ext uri="{FF2B5EF4-FFF2-40B4-BE49-F238E27FC236}">
                    <a16:creationId xmlns:a16="http://schemas.microsoft.com/office/drawing/2014/main" id="{2B3758D0-4AF8-5449-9D10-12AA4390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9">
                <a:extLst>
                  <a:ext uri="{FF2B5EF4-FFF2-40B4-BE49-F238E27FC236}">
                    <a16:creationId xmlns:a16="http://schemas.microsoft.com/office/drawing/2014/main" id="{8FFAE15C-B9FE-9B40-B1A6-F87590B6B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90">
                <a:extLst>
                  <a:ext uri="{FF2B5EF4-FFF2-40B4-BE49-F238E27FC236}">
                    <a16:creationId xmlns:a16="http://schemas.microsoft.com/office/drawing/2014/main" id="{E089C010-7E14-674A-98EA-5076A0B0D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91">
                <a:extLst>
                  <a:ext uri="{FF2B5EF4-FFF2-40B4-BE49-F238E27FC236}">
                    <a16:creationId xmlns:a16="http://schemas.microsoft.com/office/drawing/2014/main" id="{A2B501EF-3CAC-0844-9916-9FDF66D9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92">
                <a:extLst>
                  <a:ext uri="{FF2B5EF4-FFF2-40B4-BE49-F238E27FC236}">
                    <a16:creationId xmlns:a16="http://schemas.microsoft.com/office/drawing/2014/main" id="{862D6BEF-5E6B-734A-BADD-AC6F6B03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93">
                <a:extLst>
                  <a:ext uri="{FF2B5EF4-FFF2-40B4-BE49-F238E27FC236}">
                    <a16:creationId xmlns:a16="http://schemas.microsoft.com/office/drawing/2014/main" id="{1EE3E96B-A7B4-684F-8A2F-5E26582A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94">
                <a:extLst>
                  <a:ext uri="{FF2B5EF4-FFF2-40B4-BE49-F238E27FC236}">
                    <a16:creationId xmlns:a16="http://schemas.microsoft.com/office/drawing/2014/main" id="{C2A46645-4938-C04E-A8D0-FD4325EA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95">
                <a:extLst>
                  <a:ext uri="{FF2B5EF4-FFF2-40B4-BE49-F238E27FC236}">
                    <a16:creationId xmlns:a16="http://schemas.microsoft.com/office/drawing/2014/main" id="{258DCFE2-A960-894D-AE2A-1E7F27BB3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6">
                <a:extLst>
                  <a:ext uri="{FF2B5EF4-FFF2-40B4-BE49-F238E27FC236}">
                    <a16:creationId xmlns:a16="http://schemas.microsoft.com/office/drawing/2014/main" id="{662EDF74-9882-334F-8D0F-7ADD93BD6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7">
                <a:extLst>
                  <a:ext uri="{FF2B5EF4-FFF2-40B4-BE49-F238E27FC236}">
                    <a16:creationId xmlns:a16="http://schemas.microsoft.com/office/drawing/2014/main" id="{FBD39E1E-B560-3242-8BA8-B9411C0A6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8">
                <a:extLst>
                  <a:ext uri="{FF2B5EF4-FFF2-40B4-BE49-F238E27FC236}">
                    <a16:creationId xmlns:a16="http://schemas.microsoft.com/office/drawing/2014/main" id="{2B2AB36C-4DC2-7842-B468-B2577CBDE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9">
                <a:extLst>
                  <a:ext uri="{FF2B5EF4-FFF2-40B4-BE49-F238E27FC236}">
                    <a16:creationId xmlns:a16="http://schemas.microsoft.com/office/drawing/2014/main" id="{F4F6CE28-AE9F-4A40-A245-56FC40D69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600">
                <a:extLst>
                  <a:ext uri="{FF2B5EF4-FFF2-40B4-BE49-F238E27FC236}">
                    <a16:creationId xmlns:a16="http://schemas.microsoft.com/office/drawing/2014/main" id="{A871A1CA-88EA-184B-9D01-4FDF7E08E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601">
                <a:extLst>
                  <a:ext uri="{FF2B5EF4-FFF2-40B4-BE49-F238E27FC236}">
                    <a16:creationId xmlns:a16="http://schemas.microsoft.com/office/drawing/2014/main" id="{0145FB2F-AFB4-454E-BC32-BF631F50A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602">
                <a:extLst>
                  <a:ext uri="{FF2B5EF4-FFF2-40B4-BE49-F238E27FC236}">
                    <a16:creationId xmlns:a16="http://schemas.microsoft.com/office/drawing/2014/main" id="{E22E69AD-A9D1-EB4D-80DB-A1C1775C8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604">
                <a:extLst>
                  <a:ext uri="{FF2B5EF4-FFF2-40B4-BE49-F238E27FC236}">
                    <a16:creationId xmlns:a16="http://schemas.microsoft.com/office/drawing/2014/main" id="{9C1A999C-130E-1A4D-A0F8-D36053C84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605">
                <a:extLst>
                  <a:ext uri="{FF2B5EF4-FFF2-40B4-BE49-F238E27FC236}">
                    <a16:creationId xmlns:a16="http://schemas.microsoft.com/office/drawing/2014/main" id="{9076C38F-5755-0540-A0C8-94615085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606">
                <a:extLst>
                  <a:ext uri="{FF2B5EF4-FFF2-40B4-BE49-F238E27FC236}">
                    <a16:creationId xmlns:a16="http://schemas.microsoft.com/office/drawing/2014/main" id="{605569E2-D477-014B-B791-1D3FF9AB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7">
                <a:extLst>
                  <a:ext uri="{FF2B5EF4-FFF2-40B4-BE49-F238E27FC236}">
                    <a16:creationId xmlns:a16="http://schemas.microsoft.com/office/drawing/2014/main" id="{1C43DB8F-AED1-D347-89C7-D7C9B2B4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8">
                <a:extLst>
                  <a:ext uri="{FF2B5EF4-FFF2-40B4-BE49-F238E27FC236}">
                    <a16:creationId xmlns:a16="http://schemas.microsoft.com/office/drawing/2014/main" id="{A2FEEF69-3852-C045-829B-E6941CCC0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9">
                <a:extLst>
                  <a:ext uri="{FF2B5EF4-FFF2-40B4-BE49-F238E27FC236}">
                    <a16:creationId xmlns:a16="http://schemas.microsoft.com/office/drawing/2014/main" id="{F4C2A21D-1544-F844-A9D7-1357F14F6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10">
                <a:extLst>
                  <a:ext uri="{FF2B5EF4-FFF2-40B4-BE49-F238E27FC236}">
                    <a16:creationId xmlns:a16="http://schemas.microsoft.com/office/drawing/2014/main" id="{C3126EE7-3D78-4F4B-9A19-340EF1CFD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11">
                <a:extLst>
                  <a:ext uri="{FF2B5EF4-FFF2-40B4-BE49-F238E27FC236}">
                    <a16:creationId xmlns:a16="http://schemas.microsoft.com/office/drawing/2014/main" id="{13D14A3E-4BB3-DA41-B67C-8B2211312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12">
                <a:extLst>
                  <a:ext uri="{FF2B5EF4-FFF2-40B4-BE49-F238E27FC236}">
                    <a16:creationId xmlns:a16="http://schemas.microsoft.com/office/drawing/2014/main" id="{478F6D92-B425-1248-8234-137147C2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Rectangle 613">
                <a:extLst>
                  <a:ext uri="{FF2B5EF4-FFF2-40B4-BE49-F238E27FC236}">
                    <a16:creationId xmlns:a16="http://schemas.microsoft.com/office/drawing/2014/main" id="{BFE28E49-2C17-AC4F-882E-EAAA75A2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14">
                <a:extLst>
                  <a:ext uri="{FF2B5EF4-FFF2-40B4-BE49-F238E27FC236}">
                    <a16:creationId xmlns:a16="http://schemas.microsoft.com/office/drawing/2014/main" id="{74EC053C-13CE-E548-AA5C-D6CB1BEEE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15">
                <a:extLst>
                  <a:ext uri="{FF2B5EF4-FFF2-40B4-BE49-F238E27FC236}">
                    <a16:creationId xmlns:a16="http://schemas.microsoft.com/office/drawing/2014/main" id="{D6935999-782A-184C-B778-72AFE1F63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6">
                <a:extLst>
                  <a:ext uri="{FF2B5EF4-FFF2-40B4-BE49-F238E27FC236}">
                    <a16:creationId xmlns:a16="http://schemas.microsoft.com/office/drawing/2014/main" id="{4D3BDC7B-FD5B-EF44-9286-A2A47802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7">
                <a:extLst>
                  <a:ext uri="{FF2B5EF4-FFF2-40B4-BE49-F238E27FC236}">
                    <a16:creationId xmlns:a16="http://schemas.microsoft.com/office/drawing/2014/main" id="{08D9D947-7A44-A641-A85E-74D0A1C56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8">
                <a:extLst>
                  <a:ext uri="{FF2B5EF4-FFF2-40B4-BE49-F238E27FC236}">
                    <a16:creationId xmlns:a16="http://schemas.microsoft.com/office/drawing/2014/main" id="{C78103A9-329A-D545-8E19-A62274EB2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619">
                <a:extLst>
                  <a:ext uri="{FF2B5EF4-FFF2-40B4-BE49-F238E27FC236}">
                    <a16:creationId xmlns:a16="http://schemas.microsoft.com/office/drawing/2014/main" id="{916A240A-9AD2-C247-A600-1B1A39B2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20">
                <a:extLst>
                  <a:ext uri="{FF2B5EF4-FFF2-40B4-BE49-F238E27FC236}">
                    <a16:creationId xmlns:a16="http://schemas.microsoft.com/office/drawing/2014/main" id="{0C1BC0D7-31CC-7E4D-AC73-EF577B17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21">
                <a:extLst>
                  <a:ext uri="{FF2B5EF4-FFF2-40B4-BE49-F238E27FC236}">
                    <a16:creationId xmlns:a16="http://schemas.microsoft.com/office/drawing/2014/main" id="{2AEF28E6-3BDF-334B-A36C-6C90F535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22">
                <a:extLst>
                  <a:ext uri="{FF2B5EF4-FFF2-40B4-BE49-F238E27FC236}">
                    <a16:creationId xmlns:a16="http://schemas.microsoft.com/office/drawing/2014/main" id="{35CE9B4D-48D2-1349-B1CD-689708888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23">
                <a:extLst>
                  <a:ext uri="{FF2B5EF4-FFF2-40B4-BE49-F238E27FC236}">
                    <a16:creationId xmlns:a16="http://schemas.microsoft.com/office/drawing/2014/main" id="{92ACC89A-5BD0-544B-83EF-D7E4A337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24">
                <a:extLst>
                  <a:ext uri="{FF2B5EF4-FFF2-40B4-BE49-F238E27FC236}">
                    <a16:creationId xmlns:a16="http://schemas.microsoft.com/office/drawing/2014/main" id="{C47A35FF-0AAF-4D44-9467-B06097371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25">
                <a:extLst>
                  <a:ext uri="{FF2B5EF4-FFF2-40B4-BE49-F238E27FC236}">
                    <a16:creationId xmlns:a16="http://schemas.microsoft.com/office/drawing/2014/main" id="{418BE8A5-EF9C-CC44-9334-414AE4DF7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6">
                <a:extLst>
                  <a:ext uri="{FF2B5EF4-FFF2-40B4-BE49-F238E27FC236}">
                    <a16:creationId xmlns:a16="http://schemas.microsoft.com/office/drawing/2014/main" id="{5CA63F47-94F9-4741-B0C9-F369DC4C6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7">
                <a:extLst>
                  <a:ext uri="{FF2B5EF4-FFF2-40B4-BE49-F238E27FC236}">
                    <a16:creationId xmlns:a16="http://schemas.microsoft.com/office/drawing/2014/main" id="{63C7A740-F3EB-FC4B-9433-0C25D64B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8">
                <a:extLst>
                  <a:ext uri="{FF2B5EF4-FFF2-40B4-BE49-F238E27FC236}">
                    <a16:creationId xmlns:a16="http://schemas.microsoft.com/office/drawing/2014/main" id="{BB77DD35-F958-9145-9F52-C5AF0AA95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9">
                <a:extLst>
                  <a:ext uri="{FF2B5EF4-FFF2-40B4-BE49-F238E27FC236}">
                    <a16:creationId xmlns:a16="http://schemas.microsoft.com/office/drawing/2014/main" id="{62161388-43F8-CE48-81C7-2871B16EC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30">
                <a:extLst>
                  <a:ext uri="{FF2B5EF4-FFF2-40B4-BE49-F238E27FC236}">
                    <a16:creationId xmlns:a16="http://schemas.microsoft.com/office/drawing/2014/main" id="{A4936230-E0B5-8248-BBC8-8BB8641B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31">
                <a:extLst>
                  <a:ext uri="{FF2B5EF4-FFF2-40B4-BE49-F238E27FC236}">
                    <a16:creationId xmlns:a16="http://schemas.microsoft.com/office/drawing/2014/main" id="{65C820FC-981E-F248-BF29-9A501EE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32">
                <a:extLst>
                  <a:ext uri="{FF2B5EF4-FFF2-40B4-BE49-F238E27FC236}">
                    <a16:creationId xmlns:a16="http://schemas.microsoft.com/office/drawing/2014/main" id="{8BB1FD7B-F36C-AE4C-A8B3-436C4DAD9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33">
                <a:extLst>
                  <a:ext uri="{FF2B5EF4-FFF2-40B4-BE49-F238E27FC236}">
                    <a16:creationId xmlns:a16="http://schemas.microsoft.com/office/drawing/2014/main" id="{F3CD72F5-9C5A-D84D-9F97-DB023D1F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34">
                <a:extLst>
                  <a:ext uri="{FF2B5EF4-FFF2-40B4-BE49-F238E27FC236}">
                    <a16:creationId xmlns:a16="http://schemas.microsoft.com/office/drawing/2014/main" id="{E9AF5B0F-60D4-A248-964B-D24217D4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35">
                <a:extLst>
                  <a:ext uri="{FF2B5EF4-FFF2-40B4-BE49-F238E27FC236}">
                    <a16:creationId xmlns:a16="http://schemas.microsoft.com/office/drawing/2014/main" id="{1980B352-06CF-2140-8247-D3537B98E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6">
                <a:extLst>
                  <a:ext uri="{FF2B5EF4-FFF2-40B4-BE49-F238E27FC236}">
                    <a16:creationId xmlns:a16="http://schemas.microsoft.com/office/drawing/2014/main" id="{AEA7CD71-EBD0-D143-9F32-DAF981C4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7">
                <a:extLst>
                  <a:ext uri="{FF2B5EF4-FFF2-40B4-BE49-F238E27FC236}">
                    <a16:creationId xmlns:a16="http://schemas.microsoft.com/office/drawing/2014/main" id="{4CFA6DAE-860F-5A4F-A801-1A6E6847D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8">
                <a:extLst>
                  <a:ext uri="{FF2B5EF4-FFF2-40B4-BE49-F238E27FC236}">
                    <a16:creationId xmlns:a16="http://schemas.microsoft.com/office/drawing/2014/main" id="{8A65574F-F4CF-F743-BC74-2890C94A7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9">
                <a:extLst>
                  <a:ext uri="{FF2B5EF4-FFF2-40B4-BE49-F238E27FC236}">
                    <a16:creationId xmlns:a16="http://schemas.microsoft.com/office/drawing/2014/main" id="{74955FFC-1755-6B4C-B3C3-BE87965F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40">
                <a:extLst>
                  <a:ext uri="{FF2B5EF4-FFF2-40B4-BE49-F238E27FC236}">
                    <a16:creationId xmlns:a16="http://schemas.microsoft.com/office/drawing/2014/main" id="{42353833-7552-F449-B782-6B509E22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41">
                <a:extLst>
                  <a:ext uri="{FF2B5EF4-FFF2-40B4-BE49-F238E27FC236}">
                    <a16:creationId xmlns:a16="http://schemas.microsoft.com/office/drawing/2014/main" id="{5BCAE7BD-8500-D841-B5C9-28769276E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42">
                <a:extLst>
                  <a:ext uri="{FF2B5EF4-FFF2-40B4-BE49-F238E27FC236}">
                    <a16:creationId xmlns:a16="http://schemas.microsoft.com/office/drawing/2014/main" id="{B126F1E8-8DB5-B04D-A2D0-578E12651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43">
                <a:extLst>
                  <a:ext uri="{FF2B5EF4-FFF2-40B4-BE49-F238E27FC236}">
                    <a16:creationId xmlns:a16="http://schemas.microsoft.com/office/drawing/2014/main" id="{A2E3FE80-5947-0246-8AEB-D3AA3A0A9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44">
                <a:extLst>
                  <a:ext uri="{FF2B5EF4-FFF2-40B4-BE49-F238E27FC236}">
                    <a16:creationId xmlns:a16="http://schemas.microsoft.com/office/drawing/2014/main" id="{955FC069-BAFC-7846-845A-9AE778D7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45">
                <a:extLst>
                  <a:ext uri="{FF2B5EF4-FFF2-40B4-BE49-F238E27FC236}">
                    <a16:creationId xmlns:a16="http://schemas.microsoft.com/office/drawing/2014/main" id="{8762CA7B-7D18-404B-9ABD-9B529F459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6">
                <a:extLst>
                  <a:ext uri="{FF2B5EF4-FFF2-40B4-BE49-F238E27FC236}">
                    <a16:creationId xmlns:a16="http://schemas.microsoft.com/office/drawing/2014/main" id="{D3E6FAC5-F036-C743-B508-A12A0ADFA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7">
                <a:extLst>
                  <a:ext uri="{FF2B5EF4-FFF2-40B4-BE49-F238E27FC236}">
                    <a16:creationId xmlns:a16="http://schemas.microsoft.com/office/drawing/2014/main" id="{AC99633B-7C1B-114A-B193-4B6E815DD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8">
                <a:extLst>
                  <a:ext uri="{FF2B5EF4-FFF2-40B4-BE49-F238E27FC236}">
                    <a16:creationId xmlns:a16="http://schemas.microsoft.com/office/drawing/2014/main" id="{4294CB46-8553-884C-B9E4-87ECA1E8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9">
                <a:extLst>
                  <a:ext uri="{FF2B5EF4-FFF2-40B4-BE49-F238E27FC236}">
                    <a16:creationId xmlns:a16="http://schemas.microsoft.com/office/drawing/2014/main" id="{23D25711-E512-F54B-A679-BAD29C116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50">
                <a:extLst>
                  <a:ext uri="{FF2B5EF4-FFF2-40B4-BE49-F238E27FC236}">
                    <a16:creationId xmlns:a16="http://schemas.microsoft.com/office/drawing/2014/main" id="{18533C4A-6AD4-E741-B616-CEEF9D00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51">
                <a:extLst>
                  <a:ext uri="{FF2B5EF4-FFF2-40B4-BE49-F238E27FC236}">
                    <a16:creationId xmlns:a16="http://schemas.microsoft.com/office/drawing/2014/main" id="{8C810AE4-D54C-B445-BB31-0CA4ACAF5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52">
                <a:extLst>
                  <a:ext uri="{FF2B5EF4-FFF2-40B4-BE49-F238E27FC236}">
                    <a16:creationId xmlns:a16="http://schemas.microsoft.com/office/drawing/2014/main" id="{A8F91B98-1BD7-B042-A756-3D136B7A1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53">
                <a:extLst>
                  <a:ext uri="{FF2B5EF4-FFF2-40B4-BE49-F238E27FC236}">
                    <a16:creationId xmlns:a16="http://schemas.microsoft.com/office/drawing/2014/main" id="{43F7F89E-0AEB-1F4B-B30D-B1D9377A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54">
                <a:extLst>
                  <a:ext uri="{FF2B5EF4-FFF2-40B4-BE49-F238E27FC236}">
                    <a16:creationId xmlns:a16="http://schemas.microsoft.com/office/drawing/2014/main" id="{35E17851-4311-1C43-AA71-BF981ED7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55">
                <a:extLst>
                  <a:ext uri="{FF2B5EF4-FFF2-40B4-BE49-F238E27FC236}">
                    <a16:creationId xmlns:a16="http://schemas.microsoft.com/office/drawing/2014/main" id="{E3DCEA82-56C2-0944-A062-603B4DB7E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6">
                <a:extLst>
                  <a:ext uri="{FF2B5EF4-FFF2-40B4-BE49-F238E27FC236}">
                    <a16:creationId xmlns:a16="http://schemas.microsoft.com/office/drawing/2014/main" id="{C674CEEB-1481-F74D-A4B4-18999832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7">
                <a:extLst>
                  <a:ext uri="{FF2B5EF4-FFF2-40B4-BE49-F238E27FC236}">
                    <a16:creationId xmlns:a16="http://schemas.microsoft.com/office/drawing/2014/main" id="{B0D5843F-1896-514A-AE25-53F34049D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8">
                <a:extLst>
                  <a:ext uri="{FF2B5EF4-FFF2-40B4-BE49-F238E27FC236}">
                    <a16:creationId xmlns:a16="http://schemas.microsoft.com/office/drawing/2014/main" id="{F40ED608-E46E-F241-A124-CF5EE0F2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9">
                <a:extLst>
                  <a:ext uri="{FF2B5EF4-FFF2-40B4-BE49-F238E27FC236}">
                    <a16:creationId xmlns:a16="http://schemas.microsoft.com/office/drawing/2014/main" id="{8A3F9CD3-E65C-1349-B249-CCDCC82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60">
                <a:extLst>
                  <a:ext uri="{FF2B5EF4-FFF2-40B4-BE49-F238E27FC236}">
                    <a16:creationId xmlns:a16="http://schemas.microsoft.com/office/drawing/2014/main" id="{8F1DA29D-EFB0-644C-BB09-0DC3AC900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61">
                <a:extLst>
                  <a:ext uri="{FF2B5EF4-FFF2-40B4-BE49-F238E27FC236}">
                    <a16:creationId xmlns:a16="http://schemas.microsoft.com/office/drawing/2014/main" id="{244CE547-1961-8C45-A402-0BCB63423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62">
                <a:extLst>
                  <a:ext uri="{FF2B5EF4-FFF2-40B4-BE49-F238E27FC236}">
                    <a16:creationId xmlns:a16="http://schemas.microsoft.com/office/drawing/2014/main" id="{90282E60-8848-5A48-A6C5-14565DA70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63">
                <a:extLst>
                  <a:ext uri="{FF2B5EF4-FFF2-40B4-BE49-F238E27FC236}">
                    <a16:creationId xmlns:a16="http://schemas.microsoft.com/office/drawing/2014/main" id="{4252BD2B-A40F-AB4E-9D28-C6E739BA4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64">
                <a:extLst>
                  <a:ext uri="{FF2B5EF4-FFF2-40B4-BE49-F238E27FC236}">
                    <a16:creationId xmlns:a16="http://schemas.microsoft.com/office/drawing/2014/main" id="{CCDE9529-C1D1-0144-8A76-4C2BBFA51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65">
                <a:extLst>
                  <a:ext uri="{FF2B5EF4-FFF2-40B4-BE49-F238E27FC236}">
                    <a16:creationId xmlns:a16="http://schemas.microsoft.com/office/drawing/2014/main" id="{484B18F2-4AB0-E447-A2AB-94156F4B3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6">
                <a:extLst>
                  <a:ext uri="{FF2B5EF4-FFF2-40B4-BE49-F238E27FC236}">
                    <a16:creationId xmlns:a16="http://schemas.microsoft.com/office/drawing/2014/main" id="{DE2DC7D0-51A7-9647-AF40-A0CCB77A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7">
                <a:extLst>
                  <a:ext uri="{FF2B5EF4-FFF2-40B4-BE49-F238E27FC236}">
                    <a16:creationId xmlns:a16="http://schemas.microsoft.com/office/drawing/2014/main" id="{13DBADCA-7DB0-BD43-ABD8-63551FA9A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8">
                <a:extLst>
                  <a:ext uri="{FF2B5EF4-FFF2-40B4-BE49-F238E27FC236}">
                    <a16:creationId xmlns:a16="http://schemas.microsoft.com/office/drawing/2014/main" id="{BF23ADE1-5FED-044C-9B42-5AB2BDE08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9">
                <a:extLst>
                  <a:ext uri="{FF2B5EF4-FFF2-40B4-BE49-F238E27FC236}">
                    <a16:creationId xmlns:a16="http://schemas.microsoft.com/office/drawing/2014/main" id="{4D74C06F-B927-4941-899F-41BEBD2E1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70">
                <a:extLst>
                  <a:ext uri="{FF2B5EF4-FFF2-40B4-BE49-F238E27FC236}">
                    <a16:creationId xmlns:a16="http://schemas.microsoft.com/office/drawing/2014/main" id="{FBA878AF-579D-E946-9A9C-E22F6997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71">
                <a:extLst>
                  <a:ext uri="{FF2B5EF4-FFF2-40B4-BE49-F238E27FC236}">
                    <a16:creationId xmlns:a16="http://schemas.microsoft.com/office/drawing/2014/main" id="{6B8B1ED3-EF3E-9240-8B2F-04988603D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72">
                <a:extLst>
                  <a:ext uri="{FF2B5EF4-FFF2-40B4-BE49-F238E27FC236}">
                    <a16:creationId xmlns:a16="http://schemas.microsoft.com/office/drawing/2014/main" id="{1067932D-9707-5441-8925-6D471C42A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73">
                <a:extLst>
                  <a:ext uri="{FF2B5EF4-FFF2-40B4-BE49-F238E27FC236}">
                    <a16:creationId xmlns:a16="http://schemas.microsoft.com/office/drawing/2014/main" id="{726088D6-FDF6-FA4F-83E8-6CDB122D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74">
                <a:extLst>
                  <a:ext uri="{FF2B5EF4-FFF2-40B4-BE49-F238E27FC236}">
                    <a16:creationId xmlns:a16="http://schemas.microsoft.com/office/drawing/2014/main" id="{54F2FECA-6C02-0449-AC3E-BAFB3101F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75">
                <a:extLst>
                  <a:ext uri="{FF2B5EF4-FFF2-40B4-BE49-F238E27FC236}">
                    <a16:creationId xmlns:a16="http://schemas.microsoft.com/office/drawing/2014/main" id="{0822C75D-F1A8-FE4E-A61E-ABEEF944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6">
                <a:extLst>
                  <a:ext uri="{FF2B5EF4-FFF2-40B4-BE49-F238E27FC236}">
                    <a16:creationId xmlns:a16="http://schemas.microsoft.com/office/drawing/2014/main" id="{277CD190-F500-B948-98A8-93708402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7">
                <a:extLst>
                  <a:ext uri="{FF2B5EF4-FFF2-40B4-BE49-F238E27FC236}">
                    <a16:creationId xmlns:a16="http://schemas.microsoft.com/office/drawing/2014/main" id="{719125DD-4803-004D-9AB5-FF742043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8">
                <a:extLst>
                  <a:ext uri="{FF2B5EF4-FFF2-40B4-BE49-F238E27FC236}">
                    <a16:creationId xmlns:a16="http://schemas.microsoft.com/office/drawing/2014/main" id="{47255C7C-4798-9248-827C-B44B84EB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9">
                <a:extLst>
                  <a:ext uri="{FF2B5EF4-FFF2-40B4-BE49-F238E27FC236}">
                    <a16:creationId xmlns:a16="http://schemas.microsoft.com/office/drawing/2014/main" id="{33985FD1-5E4D-B448-AF3A-94F3DB41D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80">
                <a:extLst>
                  <a:ext uri="{FF2B5EF4-FFF2-40B4-BE49-F238E27FC236}">
                    <a16:creationId xmlns:a16="http://schemas.microsoft.com/office/drawing/2014/main" id="{1474AFE0-BF9E-AB40-AB60-4C902659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81">
                <a:extLst>
                  <a:ext uri="{FF2B5EF4-FFF2-40B4-BE49-F238E27FC236}">
                    <a16:creationId xmlns:a16="http://schemas.microsoft.com/office/drawing/2014/main" id="{4919EC02-2DC5-F240-8973-CAB03727A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82">
                <a:extLst>
                  <a:ext uri="{FF2B5EF4-FFF2-40B4-BE49-F238E27FC236}">
                    <a16:creationId xmlns:a16="http://schemas.microsoft.com/office/drawing/2014/main" id="{F5B3466F-1101-4043-B2C9-EEAE2A1DD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83">
                <a:extLst>
                  <a:ext uri="{FF2B5EF4-FFF2-40B4-BE49-F238E27FC236}">
                    <a16:creationId xmlns:a16="http://schemas.microsoft.com/office/drawing/2014/main" id="{34E29B13-919A-B240-AAFA-55A85CE42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84">
                <a:extLst>
                  <a:ext uri="{FF2B5EF4-FFF2-40B4-BE49-F238E27FC236}">
                    <a16:creationId xmlns:a16="http://schemas.microsoft.com/office/drawing/2014/main" id="{C6020222-C66E-754D-8953-9880E97C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85">
                <a:extLst>
                  <a:ext uri="{FF2B5EF4-FFF2-40B4-BE49-F238E27FC236}">
                    <a16:creationId xmlns:a16="http://schemas.microsoft.com/office/drawing/2014/main" id="{336703E8-D33D-8A46-A8EE-DF2CEC62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6">
                <a:extLst>
                  <a:ext uri="{FF2B5EF4-FFF2-40B4-BE49-F238E27FC236}">
                    <a16:creationId xmlns:a16="http://schemas.microsoft.com/office/drawing/2014/main" id="{72BDDE5C-E8C0-2A43-B781-30A0B163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7">
                <a:extLst>
                  <a:ext uri="{FF2B5EF4-FFF2-40B4-BE49-F238E27FC236}">
                    <a16:creationId xmlns:a16="http://schemas.microsoft.com/office/drawing/2014/main" id="{9AC69E45-0DC7-8443-92EB-9D2CAE50A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8">
                <a:extLst>
                  <a:ext uri="{FF2B5EF4-FFF2-40B4-BE49-F238E27FC236}">
                    <a16:creationId xmlns:a16="http://schemas.microsoft.com/office/drawing/2014/main" id="{153C93A0-40C7-9E4F-A00D-01D526C1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9">
                <a:extLst>
                  <a:ext uri="{FF2B5EF4-FFF2-40B4-BE49-F238E27FC236}">
                    <a16:creationId xmlns:a16="http://schemas.microsoft.com/office/drawing/2014/main" id="{929FABF8-428C-3141-90AB-17443F15C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90">
                <a:extLst>
                  <a:ext uri="{FF2B5EF4-FFF2-40B4-BE49-F238E27FC236}">
                    <a16:creationId xmlns:a16="http://schemas.microsoft.com/office/drawing/2014/main" id="{65F8022B-6897-1246-B5BF-732B3B2DA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91">
                <a:extLst>
                  <a:ext uri="{FF2B5EF4-FFF2-40B4-BE49-F238E27FC236}">
                    <a16:creationId xmlns:a16="http://schemas.microsoft.com/office/drawing/2014/main" id="{8904FA11-55DA-F149-BBA5-AC787856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92">
                <a:extLst>
                  <a:ext uri="{FF2B5EF4-FFF2-40B4-BE49-F238E27FC236}">
                    <a16:creationId xmlns:a16="http://schemas.microsoft.com/office/drawing/2014/main" id="{4B98C8BB-B6D1-054F-A2A8-0FC183014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93">
                <a:extLst>
                  <a:ext uri="{FF2B5EF4-FFF2-40B4-BE49-F238E27FC236}">
                    <a16:creationId xmlns:a16="http://schemas.microsoft.com/office/drawing/2014/main" id="{FAEB1433-7001-024B-A2B8-75D2B62C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94">
                <a:extLst>
                  <a:ext uri="{FF2B5EF4-FFF2-40B4-BE49-F238E27FC236}">
                    <a16:creationId xmlns:a16="http://schemas.microsoft.com/office/drawing/2014/main" id="{775676CF-CB73-3749-9912-8211C6C9E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95">
                <a:extLst>
                  <a:ext uri="{FF2B5EF4-FFF2-40B4-BE49-F238E27FC236}">
                    <a16:creationId xmlns:a16="http://schemas.microsoft.com/office/drawing/2014/main" id="{125AD287-9596-EC47-B208-2077B6C30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6">
                <a:extLst>
                  <a:ext uri="{FF2B5EF4-FFF2-40B4-BE49-F238E27FC236}">
                    <a16:creationId xmlns:a16="http://schemas.microsoft.com/office/drawing/2014/main" id="{61FC7040-AC1D-194E-ACCA-A2D2680B4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7">
                <a:extLst>
                  <a:ext uri="{FF2B5EF4-FFF2-40B4-BE49-F238E27FC236}">
                    <a16:creationId xmlns:a16="http://schemas.microsoft.com/office/drawing/2014/main" id="{559623C2-39FF-634F-AF31-1285DC85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8">
                <a:extLst>
                  <a:ext uri="{FF2B5EF4-FFF2-40B4-BE49-F238E27FC236}">
                    <a16:creationId xmlns:a16="http://schemas.microsoft.com/office/drawing/2014/main" id="{1CC10020-C6D8-6648-ABD8-83E3E3B64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9">
                <a:extLst>
                  <a:ext uri="{FF2B5EF4-FFF2-40B4-BE49-F238E27FC236}">
                    <a16:creationId xmlns:a16="http://schemas.microsoft.com/office/drawing/2014/main" id="{465885F2-DE0D-B042-A17A-46B52A56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700">
                <a:extLst>
                  <a:ext uri="{FF2B5EF4-FFF2-40B4-BE49-F238E27FC236}">
                    <a16:creationId xmlns:a16="http://schemas.microsoft.com/office/drawing/2014/main" id="{E189D052-2F2F-8B49-8F56-EAC661640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701">
                <a:extLst>
                  <a:ext uri="{FF2B5EF4-FFF2-40B4-BE49-F238E27FC236}">
                    <a16:creationId xmlns:a16="http://schemas.microsoft.com/office/drawing/2014/main" id="{661EBD49-E9FF-DD42-B1AC-0D8ABE82D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702">
                <a:extLst>
                  <a:ext uri="{FF2B5EF4-FFF2-40B4-BE49-F238E27FC236}">
                    <a16:creationId xmlns:a16="http://schemas.microsoft.com/office/drawing/2014/main" id="{277A27F5-7C36-1A4A-9D1C-BF108718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703">
                <a:extLst>
                  <a:ext uri="{FF2B5EF4-FFF2-40B4-BE49-F238E27FC236}">
                    <a16:creationId xmlns:a16="http://schemas.microsoft.com/office/drawing/2014/main" id="{B2A4FC5B-877C-0041-8C1D-E4332236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704">
                <a:extLst>
                  <a:ext uri="{FF2B5EF4-FFF2-40B4-BE49-F238E27FC236}">
                    <a16:creationId xmlns:a16="http://schemas.microsoft.com/office/drawing/2014/main" id="{63279A54-868C-9042-AB67-BF5B28EF4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705">
                <a:extLst>
                  <a:ext uri="{FF2B5EF4-FFF2-40B4-BE49-F238E27FC236}">
                    <a16:creationId xmlns:a16="http://schemas.microsoft.com/office/drawing/2014/main" id="{9DCC5367-69A0-3E41-BAA8-FE5E539C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6">
                <a:extLst>
                  <a:ext uri="{FF2B5EF4-FFF2-40B4-BE49-F238E27FC236}">
                    <a16:creationId xmlns:a16="http://schemas.microsoft.com/office/drawing/2014/main" id="{5DE338D0-DFAE-D74A-83DF-DF889AB0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7">
                <a:extLst>
                  <a:ext uri="{FF2B5EF4-FFF2-40B4-BE49-F238E27FC236}">
                    <a16:creationId xmlns:a16="http://schemas.microsoft.com/office/drawing/2014/main" id="{1D8AF8C5-7E07-6447-98B3-45F73548F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8">
                <a:extLst>
                  <a:ext uri="{FF2B5EF4-FFF2-40B4-BE49-F238E27FC236}">
                    <a16:creationId xmlns:a16="http://schemas.microsoft.com/office/drawing/2014/main" id="{A4CECC14-CF8F-614B-84E2-75CEA13B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9">
                <a:extLst>
                  <a:ext uri="{FF2B5EF4-FFF2-40B4-BE49-F238E27FC236}">
                    <a16:creationId xmlns:a16="http://schemas.microsoft.com/office/drawing/2014/main" id="{A5AAB07E-F9FE-E843-AC8C-D945F55E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10">
                <a:extLst>
                  <a:ext uri="{FF2B5EF4-FFF2-40B4-BE49-F238E27FC236}">
                    <a16:creationId xmlns:a16="http://schemas.microsoft.com/office/drawing/2014/main" id="{B737DFD6-409D-E24E-8B7E-1385D013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11">
                <a:extLst>
                  <a:ext uri="{FF2B5EF4-FFF2-40B4-BE49-F238E27FC236}">
                    <a16:creationId xmlns:a16="http://schemas.microsoft.com/office/drawing/2014/main" id="{ECFCFD19-FF5B-3D4C-BF82-7061BF94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12">
                <a:extLst>
                  <a:ext uri="{FF2B5EF4-FFF2-40B4-BE49-F238E27FC236}">
                    <a16:creationId xmlns:a16="http://schemas.microsoft.com/office/drawing/2014/main" id="{A07E1D9C-A0D3-D44B-8A89-1E4E70E8B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13">
                <a:extLst>
                  <a:ext uri="{FF2B5EF4-FFF2-40B4-BE49-F238E27FC236}">
                    <a16:creationId xmlns:a16="http://schemas.microsoft.com/office/drawing/2014/main" id="{97891F6F-D43D-634B-9218-1384F359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14">
                <a:extLst>
                  <a:ext uri="{FF2B5EF4-FFF2-40B4-BE49-F238E27FC236}">
                    <a16:creationId xmlns:a16="http://schemas.microsoft.com/office/drawing/2014/main" id="{61F2D6E0-97C4-6E40-8A30-5608060D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15">
                <a:extLst>
                  <a:ext uri="{FF2B5EF4-FFF2-40B4-BE49-F238E27FC236}">
                    <a16:creationId xmlns:a16="http://schemas.microsoft.com/office/drawing/2014/main" id="{DA7DF264-7013-634D-8B14-FE5FDD1F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6">
                <a:extLst>
                  <a:ext uri="{FF2B5EF4-FFF2-40B4-BE49-F238E27FC236}">
                    <a16:creationId xmlns:a16="http://schemas.microsoft.com/office/drawing/2014/main" id="{5A8503B0-B875-F54B-AD07-46282535F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7">
                <a:extLst>
                  <a:ext uri="{FF2B5EF4-FFF2-40B4-BE49-F238E27FC236}">
                    <a16:creationId xmlns:a16="http://schemas.microsoft.com/office/drawing/2014/main" id="{175283CB-6881-3441-A977-3443258E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8">
                <a:extLst>
                  <a:ext uri="{FF2B5EF4-FFF2-40B4-BE49-F238E27FC236}">
                    <a16:creationId xmlns:a16="http://schemas.microsoft.com/office/drawing/2014/main" id="{09F710FF-E9BF-C54E-93AE-0A9B4FAA0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9">
                <a:extLst>
                  <a:ext uri="{FF2B5EF4-FFF2-40B4-BE49-F238E27FC236}">
                    <a16:creationId xmlns:a16="http://schemas.microsoft.com/office/drawing/2014/main" id="{B739DFD9-2A48-C640-AB92-9C03F54E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20">
                <a:extLst>
                  <a:ext uri="{FF2B5EF4-FFF2-40B4-BE49-F238E27FC236}">
                    <a16:creationId xmlns:a16="http://schemas.microsoft.com/office/drawing/2014/main" id="{24777540-3943-684D-BF75-FD9D3D240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21">
                <a:extLst>
                  <a:ext uri="{FF2B5EF4-FFF2-40B4-BE49-F238E27FC236}">
                    <a16:creationId xmlns:a16="http://schemas.microsoft.com/office/drawing/2014/main" id="{B693FA48-ECB5-DA46-847C-3265DF60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22">
                <a:extLst>
                  <a:ext uri="{FF2B5EF4-FFF2-40B4-BE49-F238E27FC236}">
                    <a16:creationId xmlns:a16="http://schemas.microsoft.com/office/drawing/2014/main" id="{2A022774-E2A8-DA4E-B1B5-A25420DE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23">
                <a:extLst>
                  <a:ext uri="{FF2B5EF4-FFF2-40B4-BE49-F238E27FC236}">
                    <a16:creationId xmlns:a16="http://schemas.microsoft.com/office/drawing/2014/main" id="{271EB677-7F08-414A-95F2-B04D5B4D5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24">
                <a:extLst>
                  <a:ext uri="{FF2B5EF4-FFF2-40B4-BE49-F238E27FC236}">
                    <a16:creationId xmlns:a16="http://schemas.microsoft.com/office/drawing/2014/main" id="{4A6C0F68-218C-E041-921A-D6D44202F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25">
                <a:extLst>
                  <a:ext uri="{FF2B5EF4-FFF2-40B4-BE49-F238E27FC236}">
                    <a16:creationId xmlns:a16="http://schemas.microsoft.com/office/drawing/2014/main" id="{DE7B2043-3E2C-AB44-A11C-045A16C7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6">
                <a:extLst>
                  <a:ext uri="{FF2B5EF4-FFF2-40B4-BE49-F238E27FC236}">
                    <a16:creationId xmlns:a16="http://schemas.microsoft.com/office/drawing/2014/main" id="{06C0F1FB-5F43-084D-8D4E-C2D752156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7">
                <a:extLst>
                  <a:ext uri="{FF2B5EF4-FFF2-40B4-BE49-F238E27FC236}">
                    <a16:creationId xmlns:a16="http://schemas.microsoft.com/office/drawing/2014/main" id="{F8133B07-7B29-9C4B-A718-9FBC1C44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8">
                <a:extLst>
                  <a:ext uri="{FF2B5EF4-FFF2-40B4-BE49-F238E27FC236}">
                    <a16:creationId xmlns:a16="http://schemas.microsoft.com/office/drawing/2014/main" id="{F78C9D1C-7C27-3347-9008-043B7CE0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9">
                <a:extLst>
                  <a:ext uri="{FF2B5EF4-FFF2-40B4-BE49-F238E27FC236}">
                    <a16:creationId xmlns:a16="http://schemas.microsoft.com/office/drawing/2014/main" id="{685D637A-2F25-1549-AEA9-422491C0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30">
                <a:extLst>
                  <a:ext uri="{FF2B5EF4-FFF2-40B4-BE49-F238E27FC236}">
                    <a16:creationId xmlns:a16="http://schemas.microsoft.com/office/drawing/2014/main" id="{0BB8BFA8-CF0A-F64D-8B55-1FBC59B9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31">
                <a:extLst>
                  <a:ext uri="{FF2B5EF4-FFF2-40B4-BE49-F238E27FC236}">
                    <a16:creationId xmlns:a16="http://schemas.microsoft.com/office/drawing/2014/main" id="{62D8C6CC-C082-3B4E-9FEB-E9957794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32">
                <a:extLst>
                  <a:ext uri="{FF2B5EF4-FFF2-40B4-BE49-F238E27FC236}">
                    <a16:creationId xmlns:a16="http://schemas.microsoft.com/office/drawing/2014/main" id="{D825DB65-6199-C64D-A753-D4F2B027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33">
                <a:extLst>
                  <a:ext uri="{FF2B5EF4-FFF2-40B4-BE49-F238E27FC236}">
                    <a16:creationId xmlns:a16="http://schemas.microsoft.com/office/drawing/2014/main" id="{FC8B7C3E-A619-334E-B177-05E0BC04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34">
                <a:extLst>
                  <a:ext uri="{FF2B5EF4-FFF2-40B4-BE49-F238E27FC236}">
                    <a16:creationId xmlns:a16="http://schemas.microsoft.com/office/drawing/2014/main" id="{58A01966-3CEA-7F46-B450-6A089186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35">
                <a:extLst>
                  <a:ext uri="{FF2B5EF4-FFF2-40B4-BE49-F238E27FC236}">
                    <a16:creationId xmlns:a16="http://schemas.microsoft.com/office/drawing/2014/main" id="{21683842-913E-9C49-8D6B-EB272865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6">
                <a:extLst>
                  <a:ext uri="{FF2B5EF4-FFF2-40B4-BE49-F238E27FC236}">
                    <a16:creationId xmlns:a16="http://schemas.microsoft.com/office/drawing/2014/main" id="{AD93EBD2-0DAB-0F4B-A4E0-CD761B2B3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7">
                <a:extLst>
                  <a:ext uri="{FF2B5EF4-FFF2-40B4-BE49-F238E27FC236}">
                    <a16:creationId xmlns:a16="http://schemas.microsoft.com/office/drawing/2014/main" id="{E3FA8E51-4C13-2B4A-90EA-8F896F5F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8">
                <a:extLst>
                  <a:ext uri="{FF2B5EF4-FFF2-40B4-BE49-F238E27FC236}">
                    <a16:creationId xmlns:a16="http://schemas.microsoft.com/office/drawing/2014/main" id="{4BC8CF19-2CE1-CC40-BAB9-47386092DA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9">
                <a:extLst>
                  <a:ext uri="{FF2B5EF4-FFF2-40B4-BE49-F238E27FC236}">
                    <a16:creationId xmlns:a16="http://schemas.microsoft.com/office/drawing/2014/main" id="{6598A66C-9225-CB48-8023-93AB4B62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40">
                <a:extLst>
                  <a:ext uri="{FF2B5EF4-FFF2-40B4-BE49-F238E27FC236}">
                    <a16:creationId xmlns:a16="http://schemas.microsoft.com/office/drawing/2014/main" id="{906B1D9F-DC2F-6B44-B1D5-AD1FD9A15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41">
                <a:extLst>
                  <a:ext uri="{FF2B5EF4-FFF2-40B4-BE49-F238E27FC236}">
                    <a16:creationId xmlns:a16="http://schemas.microsoft.com/office/drawing/2014/main" id="{52813100-884D-F945-9E9B-B1F4BBB75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42">
                <a:extLst>
                  <a:ext uri="{FF2B5EF4-FFF2-40B4-BE49-F238E27FC236}">
                    <a16:creationId xmlns:a16="http://schemas.microsoft.com/office/drawing/2014/main" id="{D02A7D82-2132-9949-B5B8-35849808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43">
                <a:extLst>
                  <a:ext uri="{FF2B5EF4-FFF2-40B4-BE49-F238E27FC236}">
                    <a16:creationId xmlns:a16="http://schemas.microsoft.com/office/drawing/2014/main" id="{C9AE1BCA-7BA2-B44E-A26D-59AEE1C39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44">
                <a:extLst>
                  <a:ext uri="{FF2B5EF4-FFF2-40B4-BE49-F238E27FC236}">
                    <a16:creationId xmlns:a16="http://schemas.microsoft.com/office/drawing/2014/main" id="{D0E95109-BD6B-6B4E-8E43-179FF14C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45">
                <a:extLst>
                  <a:ext uri="{FF2B5EF4-FFF2-40B4-BE49-F238E27FC236}">
                    <a16:creationId xmlns:a16="http://schemas.microsoft.com/office/drawing/2014/main" id="{B71E2F59-4E95-EF42-AEE3-B947949E6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6">
                <a:extLst>
                  <a:ext uri="{FF2B5EF4-FFF2-40B4-BE49-F238E27FC236}">
                    <a16:creationId xmlns:a16="http://schemas.microsoft.com/office/drawing/2014/main" id="{68D389B1-4702-D846-9F57-B4649A4A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7">
                <a:extLst>
                  <a:ext uri="{FF2B5EF4-FFF2-40B4-BE49-F238E27FC236}">
                    <a16:creationId xmlns:a16="http://schemas.microsoft.com/office/drawing/2014/main" id="{3EFC08E3-23CB-C545-A165-51F2A31A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8">
                <a:extLst>
                  <a:ext uri="{FF2B5EF4-FFF2-40B4-BE49-F238E27FC236}">
                    <a16:creationId xmlns:a16="http://schemas.microsoft.com/office/drawing/2014/main" id="{3F1B458B-5CE8-1348-8F5D-AE7F8319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9">
                <a:extLst>
                  <a:ext uri="{FF2B5EF4-FFF2-40B4-BE49-F238E27FC236}">
                    <a16:creationId xmlns:a16="http://schemas.microsoft.com/office/drawing/2014/main" id="{262A1165-8318-974E-86F7-45590795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50">
                <a:extLst>
                  <a:ext uri="{FF2B5EF4-FFF2-40B4-BE49-F238E27FC236}">
                    <a16:creationId xmlns:a16="http://schemas.microsoft.com/office/drawing/2014/main" id="{B26C910C-C07E-8E44-8DC0-2CD2115F7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51">
                <a:extLst>
                  <a:ext uri="{FF2B5EF4-FFF2-40B4-BE49-F238E27FC236}">
                    <a16:creationId xmlns:a16="http://schemas.microsoft.com/office/drawing/2014/main" id="{535A586A-2671-F642-AC56-2F81C05DE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52">
                <a:extLst>
                  <a:ext uri="{FF2B5EF4-FFF2-40B4-BE49-F238E27FC236}">
                    <a16:creationId xmlns:a16="http://schemas.microsoft.com/office/drawing/2014/main" id="{2E513430-CCAC-6643-83E8-1E5059B5C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53">
                <a:extLst>
                  <a:ext uri="{FF2B5EF4-FFF2-40B4-BE49-F238E27FC236}">
                    <a16:creationId xmlns:a16="http://schemas.microsoft.com/office/drawing/2014/main" id="{CEC01DFC-2AC8-B84D-A486-88903CC9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54">
                <a:extLst>
                  <a:ext uri="{FF2B5EF4-FFF2-40B4-BE49-F238E27FC236}">
                    <a16:creationId xmlns:a16="http://schemas.microsoft.com/office/drawing/2014/main" id="{915D4CF2-6F11-274F-B38F-57240FB74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55">
                <a:extLst>
                  <a:ext uri="{FF2B5EF4-FFF2-40B4-BE49-F238E27FC236}">
                    <a16:creationId xmlns:a16="http://schemas.microsoft.com/office/drawing/2014/main" id="{D5EED7ED-F350-594B-B731-F0E5CFCF2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6">
                <a:extLst>
                  <a:ext uri="{FF2B5EF4-FFF2-40B4-BE49-F238E27FC236}">
                    <a16:creationId xmlns:a16="http://schemas.microsoft.com/office/drawing/2014/main" id="{383CD1A3-0F5A-BF4A-BA27-B86F2802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7">
                <a:extLst>
                  <a:ext uri="{FF2B5EF4-FFF2-40B4-BE49-F238E27FC236}">
                    <a16:creationId xmlns:a16="http://schemas.microsoft.com/office/drawing/2014/main" id="{E3704740-9CB7-E642-8592-5B459F78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8">
                <a:extLst>
                  <a:ext uri="{FF2B5EF4-FFF2-40B4-BE49-F238E27FC236}">
                    <a16:creationId xmlns:a16="http://schemas.microsoft.com/office/drawing/2014/main" id="{A6D6649D-00B0-1348-ADED-EAF5198D2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9">
                <a:extLst>
                  <a:ext uri="{FF2B5EF4-FFF2-40B4-BE49-F238E27FC236}">
                    <a16:creationId xmlns:a16="http://schemas.microsoft.com/office/drawing/2014/main" id="{ED40CB60-C540-AE45-8E68-FA6BC42A2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60">
                <a:extLst>
                  <a:ext uri="{FF2B5EF4-FFF2-40B4-BE49-F238E27FC236}">
                    <a16:creationId xmlns:a16="http://schemas.microsoft.com/office/drawing/2014/main" id="{4CC37794-E901-BF43-A78D-FF8ED3AFC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61">
                <a:extLst>
                  <a:ext uri="{FF2B5EF4-FFF2-40B4-BE49-F238E27FC236}">
                    <a16:creationId xmlns:a16="http://schemas.microsoft.com/office/drawing/2014/main" id="{8DEC4B7B-25E9-B349-BD0D-94328A39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62">
                <a:extLst>
                  <a:ext uri="{FF2B5EF4-FFF2-40B4-BE49-F238E27FC236}">
                    <a16:creationId xmlns:a16="http://schemas.microsoft.com/office/drawing/2014/main" id="{7BB17328-FB5A-1F4C-AD46-6149772BB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63">
                <a:extLst>
                  <a:ext uri="{FF2B5EF4-FFF2-40B4-BE49-F238E27FC236}">
                    <a16:creationId xmlns:a16="http://schemas.microsoft.com/office/drawing/2014/main" id="{BCDD9E42-8F98-9949-B9DF-470A16621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64">
                <a:extLst>
                  <a:ext uri="{FF2B5EF4-FFF2-40B4-BE49-F238E27FC236}">
                    <a16:creationId xmlns:a16="http://schemas.microsoft.com/office/drawing/2014/main" id="{14C279F3-4965-864B-BABF-BA3E8466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65">
                <a:extLst>
                  <a:ext uri="{FF2B5EF4-FFF2-40B4-BE49-F238E27FC236}">
                    <a16:creationId xmlns:a16="http://schemas.microsoft.com/office/drawing/2014/main" id="{344757C4-B737-6043-B765-43897D8EE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6">
                <a:extLst>
                  <a:ext uri="{FF2B5EF4-FFF2-40B4-BE49-F238E27FC236}">
                    <a16:creationId xmlns:a16="http://schemas.microsoft.com/office/drawing/2014/main" id="{074149F5-423A-AA44-86B2-E5B4D5C60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AB0703CA-8471-7D4E-BD9B-FBB4CE452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1D61558A-A3CB-5F46-B044-D9C9E5945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7108CB05-00DD-A54E-9521-264866E7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70">
                <a:extLst>
                  <a:ext uri="{FF2B5EF4-FFF2-40B4-BE49-F238E27FC236}">
                    <a16:creationId xmlns:a16="http://schemas.microsoft.com/office/drawing/2014/main" id="{0B2F1456-BF10-9B4D-A196-E6E74350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71">
                <a:extLst>
                  <a:ext uri="{FF2B5EF4-FFF2-40B4-BE49-F238E27FC236}">
                    <a16:creationId xmlns:a16="http://schemas.microsoft.com/office/drawing/2014/main" id="{B2F975FC-0F61-CB46-B96E-22275A835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72">
                <a:extLst>
                  <a:ext uri="{FF2B5EF4-FFF2-40B4-BE49-F238E27FC236}">
                    <a16:creationId xmlns:a16="http://schemas.microsoft.com/office/drawing/2014/main" id="{251D99A3-0CCE-AD43-8733-C73533A61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73">
                <a:extLst>
                  <a:ext uri="{FF2B5EF4-FFF2-40B4-BE49-F238E27FC236}">
                    <a16:creationId xmlns:a16="http://schemas.microsoft.com/office/drawing/2014/main" id="{602CEB98-AC1D-8E47-A058-B728CAD4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74">
                <a:extLst>
                  <a:ext uri="{FF2B5EF4-FFF2-40B4-BE49-F238E27FC236}">
                    <a16:creationId xmlns:a16="http://schemas.microsoft.com/office/drawing/2014/main" id="{0FAC46EF-B38D-3949-BF99-BF9ECB2C6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75">
                <a:extLst>
                  <a:ext uri="{FF2B5EF4-FFF2-40B4-BE49-F238E27FC236}">
                    <a16:creationId xmlns:a16="http://schemas.microsoft.com/office/drawing/2014/main" id="{F2A72283-2054-E44C-B67D-ED1B67712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6">
                <a:extLst>
                  <a:ext uri="{FF2B5EF4-FFF2-40B4-BE49-F238E27FC236}">
                    <a16:creationId xmlns:a16="http://schemas.microsoft.com/office/drawing/2014/main" id="{6CFB7CDE-1456-7246-8832-01F568A4C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7">
                <a:extLst>
                  <a:ext uri="{FF2B5EF4-FFF2-40B4-BE49-F238E27FC236}">
                    <a16:creationId xmlns:a16="http://schemas.microsoft.com/office/drawing/2014/main" id="{B74B2329-C453-F941-8040-80CB91DE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8">
                <a:extLst>
                  <a:ext uri="{FF2B5EF4-FFF2-40B4-BE49-F238E27FC236}">
                    <a16:creationId xmlns:a16="http://schemas.microsoft.com/office/drawing/2014/main" id="{6DE76438-1A70-F143-9349-2B5C7E705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9">
                <a:extLst>
                  <a:ext uri="{FF2B5EF4-FFF2-40B4-BE49-F238E27FC236}">
                    <a16:creationId xmlns:a16="http://schemas.microsoft.com/office/drawing/2014/main" id="{0DF86E39-D91A-A742-979E-0153ECF15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80">
                <a:extLst>
                  <a:ext uri="{FF2B5EF4-FFF2-40B4-BE49-F238E27FC236}">
                    <a16:creationId xmlns:a16="http://schemas.microsoft.com/office/drawing/2014/main" id="{7BB91385-2A1F-0749-8EB2-198A6EA4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82">
                <a:extLst>
                  <a:ext uri="{FF2B5EF4-FFF2-40B4-BE49-F238E27FC236}">
                    <a16:creationId xmlns:a16="http://schemas.microsoft.com/office/drawing/2014/main" id="{12FE9164-77F9-AE47-A84D-D810C411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83">
                <a:extLst>
                  <a:ext uri="{FF2B5EF4-FFF2-40B4-BE49-F238E27FC236}">
                    <a16:creationId xmlns:a16="http://schemas.microsoft.com/office/drawing/2014/main" id="{A40495D1-2704-8E47-B091-B707D387B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84">
                <a:extLst>
                  <a:ext uri="{FF2B5EF4-FFF2-40B4-BE49-F238E27FC236}">
                    <a16:creationId xmlns:a16="http://schemas.microsoft.com/office/drawing/2014/main" id="{51251DE3-A14D-014F-9F4F-85F46985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85">
                <a:extLst>
                  <a:ext uri="{FF2B5EF4-FFF2-40B4-BE49-F238E27FC236}">
                    <a16:creationId xmlns:a16="http://schemas.microsoft.com/office/drawing/2014/main" id="{D32C4CD2-C7EC-2648-B4A3-AA75923EE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86">
                <a:extLst>
                  <a:ext uri="{FF2B5EF4-FFF2-40B4-BE49-F238E27FC236}">
                    <a16:creationId xmlns:a16="http://schemas.microsoft.com/office/drawing/2014/main" id="{6572DAFD-23D5-4046-948E-14DB52AA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7">
                <a:extLst>
                  <a:ext uri="{FF2B5EF4-FFF2-40B4-BE49-F238E27FC236}">
                    <a16:creationId xmlns:a16="http://schemas.microsoft.com/office/drawing/2014/main" id="{C705ADCD-9D48-3943-87F1-AB7B3B37C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8">
                <a:extLst>
                  <a:ext uri="{FF2B5EF4-FFF2-40B4-BE49-F238E27FC236}">
                    <a16:creationId xmlns:a16="http://schemas.microsoft.com/office/drawing/2014/main" id="{F8F09C98-6F23-3749-821A-E22DA6B3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9">
                <a:extLst>
                  <a:ext uri="{FF2B5EF4-FFF2-40B4-BE49-F238E27FC236}">
                    <a16:creationId xmlns:a16="http://schemas.microsoft.com/office/drawing/2014/main" id="{058495BF-1810-8A4B-87B8-9BAEF2B6C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90">
                <a:extLst>
                  <a:ext uri="{FF2B5EF4-FFF2-40B4-BE49-F238E27FC236}">
                    <a16:creationId xmlns:a16="http://schemas.microsoft.com/office/drawing/2014/main" id="{6D8FAAC8-7BFE-704C-8381-84CBC3D47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91">
                <a:extLst>
                  <a:ext uri="{FF2B5EF4-FFF2-40B4-BE49-F238E27FC236}">
                    <a16:creationId xmlns:a16="http://schemas.microsoft.com/office/drawing/2014/main" id="{3DB8BD5F-7A8A-0A49-8E75-4448739A3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92">
                <a:extLst>
                  <a:ext uri="{FF2B5EF4-FFF2-40B4-BE49-F238E27FC236}">
                    <a16:creationId xmlns:a16="http://schemas.microsoft.com/office/drawing/2014/main" id="{3F82151B-E570-EF41-ABF6-81E485DC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93">
                <a:extLst>
                  <a:ext uri="{FF2B5EF4-FFF2-40B4-BE49-F238E27FC236}">
                    <a16:creationId xmlns:a16="http://schemas.microsoft.com/office/drawing/2014/main" id="{6CA9F336-04C4-9A44-82F4-F8C7ADB6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94">
                <a:extLst>
                  <a:ext uri="{FF2B5EF4-FFF2-40B4-BE49-F238E27FC236}">
                    <a16:creationId xmlns:a16="http://schemas.microsoft.com/office/drawing/2014/main" id="{AAD603B5-05BA-7C4E-99E9-75210752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95">
                <a:extLst>
                  <a:ext uri="{FF2B5EF4-FFF2-40B4-BE49-F238E27FC236}">
                    <a16:creationId xmlns:a16="http://schemas.microsoft.com/office/drawing/2014/main" id="{5F517712-78B2-EA49-939C-A53EE867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6">
                <a:extLst>
                  <a:ext uri="{FF2B5EF4-FFF2-40B4-BE49-F238E27FC236}">
                    <a16:creationId xmlns:a16="http://schemas.microsoft.com/office/drawing/2014/main" id="{6B9FFB3F-42E6-8247-8A8F-A40288181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7">
                <a:extLst>
                  <a:ext uri="{FF2B5EF4-FFF2-40B4-BE49-F238E27FC236}">
                    <a16:creationId xmlns:a16="http://schemas.microsoft.com/office/drawing/2014/main" id="{25797092-338B-2C4E-A1F6-8F94E456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2E41DB-0AF4-7745-B583-9C835344514A}"/>
                </a:ext>
              </a:extLst>
            </p:cNvPr>
            <p:cNvSpPr/>
            <p:nvPr/>
          </p:nvSpPr>
          <p:spPr>
            <a:xfrm>
              <a:off x="12409367" y="7741022"/>
              <a:ext cx="781184" cy="781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403FA9-15BB-8C46-906D-133DBCB3A4E8}"/>
                </a:ext>
              </a:extLst>
            </p:cNvPr>
            <p:cNvSpPr/>
            <p:nvPr/>
          </p:nvSpPr>
          <p:spPr>
            <a:xfrm>
              <a:off x="19628136" y="7203438"/>
              <a:ext cx="945864" cy="9458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844A7A-6B5A-9E4F-9D24-6EED62957388}"/>
                </a:ext>
              </a:extLst>
            </p:cNvPr>
            <p:cNvSpPr/>
            <p:nvPr/>
          </p:nvSpPr>
          <p:spPr>
            <a:xfrm>
              <a:off x="15864742" y="7042966"/>
              <a:ext cx="1266812" cy="1266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0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7746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your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symptoms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E1E48-855D-B541-88B3-6FD3F5E77058}"/>
              </a:ext>
            </a:extLst>
          </p:cNvPr>
          <p:cNvGrpSpPr/>
          <p:nvPr/>
        </p:nvGrpSpPr>
        <p:grpSpPr>
          <a:xfrm>
            <a:off x="1856376" y="4850715"/>
            <a:ext cx="20664898" cy="6176245"/>
            <a:chOff x="1723194" y="4507815"/>
            <a:chExt cx="20664898" cy="6176245"/>
          </a:xfrm>
        </p:grpSpPr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C8DF99BC-4768-7342-A4E1-949D9727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6195" y="4587221"/>
              <a:ext cx="5825260" cy="5712268"/>
            </a:xfrm>
            <a:custGeom>
              <a:avLst/>
              <a:gdLst>
                <a:gd name="connsiteX0" fmla="*/ 1831775 w 3567562"/>
                <a:gd name="connsiteY0" fmla="*/ 0 h 3498363"/>
                <a:gd name="connsiteX1" fmla="*/ 1970637 w 3567562"/>
                <a:gd name="connsiteY1" fmla="*/ 138863 h 3498363"/>
                <a:gd name="connsiteX2" fmla="*/ 1922648 w 3567562"/>
                <a:gd name="connsiteY2" fmla="*/ 234841 h 3498363"/>
                <a:gd name="connsiteX3" fmla="*/ 1905996 w 3567562"/>
                <a:gd name="connsiteY3" fmla="*/ 244370 h 3498363"/>
                <a:gd name="connsiteX4" fmla="*/ 1908291 w 3567562"/>
                <a:gd name="connsiteY4" fmla="*/ 282984 h 3498363"/>
                <a:gd name="connsiteX5" fmla="*/ 1932319 w 3567562"/>
                <a:gd name="connsiteY5" fmla="*/ 687297 h 3498363"/>
                <a:gd name="connsiteX6" fmla="*/ 1933071 w 3567562"/>
                <a:gd name="connsiteY6" fmla="*/ 699937 h 3498363"/>
                <a:gd name="connsiteX7" fmla="*/ 1942244 w 3567562"/>
                <a:gd name="connsiteY7" fmla="*/ 700394 h 3498363"/>
                <a:gd name="connsiteX8" fmla="*/ 2172664 w 3567562"/>
                <a:gd name="connsiteY8" fmla="*/ 747152 h 3498363"/>
                <a:gd name="connsiteX9" fmla="*/ 2279035 w 3567562"/>
                <a:gd name="connsiteY9" fmla="*/ 786186 h 3498363"/>
                <a:gd name="connsiteX10" fmla="*/ 2280438 w 3567562"/>
                <a:gd name="connsiteY10" fmla="*/ 780866 h 3498363"/>
                <a:gd name="connsiteX11" fmla="*/ 2361819 w 3567562"/>
                <a:gd name="connsiteY11" fmla="*/ 472195 h 3498363"/>
                <a:gd name="connsiteX12" fmla="*/ 2362506 w 3567562"/>
                <a:gd name="connsiteY12" fmla="*/ 469587 h 3498363"/>
                <a:gd name="connsiteX13" fmla="*/ 2360671 w 3567562"/>
                <a:gd name="connsiteY13" fmla="*/ 459195 h 3498363"/>
                <a:gd name="connsiteX14" fmla="*/ 2518469 w 3567562"/>
                <a:gd name="connsiteY14" fmla="*/ 277727 h 3498363"/>
                <a:gd name="connsiteX15" fmla="*/ 2699937 w 3567562"/>
                <a:gd name="connsiteY15" fmla="*/ 459195 h 3498363"/>
                <a:gd name="connsiteX16" fmla="*/ 2518469 w 3567562"/>
                <a:gd name="connsiteY16" fmla="*/ 616993 h 3498363"/>
                <a:gd name="connsiteX17" fmla="*/ 2499578 w 3567562"/>
                <a:gd name="connsiteY17" fmla="*/ 613222 h 3498363"/>
                <a:gd name="connsiteX18" fmla="*/ 2495052 w 3567562"/>
                <a:gd name="connsiteY18" fmla="*/ 629819 h 3498363"/>
                <a:gd name="connsiteX19" fmla="*/ 2443955 w 3567562"/>
                <a:gd name="connsiteY19" fmla="*/ 817165 h 3498363"/>
                <a:gd name="connsiteX20" fmla="*/ 2430658 w 3567562"/>
                <a:gd name="connsiteY20" fmla="*/ 865916 h 3498363"/>
                <a:gd name="connsiteX21" fmla="*/ 2477119 w 3567562"/>
                <a:gd name="connsiteY21" fmla="*/ 894449 h 3498363"/>
                <a:gd name="connsiteX22" fmla="*/ 2720538 w 3567562"/>
                <a:gd name="connsiteY22" fmla="*/ 1119391 h 3498363"/>
                <a:gd name="connsiteX23" fmla="*/ 2736127 w 3567562"/>
                <a:gd name="connsiteY23" fmla="*/ 1140711 h 3498363"/>
                <a:gd name="connsiteX24" fmla="*/ 2738460 w 3567562"/>
                <a:gd name="connsiteY24" fmla="*/ 1138113 h 3498363"/>
                <a:gd name="connsiteX25" fmla="*/ 3046696 w 3567562"/>
                <a:gd name="connsiteY25" fmla="*/ 740356 h 3498363"/>
                <a:gd name="connsiteX26" fmla="*/ 3063851 w 3567562"/>
                <a:gd name="connsiteY26" fmla="*/ 718219 h 3498363"/>
                <a:gd name="connsiteX27" fmla="*/ 3063536 w 3567562"/>
                <a:gd name="connsiteY27" fmla="*/ 717654 h 3498363"/>
                <a:gd name="connsiteX28" fmla="*/ 3054984 w 3567562"/>
                <a:gd name="connsiteY28" fmla="*/ 675549 h 3498363"/>
                <a:gd name="connsiteX29" fmla="*/ 3161811 w 3567562"/>
                <a:gd name="connsiteY29" fmla="*/ 573162 h 3498363"/>
                <a:gd name="connsiteX30" fmla="*/ 3218352 w 3567562"/>
                <a:gd name="connsiteY30" fmla="*/ 577970 h 3498363"/>
                <a:gd name="connsiteX31" fmla="*/ 3324541 w 3567562"/>
                <a:gd name="connsiteY31" fmla="*/ 705574 h 3498363"/>
                <a:gd name="connsiteX32" fmla="*/ 3217714 w 3567562"/>
                <a:gd name="connsiteY32" fmla="*/ 807961 h 3498363"/>
                <a:gd name="connsiteX33" fmla="*/ 3166047 w 3567562"/>
                <a:gd name="connsiteY33" fmla="*/ 803568 h 3498363"/>
                <a:gd name="connsiteX34" fmla="*/ 3134586 w 3567562"/>
                <a:gd name="connsiteY34" fmla="*/ 843302 h 3498363"/>
                <a:gd name="connsiteX35" fmla="*/ 2838015 w 3567562"/>
                <a:gd name="connsiteY35" fmla="*/ 1217864 h 3498363"/>
                <a:gd name="connsiteX36" fmla="*/ 2815998 w 3567562"/>
                <a:gd name="connsiteY36" fmla="*/ 1231322 h 3498363"/>
                <a:gd name="connsiteX37" fmla="*/ 2800717 w 3567562"/>
                <a:gd name="connsiteY37" fmla="*/ 1233791 h 3498363"/>
                <a:gd name="connsiteX38" fmla="*/ 2842450 w 3567562"/>
                <a:gd name="connsiteY38" fmla="*/ 1304184 h 3498363"/>
                <a:gd name="connsiteX39" fmla="*/ 2927545 w 3567562"/>
                <a:gd name="connsiteY39" fmla="*/ 1511029 h 3498363"/>
                <a:gd name="connsiteX40" fmla="*/ 2949470 w 3567562"/>
                <a:gd name="connsiteY40" fmla="*/ 1598739 h 3498363"/>
                <a:gd name="connsiteX41" fmla="*/ 2982708 w 3567562"/>
                <a:gd name="connsiteY41" fmla="*/ 1593604 h 3498363"/>
                <a:gd name="connsiteX42" fmla="*/ 3123457 w 3567562"/>
                <a:gd name="connsiteY42" fmla="*/ 1571859 h 3498363"/>
                <a:gd name="connsiteX43" fmla="*/ 3135917 w 3567562"/>
                <a:gd name="connsiteY43" fmla="*/ 1569934 h 3498363"/>
                <a:gd name="connsiteX44" fmla="*/ 3183139 w 3567562"/>
                <a:gd name="connsiteY44" fmla="*/ 1515877 h 3498363"/>
                <a:gd name="connsiteX45" fmla="*/ 3253081 w 3567562"/>
                <a:gd name="connsiteY45" fmla="*/ 1482565 h 3498363"/>
                <a:gd name="connsiteX46" fmla="*/ 3317407 w 3567562"/>
                <a:gd name="connsiteY46" fmla="*/ 1477843 h 3498363"/>
                <a:gd name="connsiteX47" fmla="*/ 3473628 w 3567562"/>
                <a:gd name="connsiteY47" fmla="*/ 1621428 h 3498363"/>
                <a:gd name="connsiteX48" fmla="*/ 3334765 w 3567562"/>
                <a:gd name="connsiteY48" fmla="*/ 1833806 h 3498363"/>
                <a:gd name="connsiteX49" fmla="*/ 3150976 w 3567562"/>
                <a:gd name="connsiteY49" fmla="*/ 1772926 h 3498363"/>
                <a:gd name="connsiteX50" fmla="*/ 3148562 w 3567562"/>
                <a:gd name="connsiteY50" fmla="*/ 1768342 h 3498363"/>
                <a:gd name="connsiteX51" fmla="*/ 3078733 w 3567562"/>
                <a:gd name="connsiteY51" fmla="*/ 1778359 h 3498363"/>
                <a:gd name="connsiteX52" fmla="*/ 2974812 w 3567562"/>
                <a:gd name="connsiteY52" fmla="*/ 1793267 h 3498363"/>
                <a:gd name="connsiteX53" fmla="*/ 2977682 w 3567562"/>
                <a:gd name="connsiteY53" fmla="*/ 1851747 h 3498363"/>
                <a:gd name="connsiteX54" fmla="*/ 2955076 w 3567562"/>
                <a:gd name="connsiteY54" fmla="*/ 2080975 h 3498363"/>
                <a:gd name="connsiteX55" fmla="*/ 2938392 w 3567562"/>
                <a:gd name="connsiteY55" fmla="*/ 2146777 h 3498363"/>
                <a:gd name="connsiteX56" fmla="*/ 3005096 w 3567562"/>
                <a:gd name="connsiteY56" fmla="*/ 2169005 h 3498363"/>
                <a:gd name="connsiteX57" fmla="*/ 3310689 w 3567562"/>
                <a:gd name="connsiteY57" fmla="*/ 2270840 h 3498363"/>
                <a:gd name="connsiteX58" fmla="*/ 3338554 w 3567562"/>
                <a:gd name="connsiteY58" fmla="*/ 2280126 h 3498363"/>
                <a:gd name="connsiteX59" fmla="*/ 3363480 w 3567562"/>
                <a:gd name="connsiteY59" fmla="*/ 2256875 h 3498363"/>
                <a:gd name="connsiteX60" fmla="*/ 3404194 w 3567562"/>
                <a:gd name="connsiteY60" fmla="*/ 2244326 h 3498363"/>
                <a:gd name="connsiteX61" fmla="*/ 3567562 w 3567562"/>
                <a:gd name="connsiteY61" fmla="*/ 2341905 h 3498363"/>
                <a:gd name="connsiteX62" fmla="*/ 3461373 w 3567562"/>
                <a:gd name="connsiteY62" fmla="*/ 2469509 h 3498363"/>
                <a:gd name="connsiteX63" fmla="*/ 3358247 w 3567562"/>
                <a:gd name="connsiteY63" fmla="*/ 2457311 h 3498363"/>
                <a:gd name="connsiteX64" fmla="*/ 3339192 w 3567562"/>
                <a:gd name="connsiteY64" fmla="*/ 2438555 h 3498363"/>
                <a:gd name="connsiteX65" fmla="*/ 3324709 w 3567562"/>
                <a:gd name="connsiteY65" fmla="*/ 2432328 h 3498363"/>
                <a:gd name="connsiteX66" fmla="*/ 2918989 w 3567562"/>
                <a:gd name="connsiteY66" fmla="*/ 2291073 h 3498363"/>
                <a:gd name="connsiteX67" fmla="*/ 2893866 w 3567562"/>
                <a:gd name="connsiteY67" fmla="*/ 2282326 h 3498363"/>
                <a:gd name="connsiteX68" fmla="*/ 2889842 w 3567562"/>
                <a:gd name="connsiteY68" fmla="*/ 2293411 h 3498363"/>
                <a:gd name="connsiteX69" fmla="*/ 2785854 w 3567562"/>
                <a:gd name="connsiteY69" fmla="*/ 2484809 h 3498363"/>
                <a:gd name="connsiteX70" fmla="*/ 2753794 w 3567562"/>
                <a:gd name="connsiteY70" fmla="*/ 2527259 h 3498363"/>
                <a:gd name="connsiteX71" fmla="*/ 2805107 w 3567562"/>
                <a:gd name="connsiteY71" fmla="*/ 2589781 h 3498363"/>
                <a:gd name="connsiteX72" fmla="*/ 2998123 w 3567562"/>
                <a:gd name="connsiteY72" fmla="*/ 2824960 h 3498363"/>
                <a:gd name="connsiteX73" fmla="*/ 3010286 w 3567562"/>
                <a:gd name="connsiteY73" fmla="*/ 2839780 h 3498363"/>
                <a:gd name="connsiteX74" fmla="*/ 3022312 w 3567562"/>
                <a:gd name="connsiteY74" fmla="*/ 2834503 h 3498363"/>
                <a:gd name="connsiteX75" fmla="*/ 3185680 w 3567562"/>
                <a:gd name="connsiteY75" fmla="*/ 2932082 h 3498363"/>
                <a:gd name="connsiteX76" fmla="*/ 3079491 w 3567562"/>
                <a:gd name="connsiteY76" fmla="*/ 3059686 h 3498363"/>
                <a:gd name="connsiteX77" fmla="*/ 2916123 w 3567562"/>
                <a:gd name="connsiteY77" fmla="*/ 2984625 h 3498363"/>
                <a:gd name="connsiteX78" fmla="*/ 2921228 w 3567562"/>
                <a:gd name="connsiteY78" fmla="*/ 2932669 h 3498363"/>
                <a:gd name="connsiteX79" fmla="*/ 2922559 w 3567562"/>
                <a:gd name="connsiteY79" fmla="*/ 2929388 h 3498363"/>
                <a:gd name="connsiteX80" fmla="*/ 2917148 w 3567562"/>
                <a:gd name="connsiteY80" fmla="*/ 2924237 h 3498363"/>
                <a:gd name="connsiteX81" fmla="*/ 2713500 w 3567562"/>
                <a:gd name="connsiteY81" fmla="*/ 2689397 h 3498363"/>
                <a:gd name="connsiteX82" fmla="*/ 2664085 w 3567562"/>
                <a:gd name="connsiteY82" fmla="*/ 2632413 h 3498363"/>
                <a:gd name="connsiteX83" fmla="*/ 2646988 w 3567562"/>
                <a:gd name="connsiteY83" fmla="*/ 2650925 h 3498363"/>
                <a:gd name="connsiteX84" fmla="*/ 2381770 w 3567562"/>
                <a:gd name="connsiteY84" fmla="*/ 2843411 h 3498363"/>
                <a:gd name="connsiteX85" fmla="*/ 2317914 w 3567562"/>
                <a:gd name="connsiteY85" fmla="*/ 2872889 h 3498363"/>
                <a:gd name="connsiteX86" fmla="*/ 2320936 w 3567562"/>
                <a:gd name="connsiteY86" fmla="*/ 2886536 h 3498363"/>
                <a:gd name="connsiteX87" fmla="*/ 2367782 w 3567562"/>
                <a:gd name="connsiteY87" fmla="*/ 3098085 h 3498363"/>
                <a:gd name="connsiteX88" fmla="*/ 2374038 w 3567562"/>
                <a:gd name="connsiteY88" fmla="*/ 3126332 h 3498363"/>
                <a:gd name="connsiteX89" fmla="*/ 2380125 w 3567562"/>
                <a:gd name="connsiteY89" fmla="*/ 3128526 h 3498363"/>
                <a:gd name="connsiteX90" fmla="*/ 2459758 w 3567562"/>
                <a:gd name="connsiteY90" fmla="*/ 3280643 h 3498363"/>
                <a:gd name="connsiteX91" fmla="*/ 2300648 w 3567562"/>
                <a:gd name="connsiteY91" fmla="*/ 3463620 h 3498363"/>
                <a:gd name="connsiteX92" fmla="*/ 2117672 w 3567562"/>
                <a:gd name="connsiteY92" fmla="*/ 3304510 h 3498363"/>
                <a:gd name="connsiteX93" fmla="*/ 2167394 w 3567562"/>
                <a:gd name="connsiteY93" fmla="*/ 3174239 h 3498363"/>
                <a:gd name="connsiteX94" fmla="*/ 2193529 w 3567562"/>
                <a:gd name="connsiteY94" fmla="*/ 3154415 h 3498363"/>
                <a:gd name="connsiteX95" fmla="*/ 2178263 w 3567562"/>
                <a:gd name="connsiteY95" fmla="*/ 3085478 h 3498363"/>
                <a:gd name="connsiteX96" fmla="*/ 2155376 w 3567562"/>
                <a:gd name="connsiteY96" fmla="*/ 2982124 h 3498363"/>
                <a:gd name="connsiteX97" fmla="*/ 2144832 w 3567562"/>
                <a:gd name="connsiteY97" fmla="*/ 2934510 h 3498363"/>
                <a:gd name="connsiteX98" fmla="*/ 2059876 w 3567562"/>
                <a:gd name="connsiteY98" fmla="*/ 2955137 h 3498363"/>
                <a:gd name="connsiteX99" fmla="*/ 1820252 w 3567562"/>
                <a:gd name="connsiteY99" fmla="*/ 2977682 h 3498363"/>
                <a:gd name="connsiteX100" fmla="*/ 1593284 w 3567562"/>
                <a:gd name="connsiteY100" fmla="*/ 2955137 h 3498363"/>
                <a:gd name="connsiteX101" fmla="*/ 1522038 w 3567562"/>
                <a:gd name="connsiteY101" fmla="*/ 2937059 h 3498363"/>
                <a:gd name="connsiteX102" fmla="*/ 1496429 w 3567562"/>
                <a:gd name="connsiteY102" fmla="*/ 3003261 h 3498363"/>
                <a:gd name="connsiteX103" fmla="*/ 1387118 w 3567562"/>
                <a:gd name="connsiteY103" fmla="*/ 3285839 h 3498363"/>
                <a:gd name="connsiteX104" fmla="*/ 1385945 w 3567562"/>
                <a:gd name="connsiteY104" fmla="*/ 3288871 h 3498363"/>
                <a:gd name="connsiteX105" fmla="*/ 1401660 w 3567562"/>
                <a:gd name="connsiteY105" fmla="*/ 3308915 h 3498363"/>
                <a:gd name="connsiteX106" fmla="*/ 1415188 w 3567562"/>
                <a:gd name="connsiteY106" fmla="*/ 3363468 h 3498363"/>
                <a:gd name="connsiteX107" fmla="*/ 1284494 w 3567562"/>
                <a:gd name="connsiteY107" fmla="*/ 3498363 h 3498363"/>
                <a:gd name="connsiteX108" fmla="*/ 1145632 w 3567562"/>
                <a:gd name="connsiteY108" fmla="*/ 3363468 h 3498363"/>
                <a:gd name="connsiteX109" fmla="*/ 1228337 w 3567562"/>
                <a:gd name="connsiteY109" fmla="*/ 3238492 h 3498363"/>
                <a:gd name="connsiteX110" fmla="*/ 1251513 w 3567562"/>
                <a:gd name="connsiteY110" fmla="*/ 3234398 h 3498363"/>
                <a:gd name="connsiteX111" fmla="*/ 1252871 w 3567562"/>
                <a:gd name="connsiteY111" fmla="*/ 3231019 h 3498363"/>
                <a:gd name="connsiteX112" fmla="*/ 1386649 w 3567562"/>
                <a:gd name="connsiteY112" fmla="*/ 2898001 h 3498363"/>
                <a:gd name="connsiteX113" fmla="*/ 1388737 w 3567562"/>
                <a:gd name="connsiteY113" fmla="*/ 2892803 h 3498363"/>
                <a:gd name="connsiteX114" fmla="*/ 1381909 w 3567562"/>
                <a:gd name="connsiteY114" fmla="*/ 2890334 h 3498363"/>
                <a:gd name="connsiteX115" fmla="*/ 886560 w 3567562"/>
                <a:gd name="connsiteY115" fmla="*/ 2484809 h 3498363"/>
                <a:gd name="connsiteX116" fmla="*/ 868123 w 3567562"/>
                <a:gd name="connsiteY116" fmla="*/ 2454465 h 3498363"/>
                <a:gd name="connsiteX117" fmla="*/ 764078 w 3567562"/>
                <a:gd name="connsiteY117" fmla="*/ 2516079 h 3498363"/>
                <a:gd name="connsiteX118" fmla="*/ 402596 w 3567562"/>
                <a:gd name="connsiteY118" fmla="*/ 2730142 h 3498363"/>
                <a:gd name="connsiteX119" fmla="*/ 399631 w 3567562"/>
                <a:gd name="connsiteY119" fmla="*/ 2731898 h 3498363"/>
                <a:gd name="connsiteX120" fmla="*/ 398951 w 3567562"/>
                <a:gd name="connsiteY120" fmla="*/ 2734694 h 3498363"/>
                <a:gd name="connsiteX121" fmla="*/ 275492 w 3567562"/>
                <a:gd name="connsiteY121" fmla="*/ 2804146 h 3498363"/>
                <a:gd name="connsiteX122" fmla="*/ 173589 w 3567562"/>
                <a:gd name="connsiteY122" fmla="*/ 2694394 h 3498363"/>
                <a:gd name="connsiteX123" fmla="*/ 275492 w 3567562"/>
                <a:gd name="connsiteY123" fmla="*/ 2568964 h 3498363"/>
                <a:gd name="connsiteX124" fmla="*/ 329383 w 3567562"/>
                <a:gd name="connsiteY124" fmla="*/ 2577538 h 3498363"/>
                <a:gd name="connsiteX125" fmla="*/ 342590 w 3567562"/>
                <a:gd name="connsiteY125" fmla="*/ 2585294 h 3498363"/>
                <a:gd name="connsiteX126" fmla="*/ 385065 w 3567562"/>
                <a:gd name="connsiteY126" fmla="*/ 2560821 h 3498363"/>
                <a:gd name="connsiteX127" fmla="*/ 792677 w 3567562"/>
                <a:gd name="connsiteY127" fmla="*/ 2325965 h 3498363"/>
                <a:gd name="connsiteX128" fmla="*/ 798469 w 3567562"/>
                <a:gd name="connsiteY128" fmla="*/ 2326060 h 3498363"/>
                <a:gd name="connsiteX129" fmla="*/ 782772 w 3567562"/>
                <a:gd name="connsiteY129" fmla="*/ 2293411 h 3498363"/>
                <a:gd name="connsiteX130" fmla="*/ 694316 w 3567562"/>
                <a:gd name="connsiteY130" fmla="*/ 1851747 h 3498363"/>
                <a:gd name="connsiteX131" fmla="*/ 694730 w 3567562"/>
                <a:gd name="connsiteY131" fmla="*/ 1843426 h 3498363"/>
                <a:gd name="connsiteX132" fmla="*/ 651052 w 3567562"/>
                <a:gd name="connsiteY132" fmla="*/ 1846163 h 3498363"/>
                <a:gd name="connsiteX133" fmla="*/ 358463 w 3567562"/>
                <a:gd name="connsiteY133" fmla="*/ 1864496 h 3498363"/>
                <a:gd name="connsiteX134" fmla="*/ 339688 w 3567562"/>
                <a:gd name="connsiteY134" fmla="*/ 1865672 h 3498363"/>
                <a:gd name="connsiteX135" fmla="*/ 320819 w 3567562"/>
                <a:gd name="connsiteY135" fmla="*/ 1911790 h 3498363"/>
                <a:gd name="connsiteX136" fmla="*/ 130003 w 3567562"/>
                <a:gd name="connsiteY136" fmla="*/ 1972670 h 3498363"/>
                <a:gd name="connsiteX137" fmla="*/ 0 w 3567562"/>
                <a:gd name="connsiteY137" fmla="*/ 1760292 h 3498363"/>
                <a:gd name="connsiteX138" fmla="*/ 161108 w 3567562"/>
                <a:gd name="connsiteY138" fmla="*/ 1616707 h 3498363"/>
                <a:gd name="connsiteX139" fmla="*/ 243756 w 3567562"/>
                <a:gd name="connsiteY139" fmla="*/ 1621429 h 3498363"/>
                <a:gd name="connsiteX140" fmla="*/ 297967 w 3567562"/>
                <a:gd name="connsiteY140" fmla="*/ 1654741 h 3498363"/>
                <a:gd name="connsiteX141" fmla="*/ 321839 w 3567562"/>
                <a:gd name="connsiteY141" fmla="*/ 1689424 h 3498363"/>
                <a:gd name="connsiteX142" fmla="*/ 443951 w 3567562"/>
                <a:gd name="connsiteY142" fmla="*/ 1685426 h 3498363"/>
                <a:gd name="connsiteX143" fmla="*/ 636231 w 3567562"/>
                <a:gd name="connsiteY143" fmla="*/ 1679131 h 3498363"/>
                <a:gd name="connsiteX144" fmla="*/ 708850 w 3567562"/>
                <a:gd name="connsiteY144" fmla="*/ 1676754 h 3498363"/>
                <a:gd name="connsiteX145" fmla="*/ 717183 w 3567562"/>
                <a:gd name="connsiteY145" fmla="*/ 1621165 h 3498363"/>
                <a:gd name="connsiteX146" fmla="*/ 830173 w 3567562"/>
                <a:gd name="connsiteY146" fmla="*/ 1304184 h 3498363"/>
                <a:gd name="connsiteX147" fmla="*/ 863152 w 3567562"/>
                <a:gd name="connsiteY147" fmla="*/ 1248349 h 3498363"/>
                <a:gd name="connsiteX148" fmla="*/ 831494 w 3567562"/>
                <a:gd name="connsiteY148" fmla="*/ 1219051 h 3498363"/>
                <a:gd name="connsiteX149" fmla="*/ 483217 w 3567562"/>
                <a:gd name="connsiteY149" fmla="*/ 896743 h 3498363"/>
                <a:gd name="connsiteX150" fmla="*/ 477147 w 3567562"/>
                <a:gd name="connsiteY150" fmla="*/ 889134 h 3498363"/>
                <a:gd name="connsiteX151" fmla="*/ 443147 w 3567562"/>
                <a:gd name="connsiteY151" fmla="*/ 894769 h 3498363"/>
                <a:gd name="connsiteX152" fmla="*/ 312453 w 3567562"/>
                <a:gd name="connsiteY152" fmla="*/ 792867 h 3498363"/>
                <a:gd name="connsiteX153" fmla="*/ 443147 w 3567562"/>
                <a:gd name="connsiteY153" fmla="*/ 659609 h 3498363"/>
                <a:gd name="connsiteX154" fmla="*/ 582010 w 3567562"/>
                <a:gd name="connsiteY154" fmla="*/ 792867 h 3498363"/>
                <a:gd name="connsiteX155" fmla="*/ 577540 w 3567562"/>
                <a:gd name="connsiteY155" fmla="*/ 808525 h 3498363"/>
                <a:gd name="connsiteX156" fmla="*/ 637370 w 3567562"/>
                <a:gd name="connsiteY156" fmla="*/ 863895 h 3498363"/>
                <a:gd name="connsiteX157" fmla="*/ 900618 w 3567562"/>
                <a:gd name="connsiteY157" fmla="*/ 1107515 h 3498363"/>
                <a:gd name="connsiteX158" fmla="*/ 936136 w 3567562"/>
                <a:gd name="connsiteY158" fmla="*/ 1140384 h 3498363"/>
                <a:gd name="connsiteX159" fmla="*/ 951366 w 3567562"/>
                <a:gd name="connsiteY159" fmla="*/ 1119391 h 3498363"/>
                <a:gd name="connsiteX160" fmla="*/ 1190650 w 3567562"/>
                <a:gd name="connsiteY160" fmla="*/ 894449 h 3498363"/>
                <a:gd name="connsiteX161" fmla="*/ 1223389 w 3567562"/>
                <a:gd name="connsiteY161" fmla="*/ 873798 h 3498363"/>
                <a:gd name="connsiteX162" fmla="*/ 1188926 w 3567562"/>
                <a:gd name="connsiteY162" fmla="*/ 814695 h 3498363"/>
                <a:gd name="connsiteX163" fmla="*/ 1126470 w 3567562"/>
                <a:gd name="connsiteY163" fmla="*/ 707586 h 3498363"/>
                <a:gd name="connsiteX164" fmla="*/ 1120457 w 3567562"/>
                <a:gd name="connsiteY164" fmla="*/ 697273 h 3498363"/>
                <a:gd name="connsiteX165" fmla="*/ 1116212 w 3567562"/>
                <a:gd name="connsiteY165" fmla="*/ 697220 h 3498363"/>
                <a:gd name="connsiteX166" fmla="*/ 1076200 w 3567562"/>
                <a:gd name="connsiteY166" fmla="*/ 689264 h 3498363"/>
                <a:gd name="connsiteX167" fmla="*/ 970010 w 3567562"/>
                <a:gd name="connsiteY167" fmla="*/ 482410 h 3498363"/>
                <a:gd name="connsiteX168" fmla="*/ 1107852 w 3567562"/>
                <a:gd name="connsiteY168" fmla="*/ 370530 h 3498363"/>
                <a:gd name="connsiteX169" fmla="*/ 1182389 w 3567562"/>
                <a:gd name="connsiteY169" fmla="*/ 378983 h 3498363"/>
                <a:gd name="connsiteX170" fmla="*/ 1321251 w 3567562"/>
                <a:gd name="connsiteY170" fmla="*/ 585837 h 3498363"/>
                <a:gd name="connsiteX171" fmla="*/ 1287557 w 3567562"/>
                <a:gd name="connsiteY171" fmla="*/ 640037 h 3498363"/>
                <a:gd name="connsiteX172" fmla="*/ 1287098 w 3567562"/>
                <a:gd name="connsiteY172" fmla="*/ 640347 h 3498363"/>
                <a:gd name="connsiteX173" fmla="*/ 1323173 w 3567562"/>
                <a:gd name="connsiteY173" fmla="*/ 706531 h 3498363"/>
                <a:gd name="connsiteX174" fmla="*/ 1370048 w 3567562"/>
                <a:gd name="connsiteY174" fmla="*/ 792528 h 3498363"/>
                <a:gd name="connsiteX175" fmla="*/ 1381909 w 3567562"/>
                <a:gd name="connsiteY175" fmla="*/ 786586 h 3498363"/>
                <a:gd name="connsiteX176" fmla="*/ 1705101 w 3567562"/>
                <a:gd name="connsiteY176" fmla="*/ 700394 h 3498363"/>
                <a:gd name="connsiteX177" fmla="*/ 1786830 w 3567562"/>
                <a:gd name="connsiteY177" fmla="*/ 696080 h 3498363"/>
                <a:gd name="connsiteX178" fmla="*/ 1783845 w 3567562"/>
                <a:gd name="connsiteY178" fmla="*/ 666147 h 3498363"/>
                <a:gd name="connsiteX179" fmla="*/ 1743078 w 3567562"/>
                <a:gd name="connsiteY179" fmla="*/ 257374 h 3498363"/>
                <a:gd name="connsiteX180" fmla="*/ 1741167 w 3567562"/>
                <a:gd name="connsiteY180" fmla="*/ 238210 h 3498363"/>
                <a:gd name="connsiteX181" fmla="*/ 1735797 w 3567562"/>
                <a:gd name="connsiteY181" fmla="*/ 234841 h 3498363"/>
                <a:gd name="connsiteX182" fmla="*/ 1701081 w 3567562"/>
                <a:gd name="connsiteY182" fmla="*/ 138863 h 3498363"/>
                <a:gd name="connsiteX183" fmla="*/ 1831775 w 3567562"/>
                <a:gd name="connsiteY183" fmla="*/ 0 h 349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567562" h="3498363">
                  <a:moveTo>
                    <a:pt x="1831775" y="0"/>
                  </a:moveTo>
                  <a:cubicBezTo>
                    <a:pt x="1888954" y="0"/>
                    <a:pt x="1970637" y="57179"/>
                    <a:pt x="1970637" y="138863"/>
                  </a:cubicBezTo>
                  <a:cubicBezTo>
                    <a:pt x="1970637" y="179705"/>
                    <a:pt x="1950216" y="212378"/>
                    <a:pt x="1922648" y="234841"/>
                  </a:cubicBezTo>
                  <a:lnTo>
                    <a:pt x="1905996" y="244370"/>
                  </a:lnTo>
                  <a:lnTo>
                    <a:pt x="1908291" y="282984"/>
                  </a:lnTo>
                  <a:cubicBezTo>
                    <a:pt x="1922022" y="514020"/>
                    <a:pt x="1928887" y="629538"/>
                    <a:pt x="1932319" y="687297"/>
                  </a:cubicBezTo>
                  <a:lnTo>
                    <a:pt x="1933071" y="699937"/>
                  </a:lnTo>
                  <a:lnTo>
                    <a:pt x="1942244" y="700394"/>
                  </a:lnTo>
                  <a:cubicBezTo>
                    <a:pt x="2022172" y="708429"/>
                    <a:pt x="2099194" y="724292"/>
                    <a:pt x="2172664" y="747152"/>
                  </a:cubicBezTo>
                  <a:lnTo>
                    <a:pt x="2279035" y="786186"/>
                  </a:lnTo>
                  <a:lnTo>
                    <a:pt x="2280438" y="780866"/>
                  </a:lnTo>
                  <a:cubicBezTo>
                    <a:pt x="2337222" y="565487"/>
                    <a:pt x="2355764" y="495160"/>
                    <a:pt x="2361819" y="472195"/>
                  </a:cubicBezTo>
                  <a:lnTo>
                    <a:pt x="2362506" y="469587"/>
                  </a:lnTo>
                  <a:lnTo>
                    <a:pt x="2360671" y="459195"/>
                  </a:lnTo>
                  <a:cubicBezTo>
                    <a:pt x="2360671" y="356626"/>
                    <a:pt x="2415900" y="277727"/>
                    <a:pt x="2518469" y="277727"/>
                  </a:cubicBezTo>
                  <a:cubicBezTo>
                    <a:pt x="2621038" y="277727"/>
                    <a:pt x="2699937" y="356626"/>
                    <a:pt x="2699937" y="459195"/>
                  </a:cubicBezTo>
                  <a:cubicBezTo>
                    <a:pt x="2699937" y="538094"/>
                    <a:pt x="2621038" y="616993"/>
                    <a:pt x="2518469" y="616993"/>
                  </a:cubicBezTo>
                  <a:lnTo>
                    <a:pt x="2499578" y="613222"/>
                  </a:lnTo>
                  <a:lnTo>
                    <a:pt x="2495052" y="629819"/>
                  </a:lnTo>
                  <a:cubicBezTo>
                    <a:pt x="2475701" y="700767"/>
                    <a:pt x="2458770" y="762846"/>
                    <a:pt x="2443955" y="817165"/>
                  </a:cubicBezTo>
                  <a:lnTo>
                    <a:pt x="2430658" y="865916"/>
                  </a:lnTo>
                  <a:lnTo>
                    <a:pt x="2477119" y="894449"/>
                  </a:lnTo>
                  <a:cubicBezTo>
                    <a:pt x="2569158" y="957423"/>
                    <a:pt x="2651025" y="1033338"/>
                    <a:pt x="2720538" y="1119391"/>
                  </a:cubicBezTo>
                  <a:lnTo>
                    <a:pt x="2736127" y="1140711"/>
                  </a:lnTo>
                  <a:lnTo>
                    <a:pt x="2738460" y="1138113"/>
                  </a:lnTo>
                  <a:cubicBezTo>
                    <a:pt x="2914595" y="910824"/>
                    <a:pt x="3002662" y="797179"/>
                    <a:pt x="3046696" y="740356"/>
                  </a:cubicBezTo>
                  <a:lnTo>
                    <a:pt x="3063851" y="718219"/>
                  </a:lnTo>
                  <a:lnTo>
                    <a:pt x="3063536" y="717654"/>
                  </a:lnTo>
                  <a:cubicBezTo>
                    <a:pt x="3058047" y="703228"/>
                    <a:pt x="3054984" y="688685"/>
                    <a:pt x="3054984" y="675549"/>
                  </a:cubicBezTo>
                  <a:cubicBezTo>
                    <a:pt x="3073363" y="619253"/>
                    <a:pt x="3110121" y="579847"/>
                    <a:pt x="3161811" y="573162"/>
                  </a:cubicBezTo>
                  <a:cubicBezTo>
                    <a:pt x="3179042" y="570933"/>
                    <a:pt x="3197931" y="572341"/>
                    <a:pt x="3218352" y="577970"/>
                  </a:cubicBezTo>
                  <a:cubicBezTo>
                    <a:pt x="3300036" y="577970"/>
                    <a:pt x="3324541" y="653031"/>
                    <a:pt x="3324541" y="705574"/>
                  </a:cubicBezTo>
                  <a:cubicBezTo>
                    <a:pt x="3306162" y="761869"/>
                    <a:pt x="3269404" y="801276"/>
                    <a:pt x="3217714" y="807961"/>
                  </a:cubicBezTo>
                  <a:lnTo>
                    <a:pt x="3166047" y="803568"/>
                  </a:lnTo>
                  <a:lnTo>
                    <a:pt x="3134586" y="843302"/>
                  </a:lnTo>
                  <a:cubicBezTo>
                    <a:pt x="2838015" y="1217864"/>
                    <a:pt x="2838015" y="1217864"/>
                    <a:pt x="2838015" y="1217864"/>
                  </a:cubicBezTo>
                  <a:cubicBezTo>
                    <a:pt x="2832271" y="1223845"/>
                    <a:pt x="2824613" y="1228331"/>
                    <a:pt x="2815998" y="1231322"/>
                  </a:cubicBezTo>
                  <a:lnTo>
                    <a:pt x="2800717" y="1233791"/>
                  </a:lnTo>
                  <a:lnTo>
                    <a:pt x="2842450" y="1304184"/>
                  </a:lnTo>
                  <a:cubicBezTo>
                    <a:pt x="2877166" y="1369734"/>
                    <a:pt x="2905747" y="1438959"/>
                    <a:pt x="2927545" y="1511029"/>
                  </a:cubicBezTo>
                  <a:lnTo>
                    <a:pt x="2949470" y="1598739"/>
                  </a:lnTo>
                  <a:lnTo>
                    <a:pt x="2982708" y="1593604"/>
                  </a:lnTo>
                  <a:cubicBezTo>
                    <a:pt x="3048790" y="1583395"/>
                    <a:pt x="3093375" y="1576506"/>
                    <a:pt x="3123457" y="1571859"/>
                  </a:cubicBezTo>
                  <a:lnTo>
                    <a:pt x="3135917" y="1569934"/>
                  </a:lnTo>
                  <a:lnTo>
                    <a:pt x="3183139" y="1515877"/>
                  </a:lnTo>
                  <a:cubicBezTo>
                    <a:pt x="3203050" y="1500433"/>
                    <a:pt x="3226534" y="1488691"/>
                    <a:pt x="3253081" y="1482565"/>
                  </a:cubicBezTo>
                  <a:cubicBezTo>
                    <a:pt x="3273502" y="1476439"/>
                    <a:pt x="3295455" y="1474907"/>
                    <a:pt x="3317407" y="1477843"/>
                  </a:cubicBezTo>
                  <a:cubicBezTo>
                    <a:pt x="3383265" y="1486649"/>
                    <a:pt x="3449123" y="1535660"/>
                    <a:pt x="3473628" y="1621428"/>
                  </a:cubicBezTo>
                  <a:cubicBezTo>
                    <a:pt x="3498133" y="1703112"/>
                    <a:pt x="3440954" y="1809301"/>
                    <a:pt x="3334765" y="1833806"/>
                  </a:cubicBezTo>
                  <a:cubicBezTo>
                    <a:pt x="3273502" y="1858311"/>
                    <a:pt x="3198455" y="1832275"/>
                    <a:pt x="3150976" y="1772926"/>
                  </a:cubicBezTo>
                  <a:lnTo>
                    <a:pt x="3148562" y="1768342"/>
                  </a:lnTo>
                  <a:lnTo>
                    <a:pt x="3078733" y="1778359"/>
                  </a:lnTo>
                  <a:lnTo>
                    <a:pt x="2974812" y="1793267"/>
                  </a:lnTo>
                  <a:lnTo>
                    <a:pt x="2977682" y="1851747"/>
                  </a:lnTo>
                  <a:cubicBezTo>
                    <a:pt x="2977682" y="1930484"/>
                    <a:pt x="2969932" y="2007129"/>
                    <a:pt x="2955076" y="2080975"/>
                  </a:cubicBezTo>
                  <a:lnTo>
                    <a:pt x="2938392" y="2146777"/>
                  </a:lnTo>
                  <a:lnTo>
                    <a:pt x="3005096" y="2169005"/>
                  </a:lnTo>
                  <a:cubicBezTo>
                    <a:pt x="3166108" y="2222660"/>
                    <a:pt x="3258114" y="2253320"/>
                    <a:pt x="3310689" y="2270840"/>
                  </a:cubicBezTo>
                  <a:lnTo>
                    <a:pt x="3338554" y="2280126"/>
                  </a:lnTo>
                  <a:lnTo>
                    <a:pt x="3363480" y="2256875"/>
                  </a:lnTo>
                  <a:cubicBezTo>
                    <a:pt x="3376116" y="2249017"/>
                    <a:pt x="3389900" y="2244326"/>
                    <a:pt x="3404194" y="2244326"/>
                  </a:cubicBezTo>
                  <a:cubicBezTo>
                    <a:pt x="3485878" y="2221808"/>
                    <a:pt x="3567562" y="2266844"/>
                    <a:pt x="3567562" y="2341905"/>
                  </a:cubicBezTo>
                  <a:cubicBezTo>
                    <a:pt x="3567562" y="2394448"/>
                    <a:pt x="3543057" y="2469509"/>
                    <a:pt x="3461373" y="2469509"/>
                  </a:cubicBezTo>
                  <a:cubicBezTo>
                    <a:pt x="3420531" y="2480768"/>
                    <a:pt x="3385815" y="2475138"/>
                    <a:pt x="3358247" y="2457311"/>
                  </a:cubicBezTo>
                  <a:lnTo>
                    <a:pt x="3339192" y="2438555"/>
                  </a:lnTo>
                  <a:lnTo>
                    <a:pt x="3324709" y="2432328"/>
                  </a:lnTo>
                  <a:cubicBezTo>
                    <a:pt x="3123422" y="2362248"/>
                    <a:pt x="2997617" y="2318448"/>
                    <a:pt x="2918989" y="2291073"/>
                  </a:cubicBezTo>
                  <a:lnTo>
                    <a:pt x="2893866" y="2282326"/>
                  </a:lnTo>
                  <a:lnTo>
                    <a:pt x="2889842" y="2293411"/>
                  </a:lnTo>
                  <a:cubicBezTo>
                    <a:pt x="2861423" y="2360952"/>
                    <a:pt x="2826545" y="2424987"/>
                    <a:pt x="2785854" y="2484809"/>
                  </a:cubicBezTo>
                  <a:lnTo>
                    <a:pt x="2753794" y="2527259"/>
                  </a:lnTo>
                  <a:lnTo>
                    <a:pt x="2805107" y="2589781"/>
                  </a:lnTo>
                  <a:cubicBezTo>
                    <a:pt x="2922658" y="2733011"/>
                    <a:pt x="2974903" y="2796668"/>
                    <a:pt x="2998123" y="2824960"/>
                  </a:cubicBezTo>
                  <a:lnTo>
                    <a:pt x="3010286" y="2839780"/>
                  </a:lnTo>
                  <a:lnTo>
                    <a:pt x="3022312" y="2834503"/>
                  </a:lnTo>
                  <a:cubicBezTo>
                    <a:pt x="3103996" y="2811985"/>
                    <a:pt x="3161175" y="2857021"/>
                    <a:pt x="3185680" y="2932082"/>
                  </a:cubicBezTo>
                  <a:cubicBezTo>
                    <a:pt x="3185680" y="2984625"/>
                    <a:pt x="3161175" y="3059686"/>
                    <a:pt x="3079491" y="3059686"/>
                  </a:cubicBezTo>
                  <a:cubicBezTo>
                    <a:pt x="3022312" y="3082204"/>
                    <a:pt x="2940628" y="3037167"/>
                    <a:pt x="2916123" y="2984625"/>
                  </a:cubicBezTo>
                  <a:cubicBezTo>
                    <a:pt x="2916123" y="2965860"/>
                    <a:pt x="2917655" y="2948502"/>
                    <a:pt x="2921228" y="2932669"/>
                  </a:cubicBezTo>
                  <a:lnTo>
                    <a:pt x="2922559" y="2929388"/>
                  </a:lnTo>
                  <a:lnTo>
                    <a:pt x="2917148" y="2924237"/>
                  </a:lnTo>
                  <a:cubicBezTo>
                    <a:pt x="2829084" y="2822684"/>
                    <a:pt x="2763036" y="2746520"/>
                    <a:pt x="2713500" y="2689397"/>
                  </a:cubicBezTo>
                  <a:lnTo>
                    <a:pt x="2664085" y="2632413"/>
                  </a:lnTo>
                  <a:lnTo>
                    <a:pt x="2646988" y="2650925"/>
                  </a:lnTo>
                  <a:cubicBezTo>
                    <a:pt x="2569481" y="2726955"/>
                    <a:pt x="2480349" y="2791913"/>
                    <a:pt x="2381770" y="2843411"/>
                  </a:cubicBezTo>
                  <a:lnTo>
                    <a:pt x="2317914" y="2872889"/>
                  </a:lnTo>
                  <a:lnTo>
                    <a:pt x="2320936" y="2886536"/>
                  </a:lnTo>
                  <a:cubicBezTo>
                    <a:pt x="2343126" y="2986743"/>
                    <a:pt x="2357920" y="3053548"/>
                    <a:pt x="2367782" y="3098085"/>
                  </a:cubicBezTo>
                  <a:lnTo>
                    <a:pt x="2374038" y="3126332"/>
                  </a:lnTo>
                  <a:lnTo>
                    <a:pt x="2380125" y="3128526"/>
                  </a:lnTo>
                  <a:cubicBezTo>
                    <a:pt x="2428682" y="3153853"/>
                    <a:pt x="2459758" y="3211033"/>
                    <a:pt x="2459758" y="3280643"/>
                  </a:cubicBezTo>
                  <a:cubicBezTo>
                    <a:pt x="2491580" y="3384065"/>
                    <a:pt x="2412025" y="3463620"/>
                    <a:pt x="2300648" y="3463620"/>
                  </a:cubicBezTo>
                  <a:cubicBezTo>
                    <a:pt x="2221093" y="3463620"/>
                    <a:pt x="2117672" y="3384065"/>
                    <a:pt x="2117672" y="3304510"/>
                  </a:cubicBezTo>
                  <a:cubicBezTo>
                    <a:pt x="2117672" y="3252800"/>
                    <a:pt x="2137561" y="3207056"/>
                    <a:pt x="2167394" y="3174239"/>
                  </a:cubicBezTo>
                  <a:lnTo>
                    <a:pt x="2193529" y="3154415"/>
                  </a:lnTo>
                  <a:lnTo>
                    <a:pt x="2178263" y="3085478"/>
                  </a:lnTo>
                  <a:cubicBezTo>
                    <a:pt x="2170137" y="3048781"/>
                    <a:pt x="2162518" y="3014378"/>
                    <a:pt x="2155376" y="2982124"/>
                  </a:cubicBezTo>
                  <a:lnTo>
                    <a:pt x="2144832" y="2934510"/>
                  </a:lnTo>
                  <a:lnTo>
                    <a:pt x="2059876" y="2955137"/>
                  </a:lnTo>
                  <a:cubicBezTo>
                    <a:pt x="1983015" y="2969931"/>
                    <a:pt x="1902925" y="2977682"/>
                    <a:pt x="1820252" y="2977682"/>
                  </a:cubicBezTo>
                  <a:cubicBezTo>
                    <a:pt x="1742499" y="2977682"/>
                    <a:pt x="1666592" y="2969931"/>
                    <a:pt x="1593284" y="2955137"/>
                  </a:cubicBezTo>
                  <a:lnTo>
                    <a:pt x="1522038" y="2937059"/>
                  </a:lnTo>
                  <a:lnTo>
                    <a:pt x="1496429" y="3003261"/>
                  </a:lnTo>
                  <a:cubicBezTo>
                    <a:pt x="1442594" y="3142429"/>
                    <a:pt x="1408592" y="3230325"/>
                    <a:pt x="1387118" y="3285839"/>
                  </a:cubicBezTo>
                  <a:lnTo>
                    <a:pt x="1385945" y="3288871"/>
                  </a:lnTo>
                  <a:lnTo>
                    <a:pt x="1401660" y="3308915"/>
                  </a:lnTo>
                  <a:cubicBezTo>
                    <a:pt x="1410083" y="3325281"/>
                    <a:pt x="1415188" y="3343630"/>
                    <a:pt x="1415188" y="3363468"/>
                  </a:cubicBezTo>
                  <a:cubicBezTo>
                    <a:pt x="1415188" y="3442818"/>
                    <a:pt x="1333505" y="3498363"/>
                    <a:pt x="1284494" y="3498363"/>
                  </a:cubicBezTo>
                  <a:cubicBezTo>
                    <a:pt x="1202811" y="3498363"/>
                    <a:pt x="1145632" y="3442818"/>
                    <a:pt x="1145632" y="3363468"/>
                  </a:cubicBezTo>
                  <a:cubicBezTo>
                    <a:pt x="1145632" y="3303955"/>
                    <a:pt x="1177795" y="3257833"/>
                    <a:pt x="1228337" y="3238492"/>
                  </a:cubicBezTo>
                  <a:lnTo>
                    <a:pt x="1251513" y="3234398"/>
                  </a:lnTo>
                  <a:lnTo>
                    <a:pt x="1252871" y="3231019"/>
                  </a:lnTo>
                  <a:cubicBezTo>
                    <a:pt x="1319241" y="3065801"/>
                    <a:pt x="1360723" y="2962539"/>
                    <a:pt x="1386649" y="2898001"/>
                  </a:cubicBezTo>
                  <a:lnTo>
                    <a:pt x="1388737" y="2892803"/>
                  </a:lnTo>
                  <a:lnTo>
                    <a:pt x="1381909" y="2890334"/>
                  </a:lnTo>
                  <a:cubicBezTo>
                    <a:pt x="1179839" y="2805815"/>
                    <a:pt x="1007940" y="2664273"/>
                    <a:pt x="886560" y="2484809"/>
                  </a:cubicBezTo>
                  <a:lnTo>
                    <a:pt x="868123" y="2454465"/>
                  </a:lnTo>
                  <a:lnTo>
                    <a:pt x="764078" y="2516079"/>
                  </a:lnTo>
                  <a:cubicBezTo>
                    <a:pt x="534164" y="2652229"/>
                    <a:pt x="440640" y="2707613"/>
                    <a:pt x="402596" y="2730142"/>
                  </a:cubicBezTo>
                  <a:lnTo>
                    <a:pt x="399631" y="2731898"/>
                  </a:lnTo>
                  <a:lnTo>
                    <a:pt x="398951" y="2734694"/>
                  </a:lnTo>
                  <a:cubicBezTo>
                    <a:pt x="379844" y="2773278"/>
                    <a:pt x="334282" y="2804146"/>
                    <a:pt x="275492" y="2804146"/>
                  </a:cubicBezTo>
                  <a:cubicBezTo>
                    <a:pt x="228460" y="2804146"/>
                    <a:pt x="173589" y="2749270"/>
                    <a:pt x="173589" y="2694394"/>
                  </a:cubicBezTo>
                  <a:cubicBezTo>
                    <a:pt x="173589" y="2616000"/>
                    <a:pt x="228460" y="2568964"/>
                    <a:pt x="275492" y="2568964"/>
                  </a:cubicBezTo>
                  <a:cubicBezTo>
                    <a:pt x="295089" y="2568964"/>
                    <a:pt x="313215" y="2571904"/>
                    <a:pt x="329383" y="2577538"/>
                  </a:cubicBezTo>
                  <a:lnTo>
                    <a:pt x="342590" y="2585294"/>
                  </a:lnTo>
                  <a:lnTo>
                    <a:pt x="385065" y="2560821"/>
                  </a:lnTo>
                  <a:cubicBezTo>
                    <a:pt x="792677" y="2325965"/>
                    <a:pt x="792677" y="2325965"/>
                    <a:pt x="792677" y="2325965"/>
                  </a:cubicBezTo>
                  <a:lnTo>
                    <a:pt x="798469" y="2326060"/>
                  </a:lnTo>
                  <a:lnTo>
                    <a:pt x="782772" y="2293411"/>
                  </a:lnTo>
                  <a:cubicBezTo>
                    <a:pt x="725811" y="2158328"/>
                    <a:pt x="694316" y="2009220"/>
                    <a:pt x="694316" y="1851747"/>
                  </a:cubicBezTo>
                  <a:lnTo>
                    <a:pt x="694730" y="1843426"/>
                  </a:lnTo>
                  <a:lnTo>
                    <a:pt x="651052" y="1846163"/>
                  </a:lnTo>
                  <a:cubicBezTo>
                    <a:pt x="481896" y="1856762"/>
                    <a:pt x="399044" y="1861953"/>
                    <a:pt x="358463" y="1864496"/>
                  </a:cubicBezTo>
                  <a:lnTo>
                    <a:pt x="339688" y="1865672"/>
                  </a:lnTo>
                  <a:lnTo>
                    <a:pt x="320819" y="1911790"/>
                  </a:lnTo>
                  <a:cubicBezTo>
                    <a:pt x="282351" y="1971139"/>
                    <a:pt x="215318" y="1997175"/>
                    <a:pt x="130003" y="1972670"/>
                  </a:cubicBezTo>
                  <a:cubicBezTo>
                    <a:pt x="48751" y="1948165"/>
                    <a:pt x="0" y="1866481"/>
                    <a:pt x="0" y="1760292"/>
                  </a:cubicBezTo>
                  <a:cubicBezTo>
                    <a:pt x="18282" y="1674524"/>
                    <a:pt x="82268" y="1625513"/>
                    <a:pt x="161108" y="1616707"/>
                  </a:cubicBezTo>
                  <a:cubicBezTo>
                    <a:pt x="187388" y="1613771"/>
                    <a:pt x="215318" y="1615303"/>
                    <a:pt x="243756" y="1621429"/>
                  </a:cubicBezTo>
                  <a:cubicBezTo>
                    <a:pt x="264070" y="1627555"/>
                    <a:pt x="282351" y="1639297"/>
                    <a:pt x="297967" y="1654741"/>
                  </a:cubicBezTo>
                  <a:lnTo>
                    <a:pt x="321839" y="1689424"/>
                  </a:lnTo>
                  <a:lnTo>
                    <a:pt x="443951" y="1685426"/>
                  </a:lnTo>
                  <a:cubicBezTo>
                    <a:pt x="516767" y="1683042"/>
                    <a:pt x="580481" y="1680957"/>
                    <a:pt x="636231" y="1679131"/>
                  </a:cubicBezTo>
                  <a:lnTo>
                    <a:pt x="708850" y="1676754"/>
                  </a:lnTo>
                  <a:lnTo>
                    <a:pt x="717183" y="1621165"/>
                  </a:lnTo>
                  <a:cubicBezTo>
                    <a:pt x="739674" y="1509103"/>
                    <a:pt x="778185" y="1402509"/>
                    <a:pt x="830173" y="1304184"/>
                  </a:cubicBezTo>
                  <a:lnTo>
                    <a:pt x="863152" y="1248349"/>
                  </a:lnTo>
                  <a:lnTo>
                    <a:pt x="831494" y="1219051"/>
                  </a:lnTo>
                  <a:cubicBezTo>
                    <a:pt x="483217" y="896743"/>
                    <a:pt x="483217" y="896743"/>
                    <a:pt x="483217" y="896743"/>
                  </a:cubicBezTo>
                  <a:lnTo>
                    <a:pt x="477147" y="889134"/>
                  </a:lnTo>
                  <a:lnTo>
                    <a:pt x="443147" y="894769"/>
                  </a:lnTo>
                  <a:cubicBezTo>
                    <a:pt x="361463" y="894769"/>
                    <a:pt x="312453" y="839899"/>
                    <a:pt x="312453" y="792867"/>
                  </a:cubicBezTo>
                  <a:cubicBezTo>
                    <a:pt x="312453" y="714480"/>
                    <a:pt x="361463" y="659609"/>
                    <a:pt x="443147" y="659609"/>
                  </a:cubicBezTo>
                  <a:cubicBezTo>
                    <a:pt x="524831" y="659609"/>
                    <a:pt x="582010" y="714480"/>
                    <a:pt x="582010" y="792867"/>
                  </a:cubicBezTo>
                  <a:lnTo>
                    <a:pt x="577540" y="808525"/>
                  </a:lnTo>
                  <a:lnTo>
                    <a:pt x="637370" y="863895"/>
                  </a:lnTo>
                  <a:cubicBezTo>
                    <a:pt x="767974" y="984761"/>
                    <a:pt x="849601" y="1060301"/>
                    <a:pt x="900618" y="1107515"/>
                  </a:cubicBezTo>
                  <a:lnTo>
                    <a:pt x="936136" y="1140384"/>
                  </a:lnTo>
                  <a:lnTo>
                    <a:pt x="951366" y="1119391"/>
                  </a:lnTo>
                  <a:cubicBezTo>
                    <a:pt x="1020193" y="1033338"/>
                    <a:pt x="1100802" y="957423"/>
                    <a:pt x="1190650" y="894449"/>
                  </a:cubicBezTo>
                  <a:lnTo>
                    <a:pt x="1223389" y="873798"/>
                  </a:lnTo>
                  <a:lnTo>
                    <a:pt x="1188926" y="814695"/>
                  </a:lnTo>
                  <a:cubicBezTo>
                    <a:pt x="1157605" y="760982"/>
                    <a:pt x="1138331" y="727927"/>
                    <a:pt x="1126470" y="707586"/>
                  </a:cubicBezTo>
                  <a:lnTo>
                    <a:pt x="1120457" y="697273"/>
                  </a:lnTo>
                  <a:lnTo>
                    <a:pt x="1116212" y="697220"/>
                  </a:lnTo>
                  <a:cubicBezTo>
                    <a:pt x="1102875" y="695853"/>
                    <a:pt x="1089473" y="693242"/>
                    <a:pt x="1076200" y="689264"/>
                  </a:cubicBezTo>
                  <a:cubicBezTo>
                    <a:pt x="994516" y="665397"/>
                    <a:pt x="937337" y="585837"/>
                    <a:pt x="970010" y="482410"/>
                  </a:cubicBezTo>
                  <a:cubicBezTo>
                    <a:pt x="988389" y="422741"/>
                    <a:pt x="1038931" y="376497"/>
                    <a:pt x="1107852" y="370530"/>
                  </a:cubicBezTo>
                  <a:cubicBezTo>
                    <a:pt x="1130826" y="368541"/>
                    <a:pt x="1155841" y="371027"/>
                    <a:pt x="1182389" y="378983"/>
                  </a:cubicBezTo>
                  <a:cubicBezTo>
                    <a:pt x="1296746" y="402851"/>
                    <a:pt x="1345756" y="482410"/>
                    <a:pt x="1321251" y="585837"/>
                  </a:cubicBezTo>
                  <a:cubicBezTo>
                    <a:pt x="1315125" y="605727"/>
                    <a:pt x="1303383" y="624125"/>
                    <a:pt x="1287557" y="640037"/>
                  </a:cubicBezTo>
                  <a:lnTo>
                    <a:pt x="1287098" y="640347"/>
                  </a:lnTo>
                  <a:lnTo>
                    <a:pt x="1323173" y="706531"/>
                  </a:lnTo>
                  <a:lnTo>
                    <a:pt x="1370048" y="792528"/>
                  </a:lnTo>
                  <a:lnTo>
                    <a:pt x="1381909" y="786586"/>
                  </a:lnTo>
                  <a:cubicBezTo>
                    <a:pt x="1482945" y="742112"/>
                    <a:pt x="1591523" y="712447"/>
                    <a:pt x="1705101" y="700394"/>
                  </a:cubicBezTo>
                  <a:lnTo>
                    <a:pt x="1786830" y="696080"/>
                  </a:lnTo>
                  <a:lnTo>
                    <a:pt x="1783845" y="666147"/>
                  </a:lnTo>
                  <a:cubicBezTo>
                    <a:pt x="1761418" y="441272"/>
                    <a:pt x="1749457" y="321338"/>
                    <a:pt x="1743078" y="257374"/>
                  </a:cubicBezTo>
                  <a:lnTo>
                    <a:pt x="1741167" y="238210"/>
                  </a:lnTo>
                  <a:lnTo>
                    <a:pt x="1735797" y="234841"/>
                  </a:lnTo>
                  <a:cubicBezTo>
                    <a:pt x="1713333" y="212378"/>
                    <a:pt x="1701081" y="179705"/>
                    <a:pt x="1701081" y="138863"/>
                  </a:cubicBezTo>
                  <a:cubicBezTo>
                    <a:pt x="1701081" y="57179"/>
                    <a:pt x="1750091" y="0"/>
                    <a:pt x="1831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8BA8D8C8-1993-B54C-8367-DB4CA9CC16FE}"/>
                </a:ext>
              </a:extLst>
            </p:cNvPr>
            <p:cNvGrpSpPr/>
            <p:nvPr/>
          </p:nvGrpSpPr>
          <p:grpSpPr>
            <a:xfrm>
              <a:off x="15642609" y="4507815"/>
              <a:ext cx="6745483" cy="2054324"/>
              <a:chOff x="16663157" y="4837470"/>
              <a:chExt cx="6745483" cy="2054324"/>
            </a:xfrm>
          </p:grpSpPr>
          <p:sp>
            <p:nvSpPr>
              <p:cNvPr id="428" name="CuadroTexto 395">
                <a:extLst>
                  <a:ext uri="{FF2B5EF4-FFF2-40B4-BE49-F238E27FC236}">
                    <a16:creationId xmlns:a16="http://schemas.microsoft.com/office/drawing/2014/main" id="{CB0B97F0-C492-D149-883D-6B51B49008F6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29" name="Rectangle 56">
                <a:extLst>
                  <a:ext uri="{FF2B5EF4-FFF2-40B4-BE49-F238E27FC236}">
                    <a16:creationId xmlns:a16="http://schemas.microsoft.com/office/drawing/2014/main" id="{96146390-9F22-2F43-BC8E-52810A05B66B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E35446-FB33-A34B-8017-3AE5A17AF66A}"/>
                </a:ext>
              </a:extLst>
            </p:cNvPr>
            <p:cNvGrpSpPr/>
            <p:nvPr/>
          </p:nvGrpSpPr>
          <p:grpSpPr>
            <a:xfrm>
              <a:off x="15324894" y="8629736"/>
              <a:ext cx="6745483" cy="2054324"/>
              <a:chOff x="15746548" y="7235269"/>
              <a:chExt cx="6745483" cy="2054324"/>
            </a:xfrm>
          </p:grpSpPr>
          <p:sp>
            <p:nvSpPr>
              <p:cNvPr id="430" name="CuadroTexto 395">
                <a:extLst>
                  <a:ext uri="{FF2B5EF4-FFF2-40B4-BE49-F238E27FC236}">
                    <a16:creationId xmlns:a16="http://schemas.microsoft.com/office/drawing/2014/main" id="{457898BE-309C-A841-9BB5-E0FED56D2CC1}"/>
                  </a:ext>
                </a:extLst>
              </p:cNvPr>
              <p:cNvSpPr txBox="1"/>
              <p:nvPr/>
            </p:nvSpPr>
            <p:spPr>
              <a:xfrm>
                <a:off x="15775117" y="7235269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31" name="Rectangle 56">
                <a:extLst>
                  <a:ext uri="{FF2B5EF4-FFF2-40B4-BE49-F238E27FC236}">
                    <a16:creationId xmlns:a16="http://schemas.microsoft.com/office/drawing/2014/main" id="{E3EE49AD-3F94-CE4B-8D31-691AF5EF2A56}"/>
                  </a:ext>
                </a:extLst>
              </p:cNvPr>
              <p:cNvSpPr/>
              <p:nvPr/>
            </p:nvSpPr>
            <p:spPr>
              <a:xfrm>
                <a:off x="15746548" y="7904598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432" name="Freeform 150">
              <a:extLst>
                <a:ext uri="{FF2B5EF4-FFF2-40B4-BE49-F238E27FC236}">
                  <a16:creationId xmlns:a16="http://schemas.microsoft.com/office/drawing/2014/main" id="{BBAB3375-6D85-6047-A9A5-FB3855327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5181" y="4975980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433" name="Freeform 150">
              <a:extLst>
                <a:ext uri="{FF2B5EF4-FFF2-40B4-BE49-F238E27FC236}">
                  <a16:creationId xmlns:a16="http://schemas.microsoft.com/office/drawing/2014/main" id="{2322A25D-9887-9A48-86A9-C70CE5539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011" y="9053254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B907AA00-D85D-8840-B8CF-B0E7F315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011" y="5138479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  <p:sp>
          <p:nvSpPr>
            <p:cNvPr id="435" name="Freeform 150">
              <a:extLst>
                <a:ext uri="{FF2B5EF4-FFF2-40B4-BE49-F238E27FC236}">
                  <a16:creationId xmlns:a16="http://schemas.microsoft.com/office/drawing/2014/main" id="{92D7EBAE-4C42-2D49-A3AE-B37675D0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261" y="8538904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4</a:t>
              </a:r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0FCC8BD-151C-994E-9AEB-478B03105A63}"/>
                </a:ext>
              </a:extLst>
            </p:cNvPr>
            <p:cNvGrpSpPr/>
            <p:nvPr/>
          </p:nvGrpSpPr>
          <p:grpSpPr>
            <a:xfrm flipH="1">
              <a:off x="2040909" y="4617601"/>
              <a:ext cx="6745483" cy="2054324"/>
              <a:chOff x="16663157" y="4837470"/>
              <a:chExt cx="6745483" cy="2054324"/>
            </a:xfrm>
          </p:grpSpPr>
          <p:sp>
            <p:nvSpPr>
              <p:cNvPr id="437" name="CuadroTexto 395">
                <a:extLst>
                  <a:ext uri="{FF2B5EF4-FFF2-40B4-BE49-F238E27FC236}">
                    <a16:creationId xmlns:a16="http://schemas.microsoft.com/office/drawing/2014/main" id="{EEDA45DF-1088-EE44-8E2F-6393F44EA520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38" name="Rectangle 56">
                <a:extLst>
                  <a:ext uri="{FF2B5EF4-FFF2-40B4-BE49-F238E27FC236}">
                    <a16:creationId xmlns:a16="http://schemas.microsoft.com/office/drawing/2014/main" id="{83D88E6C-5B16-DF4C-BB0B-B70A2C4B0AB4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B6899ED8-2A6C-2848-A014-304C936915C4}"/>
                </a:ext>
              </a:extLst>
            </p:cNvPr>
            <p:cNvGrpSpPr/>
            <p:nvPr/>
          </p:nvGrpSpPr>
          <p:grpSpPr>
            <a:xfrm flipH="1">
              <a:off x="1723194" y="7973907"/>
              <a:ext cx="6745483" cy="2054324"/>
              <a:chOff x="15746548" y="7235269"/>
              <a:chExt cx="6745483" cy="2054324"/>
            </a:xfrm>
          </p:grpSpPr>
          <p:sp>
            <p:nvSpPr>
              <p:cNvPr id="440" name="CuadroTexto 395">
                <a:extLst>
                  <a:ext uri="{FF2B5EF4-FFF2-40B4-BE49-F238E27FC236}">
                    <a16:creationId xmlns:a16="http://schemas.microsoft.com/office/drawing/2014/main" id="{E559C9AA-CDBC-0E4A-AB16-91F7D0FA3051}"/>
                  </a:ext>
                </a:extLst>
              </p:cNvPr>
              <p:cNvSpPr txBox="1"/>
              <p:nvPr/>
            </p:nvSpPr>
            <p:spPr>
              <a:xfrm>
                <a:off x="15775117" y="7235269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41" name="Rectangle 56">
                <a:extLst>
                  <a:ext uri="{FF2B5EF4-FFF2-40B4-BE49-F238E27FC236}">
                    <a16:creationId xmlns:a16="http://schemas.microsoft.com/office/drawing/2014/main" id="{48E1E1D5-DA3A-6248-94EF-E9D427A84C55}"/>
                  </a:ext>
                </a:extLst>
              </p:cNvPr>
              <p:cNvSpPr/>
              <p:nvPr/>
            </p:nvSpPr>
            <p:spPr>
              <a:xfrm>
                <a:off x="15746548" y="7904598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5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8CC9EA6-5FAE-3043-9620-A8145071C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78694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image with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11CBEF-96BF-C749-A656-BA50FB7AA145}"/>
              </a:ext>
            </a:extLst>
          </p:cNvPr>
          <p:cNvGrpSpPr/>
          <p:nvPr/>
        </p:nvGrpSpPr>
        <p:grpSpPr>
          <a:xfrm flipH="1">
            <a:off x="1790521" y="4342439"/>
            <a:ext cx="7159515" cy="8105835"/>
            <a:chOff x="563863" y="4480245"/>
            <a:chExt cx="7159515" cy="8105835"/>
          </a:xfrm>
        </p:grpSpPr>
        <p:sp>
          <p:nvSpPr>
            <p:cNvPr id="22" name="Rectángulo 8">
              <a:extLst>
                <a:ext uri="{FF2B5EF4-FFF2-40B4-BE49-F238E27FC236}">
                  <a16:creationId xmlns:a16="http://schemas.microsoft.com/office/drawing/2014/main" id="{EEA2E21C-C8D3-DC48-A4CD-7CD743C0CF07}"/>
                </a:ext>
              </a:extLst>
            </p:cNvPr>
            <p:cNvSpPr/>
            <p:nvPr/>
          </p:nvSpPr>
          <p:spPr>
            <a:xfrm>
              <a:off x="563863" y="6461326"/>
              <a:ext cx="7159515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Muli Light" pitchFamily="2" charset="77"/>
              </a:endParaRPr>
            </a:p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Muli Light" pitchFamily="2" charset="77"/>
              </a:endParaRPr>
            </a:p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EC4D62-1D1B-AA47-95A1-2C0A35277DA4}"/>
                </a:ext>
              </a:extLst>
            </p:cNvPr>
            <p:cNvSpPr txBox="1"/>
            <p:nvPr/>
          </p:nvSpPr>
          <p:spPr>
            <a:xfrm flipH="1">
              <a:off x="2212400" y="4480245"/>
              <a:ext cx="55109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</a:rPr>
                <a:t>the disease causes respiratory illness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8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D53D746-83C7-374A-99CB-D55F5740C6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49EF01-E613-0D4D-8D42-151EB522DA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9C3382D-F9D8-AB47-BC4F-4F59F7E38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6789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image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16864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81ECBA-6FDD-AA4A-B630-34954B58B95F}"/>
              </a:ext>
            </a:extLst>
          </p:cNvPr>
          <p:cNvSpPr/>
          <p:nvPr/>
        </p:nvSpPr>
        <p:spPr>
          <a:xfrm>
            <a:off x="2005327" y="4182263"/>
            <a:ext cx="4940315" cy="764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4E49D-84EE-1648-AC72-3DB5B2A57BEC}"/>
              </a:ext>
            </a:extLst>
          </p:cNvPr>
          <p:cNvSpPr/>
          <p:nvPr/>
        </p:nvSpPr>
        <p:spPr>
          <a:xfrm>
            <a:off x="7097076" y="4182263"/>
            <a:ext cx="4940315" cy="764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3E8B7-8CD5-BE42-A7F9-E6F91FCA1DB5}"/>
              </a:ext>
            </a:extLst>
          </p:cNvPr>
          <p:cNvSpPr/>
          <p:nvPr/>
        </p:nvSpPr>
        <p:spPr>
          <a:xfrm>
            <a:off x="12188825" y="4182263"/>
            <a:ext cx="4940315" cy="764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CEA90-26BE-AA42-AE68-4BF95A68EDCF}"/>
              </a:ext>
            </a:extLst>
          </p:cNvPr>
          <p:cNvSpPr/>
          <p:nvPr/>
        </p:nvSpPr>
        <p:spPr>
          <a:xfrm>
            <a:off x="17280572" y="4182263"/>
            <a:ext cx="4940315" cy="764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A9EF3-5CF0-ED4B-84E3-4FA4A41BEE31}"/>
              </a:ext>
            </a:extLst>
          </p:cNvPr>
          <p:cNvSpPr txBox="1"/>
          <p:nvPr/>
        </p:nvSpPr>
        <p:spPr>
          <a:xfrm>
            <a:off x="2673620" y="6557691"/>
            <a:ext cx="3784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D7593-71B7-0240-A2F4-311440041476}"/>
              </a:ext>
            </a:extLst>
          </p:cNvPr>
          <p:cNvSpPr txBox="1"/>
          <p:nvPr/>
        </p:nvSpPr>
        <p:spPr>
          <a:xfrm>
            <a:off x="7765369" y="6557691"/>
            <a:ext cx="3784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A11A7-D026-5644-8A56-A4D0B81231C8}"/>
              </a:ext>
            </a:extLst>
          </p:cNvPr>
          <p:cNvSpPr txBox="1"/>
          <p:nvPr/>
        </p:nvSpPr>
        <p:spPr>
          <a:xfrm>
            <a:off x="12857118" y="6557691"/>
            <a:ext cx="3784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BFDE2-BECC-AE40-84C9-F87A0C1AD5BF}"/>
              </a:ext>
            </a:extLst>
          </p:cNvPr>
          <p:cNvSpPr txBox="1"/>
          <p:nvPr/>
        </p:nvSpPr>
        <p:spPr>
          <a:xfrm>
            <a:off x="17948865" y="6557691"/>
            <a:ext cx="3784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192A77-7D1D-C04C-A681-50A04E516EF9}"/>
              </a:ext>
            </a:extLst>
          </p:cNvPr>
          <p:cNvSpPr/>
          <p:nvPr/>
        </p:nvSpPr>
        <p:spPr>
          <a:xfrm>
            <a:off x="2312689" y="4654696"/>
            <a:ext cx="4630706" cy="1023607"/>
          </a:xfrm>
          <a:custGeom>
            <a:avLst/>
            <a:gdLst>
              <a:gd name="connsiteX0" fmla="*/ 299395 w 4630706"/>
              <a:gd name="connsiteY0" fmla="*/ 0 h 1023607"/>
              <a:gd name="connsiteX1" fmla="*/ 4630706 w 4630706"/>
              <a:gd name="connsiteY1" fmla="*/ 0 h 1023607"/>
              <a:gd name="connsiteX2" fmla="*/ 4630706 w 4630706"/>
              <a:gd name="connsiteY2" fmla="*/ 1023607 h 1023607"/>
              <a:gd name="connsiteX3" fmla="*/ 299395 w 4630706"/>
              <a:gd name="connsiteY3" fmla="*/ 1023607 h 1023607"/>
              <a:gd name="connsiteX4" fmla="*/ 0 w 4630706"/>
              <a:gd name="connsiteY4" fmla="*/ 724212 h 1023607"/>
              <a:gd name="connsiteX5" fmla="*/ 0 w 4630706"/>
              <a:gd name="connsiteY5" fmla="*/ 299395 h 1023607"/>
              <a:gd name="connsiteX6" fmla="*/ 299395 w 4630706"/>
              <a:gd name="connsiteY6" fmla="*/ 0 h 102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0706" h="1023607">
                <a:moveTo>
                  <a:pt x="299395" y="0"/>
                </a:moveTo>
                <a:lnTo>
                  <a:pt x="4630706" y="0"/>
                </a:lnTo>
                <a:lnTo>
                  <a:pt x="4630706" y="1023607"/>
                </a:lnTo>
                <a:lnTo>
                  <a:pt x="299395" y="1023607"/>
                </a:lnTo>
                <a:cubicBezTo>
                  <a:pt x="134044" y="1023607"/>
                  <a:pt x="0" y="889563"/>
                  <a:pt x="0" y="724212"/>
                </a:cubicBezTo>
                <a:lnTo>
                  <a:pt x="0" y="299395"/>
                </a:lnTo>
                <a:cubicBezTo>
                  <a:pt x="0" y="134044"/>
                  <a:pt x="134044" y="0"/>
                  <a:pt x="2993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5E03753-2B56-6E49-B8BF-7A1F0E4ED094}"/>
              </a:ext>
            </a:extLst>
          </p:cNvPr>
          <p:cNvSpPr/>
          <p:nvPr/>
        </p:nvSpPr>
        <p:spPr>
          <a:xfrm>
            <a:off x="7406685" y="4654696"/>
            <a:ext cx="4630706" cy="1023607"/>
          </a:xfrm>
          <a:custGeom>
            <a:avLst/>
            <a:gdLst>
              <a:gd name="connsiteX0" fmla="*/ 299395 w 4630706"/>
              <a:gd name="connsiteY0" fmla="*/ 0 h 1023607"/>
              <a:gd name="connsiteX1" fmla="*/ 4630706 w 4630706"/>
              <a:gd name="connsiteY1" fmla="*/ 0 h 1023607"/>
              <a:gd name="connsiteX2" fmla="*/ 4630706 w 4630706"/>
              <a:gd name="connsiteY2" fmla="*/ 1023607 h 1023607"/>
              <a:gd name="connsiteX3" fmla="*/ 299395 w 4630706"/>
              <a:gd name="connsiteY3" fmla="*/ 1023607 h 1023607"/>
              <a:gd name="connsiteX4" fmla="*/ 0 w 4630706"/>
              <a:gd name="connsiteY4" fmla="*/ 724212 h 1023607"/>
              <a:gd name="connsiteX5" fmla="*/ 0 w 4630706"/>
              <a:gd name="connsiteY5" fmla="*/ 299395 h 1023607"/>
              <a:gd name="connsiteX6" fmla="*/ 299395 w 4630706"/>
              <a:gd name="connsiteY6" fmla="*/ 0 h 102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0706" h="1023607">
                <a:moveTo>
                  <a:pt x="299395" y="0"/>
                </a:moveTo>
                <a:lnTo>
                  <a:pt x="4630706" y="0"/>
                </a:lnTo>
                <a:lnTo>
                  <a:pt x="4630706" y="1023607"/>
                </a:lnTo>
                <a:lnTo>
                  <a:pt x="299395" y="1023607"/>
                </a:lnTo>
                <a:cubicBezTo>
                  <a:pt x="134044" y="1023607"/>
                  <a:pt x="0" y="889563"/>
                  <a:pt x="0" y="724212"/>
                </a:cubicBezTo>
                <a:lnTo>
                  <a:pt x="0" y="299395"/>
                </a:lnTo>
                <a:cubicBezTo>
                  <a:pt x="0" y="134044"/>
                  <a:pt x="134044" y="0"/>
                  <a:pt x="2993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93F2205-9FE5-B141-ABA1-7E4C428ADAA4}"/>
              </a:ext>
            </a:extLst>
          </p:cNvPr>
          <p:cNvSpPr/>
          <p:nvPr/>
        </p:nvSpPr>
        <p:spPr>
          <a:xfrm>
            <a:off x="12498434" y="4654696"/>
            <a:ext cx="4630706" cy="1023607"/>
          </a:xfrm>
          <a:custGeom>
            <a:avLst/>
            <a:gdLst>
              <a:gd name="connsiteX0" fmla="*/ 299395 w 4630706"/>
              <a:gd name="connsiteY0" fmla="*/ 0 h 1023607"/>
              <a:gd name="connsiteX1" fmla="*/ 4630706 w 4630706"/>
              <a:gd name="connsiteY1" fmla="*/ 0 h 1023607"/>
              <a:gd name="connsiteX2" fmla="*/ 4630706 w 4630706"/>
              <a:gd name="connsiteY2" fmla="*/ 1023607 h 1023607"/>
              <a:gd name="connsiteX3" fmla="*/ 299395 w 4630706"/>
              <a:gd name="connsiteY3" fmla="*/ 1023607 h 1023607"/>
              <a:gd name="connsiteX4" fmla="*/ 0 w 4630706"/>
              <a:gd name="connsiteY4" fmla="*/ 724212 h 1023607"/>
              <a:gd name="connsiteX5" fmla="*/ 0 w 4630706"/>
              <a:gd name="connsiteY5" fmla="*/ 299395 h 1023607"/>
              <a:gd name="connsiteX6" fmla="*/ 299395 w 4630706"/>
              <a:gd name="connsiteY6" fmla="*/ 0 h 102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0706" h="1023607">
                <a:moveTo>
                  <a:pt x="299395" y="0"/>
                </a:moveTo>
                <a:lnTo>
                  <a:pt x="4630706" y="0"/>
                </a:lnTo>
                <a:lnTo>
                  <a:pt x="4630706" y="1023607"/>
                </a:lnTo>
                <a:lnTo>
                  <a:pt x="299395" y="1023607"/>
                </a:lnTo>
                <a:cubicBezTo>
                  <a:pt x="134044" y="1023607"/>
                  <a:pt x="0" y="889563"/>
                  <a:pt x="0" y="724212"/>
                </a:cubicBezTo>
                <a:lnTo>
                  <a:pt x="0" y="299395"/>
                </a:lnTo>
                <a:cubicBezTo>
                  <a:pt x="0" y="134044"/>
                  <a:pt x="134044" y="0"/>
                  <a:pt x="2993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2E2B787-42BC-E449-9535-71E9F05E4644}"/>
              </a:ext>
            </a:extLst>
          </p:cNvPr>
          <p:cNvSpPr/>
          <p:nvPr/>
        </p:nvSpPr>
        <p:spPr>
          <a:xfrm>
            <a:off x="17592430" y="4654696"/>
            <a:ext cx="4630706" cy="1023607"/>
          </a:xfrm>
          <a:custGeom>
            <a:avLst/>
            <a:gdLst>
              <a:gd name="connsiteX0" fmla="*/ 299395 w 4630706"/>
              <a:gd name="connsiteY0" fmla="*/ 0 h 1023607"/>
              <a:gd name="connsiteX1" fmla="*/ 4630706 w 4630706"/>
              <a:gd name="connsiteY1" fmla="*/ 0 h 1023607"/>
              <a:gd name="connsiteX2" fmla="*/ 4630706 w 4630706"/>
              <a:gd name="connsiteY2" fmla="*/ 1023607 h 1023607"/>
              <a:gd name="connsiteX3" fmla="*/ 299395 w 4630706"/>
              <a:gd name="connsiteY3" fmla="*/ 1023607 h 1023607"/>
              <a:gd name="connsiteX4" fmla="*/ 0 w 4630706"/>
              <a:gd name="connsiteY4" fmla="*/ 724212 h 1023607"/>
              <a:gd name="connsiteX5" fmla="*/ 0 w 4630706"/>
              <a:gd name="connsiteY5" fmla="*/ 299395 h 1023607"/>
              <a:gd name="connsiteX6" fmla="*/ 299395 w 4630706"/>
              <a:gd name="connsiteY6" fmla="*/ 0 h 102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0706" h="1023607">
                <a:moveTo>
                  <a:pt x="299395" y="0"/>
                </a:moveTo>
                <a:lnTo>
                  <a:pt x="4630706" y="0"/>
                </a:lnTo>
                <a:lnTo>
                  <a:pt x="4630706" y="1023607"/>
                </a:lnTo>
                <a:lnTo>
                  <a:pt x="299395" y="1023607"/>
                </a:lnTo>
                <a:cubicBezTo>
                  <a:pt x="134044" y="1023607"/>
                  <a:pt x="0" y="889563"/>
                  <a:pt x="0" y="724212"/>
                </a:cubicBezTo>
                <a:lnTo>
                  <a:pt x="0" y="299395"/>
                </a:lnTo>
                <a:cubicBezTo>
                  <a:pt x="0" y="134044"/>
                  <a:pt x="134044" y="0"/>
                  <a:pt x="2993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16" name="Rectángulo 4">
            <a:extLst>
              <a:ext uri="{FF2B5EF4-FFF2-40B4-BE49-F238E27FC236}">
                <a16:creationId xmlns:a16="http://schemas.microsoft.com/office/drawing/2014/main" id="{EF0CEC08-CD37-EC48-ACEB-4FF4940C1555}"/>
              </a:ext>
            </a:extLst>
          </p:cNvPr>
          <p:cNvSpPr/>
          <p:nvPr/>
        </p:nvSpPr>
        <p:spPr>
          <a:xfrm>
            <a:off x="1472999" y="1071704"/>
            <a:ext cx="6436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table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603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E5B3FBC-C867-7940-ADBA-59D19DC67A4C}"/>
              </a:ext>
            </a:extLst>
          </p:cNvPr>
          <p:cNvSpPr/>
          <p:nvPr/>
        </p:nvSpPr>
        <p:spPr>
          <a:xfrm>
            <a:off x="2" y="0"/>
            <a:ext cx="4556449" cy="3356432"/>
          </a:xfrm>
          <a:custGeom>
            <a:avLst/>
            <a:gdLst>
              <a:gd name="connsiteX0" fmla="*/ 0 w 6857998"/>
              <a:gd name="connsiteY0" fmla="*/ 0 h 5051830"/>
              <a:gd name="connsiteX1" fmla="*/ 20788 w 6857998"/>
              <a:gd name="connsiteY1" fmla="*/ 0 h 5051830"/>
              <a:gd name="connsiteX2" fmla="*/ 777536 w 6857998"/>
              <a:gd name="connsiteY2" fmla="*/ 0 h 5051830"/>
              <a:gd name="connsiteX3" fmla="*/ 1561309 w 6857998"/>
              <a:gd name="connsiteY3" fmla="*/ 0 h 5051830"/>
              <a:gd name="connsiteX4" fmla="*/ 2372580 w 6857998"/>
              <a:gd name="connsiteY4" fmla="*/ 0 h 5051830"/>
              <a:gd name="connsiteX5" fmla="*/ 3211823 w 6857998"/>
              <a:gd name="connsiteY5" fmla="*/ 0 h 5051830"/>
              <a:gd name="connsiteX6" fmla="*/ 4079512 w 6857998"/>
              <a:gd name="connsiteY6" fmla="*/ 0 h 5051830"/>
              <a:gd name="connsiteX7" fmla="*/ 4976122 w 6857998"/>
              <a:gd name="connsiteY7" fmla="*/ 0 h 5051830"/>
              <a:gd name="connsiteX8" fmla="*/ 5902126 w 6857998"/>
              <a:gd name="connsiteY8" fmla="*/ 0 h 5051830"/>
              <a:gd name="connsiteX9" fmla="*/ 6857998 w 6857998"/>
              <a:gd name="connsiteY9" fmla="*/ 0 h 5051830"/>
              <a:gd name="connsiteX10" fmla="*/ 6857998 w 6857998"/>
              <a:gd name="connsiteY10" fmla="*/ 1959567 h 5051830"/>
              <a:gd name="connsiteX11" fmla="*/ 3461865 w 6857998"/>
              <a:gd name="connsiteY11" fmla="*/ 5051830 h 5051830"/>
              <a:gd name="connsiteX12" fmla="*/ 379672 w 6857998"/>
              <a:gd name="connsiteY12" fmla="*/ 5051830 h 5051830"/>
              <a:gd name="connsiteX13" fmla="*/ 0 w 6857998"/>
              <a:gd name="connsiteY13" fmla="*/ 5051830 h 50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57998" h="5051830">
                <a:moveTo>
                  <a:pt x="0" y="0"/>
                </a:moveTo>
                <a:lnTo>
                  <a:pt x="20788" y="0"/>
                </a:lnTo>
                <a:lnTo>
                  <a:pt x="777536" y="0"/>
                </a:lnTo>
                <a:lnTo>
                  <a:pt x="1561309" y="0"/>
                </a:lnTo>
                <a:lnTo>
                  <a:pt x="2372580" y="0"/>
                </a:lnTo>
                <a:lnTo>
                  <a:pt x="3211823" y="0"/>
                </a:lnTo>
                <a:lnTo>
                  <a:pt x="4079512" y="0"/>
                </a:lnTo>
                <a:lnTo>
                  <a:pt x="4976122" y="0"/>
                </a:lnTo>
                <a:lnTo>
                  <a:pt x="5902126" y="0"/>
                </a:lnTo>
                <a:lnTo>
                  <a:pt x="6857998" y="0"/>
                </a:lnTo>
                <a:cubicBezTo>
                  <a:pt x="6857998" y="0"/>
                  <a:pt x="6857998" y="0"/>
                  <a:pt x="6857998" y="1959567"/>
                </a:cubicBezTo>
                <a:cubicBezTo>
                  <a:pt x="6857998" y="3658613"/>
                  <a:pt x="5322247" y="5051830"/>
                  <a:pt x="3461865" y="5051830"/>
                </a:cubicBezTo>
                <a:cubicBezTo>
                  <a:pt x="3461865" y="5051830"/>
                  <a:pt x="3461865" y="5051830"/>
                  <a:pt x="379672" y="5051830"/>
                </a:cubicBezTo>
                <a:lnTo>
                  <a:pt x="0" y="50518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7A99614B-BBAF-D246-8606-B4A02872D8FB}"/>
              </a:ext>
            </a:extLst>
          </p:cNvPr>
          <p:cNvSpPr/>
          <p:nvPr/>
        </p:nvSpPr>
        <p:spPr>
          <a:xfrm>
            <a:off x="1396506" y="866328"/>
            <a:ext cx="3402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8595B3-7CB1-4940-9669-41A3012453DD}"/>
              </a:ext>
            </a:extLst>
          </p:cNvPr>
          <p:cNvSpPr/>
          <p:nvPr/>
        </p:nvSpPr>
        <p:spPr>
          <a:xfrm>
            <a:off x="14579074" y="3976592"/>
            <a:ext cx="6874288" cy="6874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47A74B-1619-9944-AEA8-3FE51FAD8EB2}"/>
              </a:ext>
            </a:extLst>
          </p:cNvPr>
          <p:cNvGrpSpPr/>
          <p:nvPr/>
        </p:nvGrpSpPr>
        <p:grpSpPr>
          <a:xfrm>
            <a:off x="16865095" y="5233666"/>
            <a:ext cx="2302246" cy="4238220"/>
            <a:chOff x="1641566" y="37629750"/>
            <a:chExt cx="1666821" cy="3068462"/>
          </a:xfrm>
        </p:grpSpPr>
        <p:sp>
          <p:nvSpPr>
            <p:cNvPr id="31" name="Freeform 670">
              <a:extLst>
                <a:ext uri="{FF2B5EF4-FFF2-40B4-BE49-F238E27FC236}">
                  <a16:creationId xmlns:a16="http://schemas.microsoft.com/office/drawing/2014/main" id="{4E312FB0-5098-AF45-B757-33B32408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566" y="38096961"/>
              <a:ext cx="1666821" cy="2601251"/>
            </a:xfrm>
            <a:custGeom>
              <a:avLst/>
              <a:gdLst>
                <a:gd name="T0" fmla="*/ 582 w 583"/>
                <a:gd name="T1" fmla="*/ 812 h 909"/>
                <a:gd name="T2" fmla="*/ 582 w 583"/>
                <a:gd name="T3" fmla="*/ 812 h 909"/>
                <a:gd name="T4" fmla="*/ 582 w 583"/>
                <a:gd name="T5" fmla="*/ 289 h 909"/>
                <a:gd name="T6" fmla="*/ 293 w 583"/>
                <a:gd name="T7" fmla="*/ 0 h 909"/>
                <a:gd name="T8" fmla="*/ 293 w 583"/>
                <a:gd name="T9" fmla="*/ 0 h 909"/>
                <a:gd name="T10" fmla="*/ 0 w 583"/>
                <a:gd name="T11" fmla="*/ 289 h 909"/>
                <a:gd name="T12" fmla="*/ 0 w 583"/>
                <a:gd name="T13" fmla="*/ 812 h 909"/>
                <a:gd name="T14" fmla="*/ 97 w 583"/>
                <a:gd name="T15" fmla="*/ 908 h 909"/>
                <a:gd name="T16" fmla="*/ 486 w 583"/>
                <a:gd name="T17" fmla="*/ 908 h 909"/>
                <a:gd name="T18" fmla="*/ 582 w 583"/>
                <a:gd name="T19" fmla="*/ 81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909">
                  <a:moveTo>
                    <a:pt x="582" y="812"/>
                  </a:moveTo>
                  <a:lnTo>
                    <a:pt x="582" y="812"/>
                  </a:lnTo>
                  <a:cubicBezTo>
                    <a:pt x="582" y="289"/>
                    <a:pt x="582" y="289"/>
                    <a:pt x="582" y="289"/>
                  </a:cubicBezTo>
                  <a:cubicBezTo>
                    <a:pt x="582" y="130"/>
                    <a:pt x="453" y="0"/>
                    <a:pt x="293" y="0"/>
                  </a:cubicBezTo>
                  <a:lnTo>
                    <a:pt x="293" y="0"/>
                  </a:lnTo>
                  <a:cubicBezTo>
                    <a:pt x="133" y="0"/>
                    <a:pt x="0" y="130"/>
                    <a:pt x="0" y="289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0" y="865"/>
                    <a:pt x="44" y="908"/>
                    <a:pt x="97" y="908"/>
                  </a:cubicBezTo>
                  <a:cubicBezTo>
                    <a:pt x="486" y="908"/>
                    <a:pt x="486" y="908"/>
                    <a:pt x="486" y="908"/>
                  </a:cubicBezTo>
                  <a:cubicBezTo>
                    <a:pt x="539" y="908"/>
                    <a:pt x="582" y="865"/>
                    <a:pt x="582" y="8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671">
              <a:extLst>
                <a:ext uri="{FF2B5EF4-FFF2-40B4-BE49-F238E27FC236}">
                  <a16:creationId xmlns:a16="http://schemas.microsoft.com/office/drawing/2014/main" id="{FDA6F03E-F789-3248-AA0E-B0248F21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899" y="37629750"/>
              <a:ext cx="808156" cy="580862"/>
            </a:xfrm>
            <a:custGeom>
              <a:avLst/>
              <a:gdLst>
                <a:gd name="T0" fmla="*/ 259 w 284"/>
                <a:gd name="T1" fmla="*/ 203 h 204"/>
                <a:gd name="T2" fmla="*/ 259 w 284"/>
                <a:gd name="T3" fmla="*/ 203 h 204"/>
                <a:gd name="T4" fmla="*/ 23 w 284"/>
                <a:gd name="T5" fmla="*/ 203 h 204"/>
                <a:gd name="T6" fmla="*/ 0 w 284"/>
                <a:gd name="T7" fmla="*/ 180 h 204"/>
                <a:gd name="T8" fmla="*/ 0 w 284"/>
                <a:gd name="T9" fmla="*/ 23 h 204"/>
                <a:gd name="T10" fmla="*/ 23 w 284"/>
                <a:gd name="T11" fmla="*/ 0 h 204"/>
                <a:gd name="T12" fmla="*/ 259 w 284"/>
                <a:gd name="T13" fmla="*/ 0 h 204"/>
                <a:gd name="T14" fmla="*/ 283 w 284"/>
                <a:gd name="T15" fmla="*/ 23 h 204"/>
                <a:gd name="T16" fmla="*/ 283 w 284"/>
                <a:gd name="T17" fmla="*/ 180 h 204"/>
                <a:gd name="T18" fmla="*/ 259 w 284"/>
                <a:gd name="T1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04">
                  <a:moveTo>
                    <a:pt x="259" y="203"/>
                  </a:moveTo>
                  <a:lnTo>
                    <a:pt x="259" y="203"/>
                  </a:lnTo>
                  <a:cubicBezTo>
                    <a:pt x="23" y="203"/>
                    <a:pt x="23" y="203"/>
                    <a:pt x="23" y="203"/>
                  </a:cubicBezTo>
                  <a:cubicBezTo>
                    <a:pt x="10" y="203"/>
                    <a:pt x="0" y="193"/>
                    <a:pt x="0" y="18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73" y="0"/>
                    <a:pt x="283" y="10"/>
                    <a:pt x="283" y="2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3" y="193"/>
                    <a:pt x="273" y="203"/>
                    <a:pt x="259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672">
              <a:extLst>
                <a:ext uri="{FF2B5EF4-FFF2-40B4-BE49-F238E27FC236}">
                  <a16:creationId xmlns:a16="http://schemas.microsoft.com/office/drawing/2014/main" id="{A216B1E5-1187-FF4A-862D-30952FB4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001" y="38791474"/>
              <a:ext cx="1098583" cy="1275367"/>
            </a:xfrm>
            <a:custGeom>
              <a:avLst/>
              <a:gdLst>
                <a:gd name="T0" fmla="*/ 349 w 384"/>
                <a:gd name="T1" fmla="*/ 445 h 446"/>
                <a:gd name="T2" fmla="*/ 349 w 384"/>
                <a:gd name="T3" fmla="*/ 445 h 446"/>
                <a:gd name="T4" fmla="*/ 33 w 384"/>
                <a:gd name="T5" fmla="*/ 445 h 446"/>
                <a:gd name="T6" fmla="*/ 0 w 384"/>
                <a:gd name="T7" fmla="*/ 409 h 446"/>
                <a:gd name="T8" fmla="*/ 0 w 384"/>
                <a:gd name="T9" fmla="*/ 33 h 446"/>
                <a:gd name="T10" fmla="*/ 33 w 384"/>
                <a:gd name="T11" fmla="*/ 0 h 446"/>
                <a:gd name="T12" fmla="*/ 349 w 384"/>
                <a:gd name="T13" fmla="*/ 0 h 446"/>
                <a:gd name="T14" fmla="*/ 383 w 384"/>
                <a:gd name="T15" fmla="*/ 33 h 446"/>
                <a:gd name="T16" fmla="*/ 383 w 384"/>
                <a:gd name="T17" fmla="*/ 409 h 446"/>
                <a:gd name="T18" fmla="*/ 349 w 384"/>
                <a:gd name="T19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446">
                  <a:moveTo>
                    <a:pt x="349" y="445"/>
                  </a:moveTo>
                  <a:lnTo>
                    <a:pt x="349" y="445"/>
                  </a:lnTo>
                  <a:cubicBezTo>
                    <a:pt x="33" y="445"/>
                    <a:pt x="33" y="445"/>
                    <a:pt x="33" y="445"/>
                  </a:cubicBezTo>
                  <a:cubicBezTo>
                    <a:pt x="17" y="445"/>
                    <a:pt x="0" y="429"/>
                    <a:pt x="0" y="4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7"/>
                    <a:pt x="17" y="0"/>
                    <a:pt x="33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66" y="0"/>
                    <a:pt x="383" y="17"/>
                    <a:pt x="383" y="33"/>
                  </a:cubicBezTo>
                  <a:cubicBezTo>
                    <a:pt x="383" y="409"/>
                    <a:pt x="383" y="409"/>
                    <a:pt x="383" y="409"/>
                  </a:cubicBezTo>
                  <a:cubicBezTo>
                    <a:pt x="383" y="429"/>
                    <a:pt x="366" y="445"/>
                    <a:pt x="349" y="4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673">
              <a:extLst>
                <a:ext uri="{FF2B5EF4-FFF2-40B4-BE49-F238E27FC236}">
                  <a16:creationId xmlns:a16="http://schemas.microsoft.com/office/drawing/2014/main" id="{32E8855B-CD4B-2C4E-8D78-24E68D86D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040" y="39334450"/>
              <a:ext cx="681881" cy="189415"/>
            </a:xfrm>
            <a:custGeom>
              <a:avLst/>
              <a:gdLst>
                <a:gd name="T0" fmla="*/ 230 w 237"/>
                <a:gd name="T1" fmla="*/ 0 h 68"/>
                <a:gd name="T2" fmla="*/ 230 w 237"/>
                <a:gd name="T3" fmla="*/ 0 h 68"/>
                <a:gd name="T4" fmla="*/ 10 w 237"/>
                <a:gd name="T5" fmla="*/ 0 h 68"/>
                <a:gd name="T6" fmla="*/ 0 w 237"/>
                <a:gd name="T7" fmla="*/ 7 h 68"/>
                <a:gd name="T8" fmla="*/ 0 w 237"/>
                <a:gd name="T9" fmla="*/ 57 h 68"/>
                <a:gd name="T10" fmla="*/ 10 w 237"/>
                <a:gd name="T11" fmla="*/ 67 h 68"/>
                <a:gd name="T12" fmla="*/ 230 w 237"/>
                <a:gd name="T13" fmla="*/ 67 h 68"/>
                <a:gd name="T14" fmla="*/ 236 w 237"/>
                <a:gd name="T15" fmla="*/ 57 h 68"/>
                <a:gd name="T16" fmla="*/ 236 w 237"/>
                <a:gd name="T17" fmla="*/ 7 h 68"/>
                <a:gd name="T18" fmla="*/ 230 w 237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68">
                  <a:moveTo>
                    <a:pt x="230" y="0"/>
                  </a:moveTo>
                  <a:lnTo>
                    <a:pt x="230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4"/>
                    <a:pt x="4" y="67"/>
                    <a:pt x="1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3" y="67"/>
                    <a:pt x="236" y="64"/>
                    <a:pt x="236" y="5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4"/>
                    <a:pt x="233" y="0"/>
                    <a:pt x="23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74">
              <a:extLst>
                <a:ext uri="{FF2B5EF4-FFF2-40B4-BE49-F238E27FC236}">
                  <a16:creationId xmlns:a16="http://schemas.microsoft.com/office/drawing/2014/main" id="{820D8464-032D-094F-AE1C-BDF20F38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57" y="39094532"/>
              <a:ext cx="202039" cy="681881"/>
            </a:xfrm>
            <a:custGeom>
              <a:avLst/>
              <a:gdLst>
                <a:gd name="T0" fmla="*/ 70 w 71"/>
                <a:gd name="T1" fmla="*/ 229 h 240"/>
                <a:gd name="T2" fmla="*/ 70 w 71"/>
                <a:gd name="T3" fmla="*/ 229 h 240"/>
                <a:gd name="T4" fmla="*/ 70 w 71"/>
                <a:gd name="T5" fmla="*/ 10 h 240"/>
                <a:gd name="T6" fmla="*/ 60 w 71"/>
                <a:gd name="T7" fmla="*/ 0 h 240"/>
                <a:gd name="T8" fmla="*/ 10 w 71"/>
                <a:gd name="T9" fmla="*/ 0 h 240"/>
                <a:gd name="T10" fmla="*/ 0 w 71"/>
                <a:gd name="T11" fmla="*/ 10 h 240"/>
                <a:gd name="T12" fmla="*/ 0 w 71"/>
                <a:gd name="T13" fmla="*/ 229 h 240"/>
                <a:gd name="T14" fmla="*/ 10 w 71"/>
                <a:gd name="T15" fmla="*/ 239 h 240"/>
                <a:gd name="T16" fmla="*/ 60 w 71"/>
                <a:gd name="T17" fmla="*/ 239 h 240"/>
                <a:gd name="T18" fmla="*/ 70 w 71"/>
                <a:gd name="T1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0">
                  <a:moveTo>
                    <a:pt x="70" y="229"/>
                  </a:moveTo>
                  <a:lnTo>
                    <a:pt x="70" y="229"/>
                  </a:lnTo>
                  <a:cubicBezTo>
                    <a:pt x="70" y="10"/>
                    <a:pt x="70" y="10"/>
                    <a:pt x="70" y="10"/>
                  </a:cubicBezTo>
                  <a:cubicBezTo>
                    <a:pt x="70" y="3"/>
                    <a:pt x="67" y="0"/>
                    <a:pt x="6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0" y="3"/>
                    <a:pt x="0" y="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3"/>
                    <a:pt x="7" y="239"/>
                    <a:pt x="10" y="239"/>
                  </a:cubicBezTo>
                  <a:cubicBezTo>
                    <a:pt x="60" y="239"/>
                    <a:pt x="60" y="239"/>
                    <a:pt x="60" y="239"/>
                  </a:cubicBezTo>
                  <a:cubicBezTo>
                    <a:pt x="67" y="239"/>
                    <a:pt x="70" y="233"/>
                    <a:pt x="70" y="2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75">
              <a:extLst>
                <a:ext uri="{FF2B5EF4-FFF2-40B4-BE49-F238E27FC236}">
                  <a16:creationId xmlns:a16="http://schemas.microsoft.com/office/drawing/2014/main" id="{CF3ACE69-BBAE-B841-B369-75B05BE7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938" y="37655005"/>
              <a:ext cx="416709" cy="303058"/>
            </a:xfrm>
            <a:custGeom>
              <a:avLst/>
              <a:gdLst>
                <a:gd name="T0" fmla="*/ 120 w 144"/>
                <a:gd name="T1" fmla="*/ 107 h 108"/>
                <a:gd name="T2" fmla="*/ 120 w 144"/>
                <a:gd name="T3" fmla="*/ 107 h 108"/>
                <a:gd name="T4" fmla="*/ 23 w 144"/>
                <a:gd name="T5" fmla="*/ 107 h 108"/>
                <a:gd name="T6" fmla="*/ 0 w 144"/>
                <a:gd name="T7" fmla="*/ 83 h 108"/>
                <a:gd name="T8" fmla="*/ 0 w 144"/>
                <a:gd name="T9" fmla="*/ 23 h 108"/>
                <a:gd name="T10" fmla="*/ 23 w 144"/>
                <a:gd name="T11" fmla="*/ 0 h 108"/>
                <a:gd name="T12" fmla="*/ 120 w 144"/>
                <a:gd name="T13" fmla="*/ 0 h 108"/>
                <a:gd name="T14" fmla="*/ 143 w 144"/>
                <a:gd name="T15" fmla="*/ 23 h 108"/>
                <a:gd name="T16" fmla="*/ 143 w 144"/>
                <a:gd name="T17" fmla="*/ 83 h 108"/>
                <a:gd name="T18" fmla="*/ 120 w 144"/>
                <a:gd name="T1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08">
                  <a:moveTo>
                    <a:pt x="120" y="107"/>
                  </a:moveTo>
                  <a:lnTo>
                    <a:pt x="120" y="107"/>
                  </a:lnTo>
                  <a:cubicBezTo>
                    <a:pt x="23" y="107"/>
                    <a:pt x="23" y="107"/>
                    <a:pt x="23" y="107"/>
                  </a:cubicBezTo>
                  <a:cubicBezTo>
                    <a:pt x="10" y="107"/>
                    <a:pt x="0" y="97"/>
                    <a:pt x="0" y="8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3" y="0"/>
                    <a:pt x="143" y="10"/>
                    <a:pt x="143" y="2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97"/>
                    <a:pt x="133" y="107"/>
                    <a:pt x="120" y="1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0F804-24CC-F34F-A197-3EA9E15AF972}"/>
              </a:ext>
            </a:extLst>
          </p:cNvPr>
          <p:cNvGrpSpPr/>
          <p:nvPr/>
        </p:nvGrpSpPr>
        <p:grpSpPr>
          <a:xfrm>
            <a:off x="2922033" y="4609576"/>
            <a:ext cx="10792319" cy="5608320"/>
            <a:chOff x="3422648" y="4507409"/>
            <a:chExt cx="10792319" cy="5608320"/>
          </a:xfrm>
        </p:grpSpPr>
        <p:sp>
          <p:nvSpPr>
            <p:cNvPr id="17" name="Rectángulo 4">
              <a:extLst>
                <a:ext uri="{FF2B5EF4-FFF2-40B4-BE49-F238E27FC236}">
                  <a16:creationId xmlns:a16="http://schemas.microsoft.com/office/drawing/2014/main" id="{E284A987-D020-7E41-8F3C-7D1148A3C20D}"/>
                </a:ext>
              </a:extLst>
            </p:cNvPr>
            <p:cNvSpPr/>
            <p:nvPr/>
          </p:nvSpPr>
          <p:spPr>
            <a:xfrm>
              <a:off x="3422648" y="4507409"/>
              <a:ext cx="10792319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accent1"/>
                  </a:solidFill>
                  <a:latin typeface="Montserrat" pitchFamily="2" charset="77"/>
                </a:rPr>
                <a:t>section</a:t>
              </a:r>
            </a:p>
          </p:txBody>
        </p:sp>
        <p:sp>
          <p:nvSpPr>
            <p:cNvPr id="18" name="Rectángulo 4">
              <a:extLst>
                <a:ext uri="{FF2B5EF4-FFF2-40B4-BE49-F238E27FC236}">
                  <a16:creationId xmlns:a16="http://schemas.microsoft.com/office/drawing/2014/main" id="{D1440D8B-AFB1-694F-8C29-0608FAB1822D}"/>
                </a:ext>
              </a:extLst>
            </p:cNvPr>
            <p:cNvSpPr/>
            <p:nvPr/>
          </p:nvSpPr>
          <p:spPr>
            <a:xfrm>
              <a:off x="3422648" y="6945630"/>
              <a:ext cx="10792319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accent1"/>
                  </a:solidFill>
                  <a:latin typeface="Montserrat" pitchFamily="2" charset="77"/>
                </a:rPr>
                <a:t>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2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95173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bar charts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example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A2BAC8F-3579-0A41-AF0D-6DF3CAA20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115892"/>
              </p:ext>
            </p:extLst>
          </p:nvPr>
        </p:nvGraphicFramePr>
        <p:xfrm>
          <a:off x="11456369" y="4492998"/>
          <a:ext cx="11086010" cy="761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14F89-1D8C-2D43-A976-C7F93CD7C3A8}"/>
              </a:ext>
            </a:extLst>
          </p:cNvPr>
          <p:cNvGrpSpPr/>
          <p:nvPr/>
        </p:nvGrpSpPr>
        <p:grpSpPr>
          <a:xfrm>
            <a:off x="3004140" y="4420481"/>
            <a:ext cx="6745483" cy="2054324"/>
            <a:chOff x="16663157" y="4837470"/>
            <a:chExt cx="6745483" cy="2054324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67BE7DA0-5FAB-D34A-A394-BB071D29D6E6}"/>
                </a:ext>
              </a:extLst>
            </p:cNvPr>
            <p:cNvSpPr txBox="1"/>
            <p:nvPr/>
          </p:nvSpPr>
          <p:spPr>
            <a:xfrm>
              <a:off x="16691726" y="4837470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47300611-300D-F446-A80E-6BF17BD40B92}"/>
                </a:ext>
              </a:extLst>
            </p:cNvPr>
            <p:cNvSpPr/>
            <p:nvPr/>
          </p:nvSpPr>
          <p:spPr>
            <a:xfrm>
              <a:off x="16663157" y="5506799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B34D2BC4-CAB3-E14B-A6AD-546AC4EE0A30}"/>
              </a:ext>
            </a:extLst>
          </p:cNvPr>
          <p:cNvSpPr txBox="1"/>
          <p:nvPr/>
        </p:nvSpPr>
        <p:spPr>
          <a:xfrm>
            <a:off x="3032709" y="72352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F57C5455-7770-6B41-8369-A940D4C55F7A}"/>
              </a:ext>
            </a:extLst>
          </p:cNvPr>
          <p:cNvSpPr/>
          <p:nvPr/>
        </p:nvSpPr>
        <p:spPr>
          <a:xfrm>
            <a:off x="3004140" y="7904598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EE85720E-7AD8-3F4C-9975-8D3DE2687ED4}"/>
              </a:ext>
            </a:extLst>
          </p:cNvPr>
          <p:cNvSpPr txBox="1"/>
          <p:nvPr/>
        </p:nvSpPr>
        <p:spPr>
          <a:xfrm>
            <a:off x="3032709" y="1005005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4DD562B8-1A61-4545-AC9C-FE53B8F21C60}"/>
              </a:ext>
            </a:extLst>
          </p:cNvPr>
          <p:cNvSpPr/>
          <p:nvPr/>
        </p:nvSpPr>
        <p:spPr>
          <a:xfrm>
            <a:off x="3004140" y="10719386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2" name="Freeform 150">
            <a:extLst>
              <a:ext uri="{FF2B5EF4-FFF2-40B4-BE49-F238E27FC236}">
                <a16:creationId xmlns:a16="http://schemas.microsoft.com/office/drawing/2014/main" id="{7B7216BE-98B3-954C-94EF-F5E0127D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99" y="464545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33" name="Freeform 150">
            <a:extLst>
              <a:ext uri="{FF2B5EF4-FFF2-40B4-BE49-F238E27FC236}">
                <a16:creationId xmlns:a16="http://schemas.microsoft.com/office/drawing/2014/main" id="{AB5EBB6D-0411-8241-B009-6888660A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99" y="742615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34" name="Freeform 150">
            <a:extLst>
              <a:ext uri="{FF2B5EF4-FFF2-40B4-BE49-F238E27FC236}">
                <a16:creationId xmlns:a16="http://schemas.microsoft.com/office/drawing/2014/main" id="{3295C55C-1C47-D44A-B8AE-D4E762B0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99" y="1022771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47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0278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know how it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spreads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6487D1-D7AB-E641-9C9C-0A7A51D9D994}"/>
              </a:ext>
            </a:extLst>
          </p:cNvPr>
          <p:cNvGrpSpPr/>
          <p:nvPr/>
        </p:nvGrpSpPr>
        <p:grpSpPr>
          <a:xfrm>
            <a:off x="30573527" y="12792782"/>
            <a:ext cx="2727526" cy="3346266"/>
            <a:chOff x="30573527" y="12792782"/>
            <a:chExt cx="2727526" cy="3346266"/>
          </a:xfrm>
        </p:grpSpPr>
        <p:sp>
          <p:nvSpPr>
            <p:cNvPr id="29" name="Freeform 395">
              <a:extLst>
                <a:ext uri="{FF2B5EF4-FFF2-40B4-BE49-F238E27FC236}">
                  <a16:creationId xmlns:a16="http://schemas.microsoft.com/office/drawing/2014/main" id="{AC978CB0-39F2-BC46-A3EA-1120BF3B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267759"/>
              <a:ext cx="63141" cy="719760"/>
            </a:xfrm>
            <a:custGeom>
              <a:avLst/>
              <a:gdLst>
                <a:gd name="T0" fmla="*/ 13 w 21"/>
                <a:gd name="T1" fmla="*/ 0 h 251"/>
                <a:gd name="T2" fmla="*/ 13 w 21"/>
                <a:gd name="T3" fmla="*/ 0 h 251"/>
                <a:gd name="T4" fmla="*/ 0 w 21"/>
                <a:gd name="T5" fmla="*/ 17 h 251"/>
                <a:gd name="T6" fmla="*/ 0 w 21"/>
                <a:gd name="T7" fmla="*/ 250 h 251"/>
                <a:gd name="T8" fmla="*/ 20 w 21"/>
                <a:gd name="T9" fmla="*/ 250 h 251"/>
                <a:gd name="T10" fmla="*/ 20 w 21"/>
                <a:gd name="T11" fmla="*/ 17 h 251"/>
                <a:gd name="T12" fmla="*/ 13 w 21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51">
                  <a:moveTo>
                    <a:pt x="13" y="0"/>
                  </a:moveTo>
                  <a:lnTo>
                    <a:pt x="13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0" y="250"/>
                    <a:pt x="20" y="250"/>
                    <a:pt x="20" y="25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7"/>
                    <a:pt x="20" y="0"/>
                    <a:pt x="1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396">
              <a:extLst>
                <a:ext uri="{FF2B5EF4-FFF2-40B4-BE49-F238E27FC236}">
                  <a16:creationId xmlns:a16="http://schemas.microsoft.com/office/drawing/2014/main" id="{68323DC2-6787-1145-B3FE-D3CD212D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785" y="12792782"/>
              <a:ext cx="1287998" cy="1426896"/>
            </a:xfrm>
            <a:custGeom>
              <a:avLst/>
              <a:gdLst>
                <a:gd name="T0" fmla="*/ 259 w 450"/>
                <a:gd name="T1" fmla="*/ 499 h 500"/>
                <a:gd name="T2" fmla="*/ 259 w 450"/>
                <a:gd name="T3" fmla="*/ 499 h 500"/>
                <a:gd name="T4" fmla="*/ 209 w 450"/>
                <a:gd name="T5" fmla="*/ 499 h 500"/>
                <a:gd name="T6" fmla="*/ 33 w 450"/>
                <a:gd name="T7" fmla="*/ 177 h 500"/>
                <a:gd name="T8" fmla="*/ 179 w 450"/>
                <a:gd name="T9" fmla="*/ 60 h 500"/>
                <a:gd name="T10" fmla="*/ 366 w 450"/>
                <a:gd name="T11" fmla="*/ 40 h 500"/>
                <a:gd name="T12" fmla="*/ 432 w 450"/>
                <a:gd name="T13" fmla="*/ 293 h 500"/>
                <a:gd name="T14" fmla="*/ 259 w 450"/>
                <a:gd name="T15" fmla="*/ 49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500">
                  <a:moveTo>
                    <a:pt x="259" y="499"/>
                  </a:moveTo>
                  <a:lnTo>
                    <a:pt x="259" y="499"/>
                  </a:lnTo>
                  <a:cubicBezTo>
                    <a:pt x="209" y="499"/>
                    <a:pt x="209" y="499"/>
                    <a:pt x="209" y="499"/>
                  </a:cubicBezTo>
                  <a:cubicBezTo>
                    <a:pt x="106" y="499"/>
                    <a:pt x="0" y="343"/>
                    <a:pt x="33" y="177"/>
                  </a:cubicBezTo>
                  <a:cubicBezTo>
                    <a:pt x="53" y="70"/>
                    <a:pt x="123" y="37"/>
                    <a:pt x="179" y="60"/>
                  </a:cubicBezTo>
                  <a:cubicBezTo>
                    <a:pt x="193" y="24"/>
                    <a:pt x="312" y="0"/>
                    <a:pt x="366" y="40"/>
                  </a:cubicBezTo>
                  <a:cubicBezTo>
                    <a:pt x="436" y="90"/>
                    <a:pt x="449" y="187"/>
                    <a:pt x="432" y="293"/>
                  </a:cubicBezTo>
                  <a:cubicBezTo>
                    <a:pt x="419" y="376"/>
                    <a:pt x="362" y="499"/>
                    <a:pt x="259" y="499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849BD49B-D796-8F41-B1A0-64C0E252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184229"/>
              <a:ext cx="972316" cy="1149100"/>
            </a:xfrm>
            <a:custGeom>
              <a:avLst/>
              <a:gdLst>
                <a:gd name="T0" fmla="*/ 230 w 340"/>
                <a:gd name="T1" fmla="*/ 0 h 403"/>
                <a:gd name="T2" fmla="*/ 230 w 340"/>
                <a:gd name="T3" fmla="*/ 0 h 403"/>
                <a:gd name="T4" fmla="*/ 110 w 340"/>
                <a:gd name="T5" fmla="*/ 0 h 403"/>
                <a:gd name="T6" fmla="*/ 0 w 340"/>
                <a:gd name="T7" fmla="*/ 116 h 403"/>
                <a:gd name="T8" fmla="*/ 0 w 340"/>
                <a:gd name="T9" fmla="*/ 226 h 403"/>
                <a:gd name="T10" fmla="*/ 170 w 340"/>
                <a:gd name="T11" fmla="*/ 402 h 403"/>
                <a:gd name="T12" fmla="*/ 170 w 340"/>
                <a:gd name="T13" fmla="*/ 402 h 403"/>
                <a:gd name="T14" fmla="*/ 339 w 340"/>
                <a:gd name="T15" fmla="*/ 226 h 403"/>
                <a:gd name="T16" fmla="*/ 339 w 340"/>
                <a:gd name="T17" fmla="*/ 116 h 403"/>
                <a:gd name="T18" fmla="*/ 230 w 340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403">
                  <a:moveTo>
                    <a:pt x="230" y="0"/>
                  </a:moveTo>
                  <a:lnTo>
                    <a:pt x="230" y="0"/>
                  </a:lnTo>
                  <a:cubicBezTo>
                    <a:pt x="110" y="0"/>
                    <a:pt x="110" y="0"/>
                    <a:pt x="110" y="0"/>
                  </a:cubicBezTo>
                  <a:cubicBezTo>
                    <a:pt x="50" y="0"/>
                    <a:pt x="0" y="53"/>
                    <a:pt x="0" y="11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322"/>
                    <a:pt x="77" y="402"/>
                    <a:pt x="170" y="402"/>
                  </a:cubicBezTo>
                  <a:lnTo>
                    <a:pt x="170" y="402"/>
                  </a:lnTo>
                  <a:cubicBezTo>
                    <a:pt x="263" y="402"/>
                    <a:pt x="339" y="322"/>
                    <a:pt x="339" y="226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53"/>
                    <a:pt x="289" y="0"/>
                    <a:pt x="230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0B433AB3-C515-804C-A213-887F5C6AC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4314" y="14042894"/>
              <a:ext cx="1048073" cy="846042"/>
            </a:xfrm>
            <a:custGeom>
              <a:avLst/>
              <a:gdLst>
                <a:gd name="T0" fmla="*/ 366 w 367"/>
                <a:gd name="T1" fmla="*/ 236 h 294"/>
                <a:gd name="T2" fmla="*/ 366 w 367"/>
                <a:gd name="T3" fmla="*/ 236 h 294"/>
                <a:gd name="T4" fmla="*/ 289 w 367"/>
                <a:gd name="T5" fmla="*/ 0 h 294"/>
                <a:gd name="T6" fmla="*/ 76 w 367"/>
                <a:gd name="T7" fmla="*/ 0 h 294"/>
                <a:gd name="T8" fmla="*/ 0 w 367"/>
                <a:gd name="T9" fmla="*/ 236 h 294"/>
                <a:gd name="T10" fmla="*/ 179 w 367"/>
                <a:gd name="T11" fmla="*/ 293 h 294"/>
                <a:gd name="T12" fmla="*/ 366 w 367"/>
                <a:gd name="T13" fmla="*/ 23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94">
                  <a:moveTo>
                    <a:pt x="366" y="236"/>
                  </a:moveTo>
                  <a:lnTo>
                    <a:pt x="366" y="236"/>
                  </a:lnTo>
                  <a:cubicBezTo>
                    <a:pt x="249" y="226"/>
                    <a:pt x="289" y="0"/>
                    <a:pt x="28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16" y="226"/>
                    <a:pt x="0" y="236"/>
                  </a:cubicBezTo>
                  <a:cubicBezTo>
                    <a:pt x="16" y="266"/>
                    <a:pt x="96" y="293"/>
                    <a:pt x="179" y="293"/>
                  </a:cubicBezTo>
                  <a:cubicBezTo>
                    <a:pt x="272" y="290"/>
                    <a:pt x="349" y="266"/>
                    <a:pt x="366" y="236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2F9A0F6F-EAD7-6045-B70D-5BBF5C5C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548" y="15267759"/>
              <a:ext cx="63133" cy="719760"/>
            </a:xfrm>
            <a:custGeom>
              <a:avLst/>
              <a:gdLst>
                <a:gd name="T0" fmla="*/ 9 w 24"/>
                <a:gd name="T1" fmla="*/ 0 h 251"/>
                <a:gd name="T2" fmla="*/ 9 w 24"/>
                <a:gd name="T3" fmla="*/ 0 h 251"/>
                <a:gd name="T4" fmla="*/ 3 w 24"/>
                <a:gd name="T5" fmla="*/ 17 h 251"/>
                <a:gd name="T6" fmla="*/ 3 w 24"/>
                <a:gd name="T7" fmla="*/ 250 h 251"/>
                <a:gd name="T8" fmla="*/ 23 w 24"/>
                <a:gd name="T9" fmla="*/ 250 h 251"/>
                <a:gd name="T10" fmla="*/ 23 w 24"/>
                <a:gd name="T11" fmla="*/ 17 h 251"/>
                <a:gd name="T12" fmla="*/ 9 w 24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51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3" y="7"/>
                    <a:pt x="3" y="17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23" y="250"/>
                    <a:pt x="23" y="250"/>
                    <a:pt x="23" y="25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7"/>
                    <a:pt x="19" y="0"/>
                    <a:pt x="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CC062F3D-4730-CF4E-A591-EC7A593C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495053"/>
              <a:ext cx="63141" cy="492466"/>
            </a:xfrm>
            <a:custGeom>
              <a:avLst/>
              <a:gdLst>
                <a:gd name="T0" fmla="*/ 0 w 21"/>
                <a:gd name="T1" fmla="*/ 0 h 174"/>
                <a:gd name="T2" fmla="*/ 0 w 21"/>
                <a:gd name="T3" fmla="*/ 30 h 174"/>
                <a:gd name="T4" fmla="*/ 0 w 21"/>
                <a:gd name="T5" fmla="*/ 173 h 174"/>
                <a:gd name="T6" fmla="*/ 20 w 21"/>
                <a:gd name="T7" fmla="*/ 173 h 174"/>
                <a:gd name="T8" fmla="*/ 20 w 21"/>
                <a:gd name="T9" fmla="*/ 0 h 174"/>
                <a:gd name="T10" fmla="*/ 0 w 21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4">
                  <a:moveTo>
                    <a:pt x="0" y="0"/>
                  </a:moveTo>
                  <a:lnTo>
                    <a:pt x="0" y="30"/>
                  </a:lnTo>
                  <a:lnTo>
                    <a:pt x="0" y="173"/>
                  </a:lnTo>
                  <a:lnTo>
                    <a:pt x="20" y="173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FFF8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01">
              <a:extLst>
                <a:ext uri="{FF2B5EF4-FFF2-40B4-BE49-F238E27FC236}">
                  <a16:creationId xmlns:a16="http://schemas.microsoft.com/office/drawing/2014/main" id="{9DD03B70-F53A-574E-962A-ABDE298F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3212" y="14421717"/>
              <a:ext cx="770277" cy="277804"/>
            </a:xfrm>
            <a:custGeom>
              <a:avLst/>
              <a:gdLst>
                <a:gd name="T0" fmla="*/ 136 w 270"/>
                <a:gd name="T1" fmla="*/ 97 h 98"/>
                <a:gd name="T2" fmla="*/ 136 w 270"/>
                <a:gd name="T3" fmla="*/ 97 h 98"/>
                <a:gd name="T4" fmla="*/ 269 w 270"/>
                <a:gd name="T5" fmla="*/ 4 h 98"/>
                <a:gd name="T6" fmla="*/ 236 w 270"/>
                <a:gd name="T7" fmla="*/ 0 h 98"/>
                <a:gd name="T8" fmla="*/ 136 w 270"/>
                <a:gd name="T9" fmla="*/ 64 h 98"/>
                <a:gd name="T10" fmla="*/ 30 w 270"/>
                <a:gd name="T11" fmla="*/ 0 h 98"/>
                <a:gd name="T12" fmla="*/ 0 w 270"/>
                <a:gd name="T13" fmla="*/ 4 h 98"/>
                <a:gd name="T14" fmla="*/ 136 w 270"/>
                <a:gd name="T15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98">
                  <a:moveTo>
                    <a:pt x="136" y="97"/>
                  </a:moveTo>
                  <a:lnTo>
                    <a:pt x="136" y="97"/>
                  </a:lnTo>
                  <a:cubicBezTo>
                    <a:pt x="222" y="97"/>
                    <a:pt x="256" y="40"/>
                    <a:pt x="269" y="4"/>
                  </a:cubicBezTo>
                  <a:cubicBezTo>
                    <a:pt x="252" y="0"/>
                    <a:pt x="236" y="0"/>
                    <a:pt x="236" y="0"/>
                  </a:cubicBezTo>
                  <a:cubicBezTo>
                    <a:pt x="236" y="0"/>
                    <a:pt x="209" y="67"/>
                    <a:pt x="136" y="64"/>
                  </a:cubicBezTo>
                  <a:cubicBezTo>
                    <a:pt x="43" y="60"/>
                    <a:pt x="30" y="0"/>
                    <a:pt x="30" y="0"/>
                  </a:cubicBezTo>
                  <a:cubicBezTo>
                    <a:pt x="30" y="0"/>
                    <a:pt x="13" y="0"/>
                    <a:pt x="0" y="4"/>
                  </a:cubicBezTo>
                  <a:cubicBezTo>
                    <a:pt x="10" y="34"/>
                    <a:pt x="43" y="97"/>
                    <a:pt x="136" y="97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02">
              <a:extLst>
                <a:ext uri="{FF2B5EF4-FFF2-40B4-BE49-F238E27FC236}">
                  <a16:creationId xmlns:a16="http://schemas.microsoft.com/office/drawing/2014/main" id="{F18697FB-782F-3044-81A0-53CE19E1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495053"/>
              <a:ext cx="454588" cy="88388"/>
            </a:xfrm>
            <a:custGeom>
              <a:avLst/>
              <a:gdLst>
                <a:gd name="T0" fmla="*/ 0 w 157"/>
                <a:gd name="T1" fmla="*/ 30 h 31"/>
                <a:gd name="T2" fmla="*/ 156 w 157"/>
                <a:gd name="T3" fmla="*/ 30 h 31"/>
                <a:gd name="T4" fmla="*/ 156 w 157"/>
                <a:gd name="T5" fmla="*/ 0 h 31"/>
                <a:gd name="T6" fmla="*/ 0 w 157"/>
                <a:gd name="T7" fmla="*/ 0 h 31"/>
                <a:gd name="T8" fmla="*/ 0 w 157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0" y="30"/>
                  </a:moveTo>
                  <a:lnTo>
                    <a:pt x="156" y="3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2D1B17F-F6C4-A24A-95EB-38B03272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495053"/>
              <a:ext cx="454588" cy="88388"/>
            </a:xfrm>
            <a:custGeom>
              <a:avLst/>
              <a:gdLst>
                <a:gd name="T0" fmla="*/ 156 w 157"/>
                <a:gd name="T1" fmla="*/ 0 h 31"/>
                <a:gd name="T2" fmla="*/ 0 w 157"/>
                <a:gd name="T3" fmla="*/ 0 h 31"/>
                <a:gd name="T4" fmla="*/ 0 w 157"/>
                <a:gd name="T5" fmla="*/ 30 h 31"/>
                <a:gd name="T6" fmla="*/ 156 w 157"/>
                <a:gd name="T7" fmla="*/ 30 h 31"/>
                <a:gd name="T8" fmla="*/ 156 w 15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156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156" y="30"/>
                  </a:lnTo>
                  <a:lnTo>
                    <a:pt x="15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62F0B9F4-7723-FD49-91CB-C9276880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583441"/>
              <a:ext cx="454588" cy="416709"/>
            </a:xfrm>
            <a:custGeom>
              <a:avLst/>
              <a:gdLst>
                <a:gd name="T0" fmla="*/ 0 w 157"/>
                <a:gd name="T1" fmla="*/ 143 h 144"/>
                <a:gd name="T2" fmla="*/ 0 w 157"/>
                <a:gd name="T3" fmla="*/ 143 h 144"/>
                <a:gd name="T4" fmla="*/ 103 w 157"/>
                <a:gd name="T5" fmla="*/ 143 h 144"/>
                <a:gd name="T6" fmla="*/ 156 w 157"/>
                <a:gd name="T7" fmla="*/ 90 h 144"/>
                <a:gd name="T8" fmla="*/ 156 w 157"/>
                <a:gd name="T9" fmla="*/ 0 h 144"/>
                <a:gd name="T10" fmla="*/ 0 w 157"/>
                <a:gd name="T11" fmla="*/ 0 h 144"/>
                <a:gd name="T12" fmla="*/ 0 w 157"/>
                <a:gd name="T13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0" y="143"/>
                  </a:moveTo>
                  <a:lnTo>
                    <a:pt x="0" y="143"/>
                  </a:lnTo>
                  <a:cubicBezTo>
                    <a:pt x="103" y="143"/>
                    <a:pt x="103" y="143"/>
                    <a:pt x="103" y="143"/>
                  </a:cubicBezTo>
                  <a:cubicBezTo>
                    <a:pt x="133" y="143"/>
                    <a:pt x="156" y="119"/>
                    <a:pt x="156" y="9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3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1A0B2676-B9F8-F340-A403-C13F93B5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4434349"/>
              <a:ext cx="2411836" cy="1553170"/>
            </a:xfrm>
            <a:custGeom>
              <a:avLst/>
              <a:gdLst>
                <a:gd name="T0" fmla="*/ 156 w 842"/>
                <a:gd name="T1" fmla="*/ 309 h 543"/>
                <a:gd name="T2" fmla="*/ 156 w 842"/>
                <a:gd name="T3" fmla="*/ 309 h 543"/>
                <a:gd name="T4" fmla="*/ 169 w 842"/>
                <a:gd name="T5" fmla="*/ 292 h 543"/>
                <a:gd name="T6" fmla="*/ 176 w 842"/>
                <a:gd name="T7" fmla="*/ 309 h 543"/>
                <a:gd name="T8" fmla="*/ 176 w 842"/>
                <a:gd name="T9" fmla="*/ 369 h 543"/>
                <a:gd name="T10" fmla="*/ 176 w 842"/>
                <a:gd name="T11" fmla="*/ 542 h 543"/>
                <a:gd name="T12" fmla="*/ 665 w 842"/>
                <a:gd name="T13" fmla="*/ 542 h 543"/>
                <a:gd name="T14" fmla="*/ 665 w 842"/>
                <a:gd name="T15" fmla="*/ 369 h 543"/>
                <a:gd name="T16" fmla="*/ 665 w 842"/>
                <a:gd name="T17" fmla="*/ 309 h 543"/>
                <a:gd name="T18" fmla="*/ 671 w 842"/>
                <a:gd name="T19" fmla="*/ 292 h 543"/>
                <a:gd name="T20" fmla="*/ 685 w 842"/>
                <a:gd name="T21" fmla="*/ 309 h 543"/>
                <a:gd name="T22" fmla="*/ 685 w 842"/>
                <a:gd name="T23" fmla="*/ 369 h 543"/>
                <a:gd name="T24" fmla="*/ 841 w 842"/>
                <a:gd name="T25" fmla="*/ 369 h 543"/>
                <a:gd name="T26" fmla="*/ 841 w 842"/>
                <a:gd name="T27" fmla="*/ 262 h 543"/>
                <a:gd name="T28" fmla="*/ 841 w 842"/>
                <a:gd name="T29" fmla="*/ 236 h 543"/>
                <a:gd name="T30" fmla="*/ 602 w 842"/>
                <a:gd name="T31" fmla="*/ 10 h 543"/>
                <a:gd name="T32" fmla="*/ 555 w 842"/>
                <a:gd name="T33" fmla="*/ 0 h 543"/>
                <a:gd name="T34" fmla="*/ 422 w 842"/>
                <a:gd name="T35" fmla="*/ 93 h 543"/>
                <a:gd name="T36" fmla="*/ 286 w 842"/>
                <a:gd name="T37" fmla="*/ 0 h 543"/>
                <a:gd name="T38" fmla="*/ 209 w 842"/>
                <a:gd name="T39" fmla="*/ 16 h 543"/>
                <a:gd name="T40" fmla="*/ 0 w 842"/>
                <a:gd name="T41" fmla="*/ 236 h 543"/>
                <a:gd name="T42" fmla="*/ 0 w 842"/>
                <a:gd name="T43" fmla="*/ 262 h 543"/>
                <a:gd name="T44" fmla="*/ 0 w 842"/>
                <a:gd name="T45" fmla="*/ 369 h 543"/>
                <a:gd name="T46" fmla="*/ 156 w 842"/>
                <a:gd name="T47" fmla="*/ 369 h 543"/>
                <a:gd name="T48" fmla="*/ 156 w 842"/>
                <a:gd name="T49" fmla="*/ 30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2" h="543">
                  <a:moveTo>
                    <a:pt x="156" y="309"/>
                  </a:moveTo>
                  <a:lnTo>
                    <a:pt x="156" y="309"/>
                  </a:lnTo>
                  <a:cubicBezTo>
                    <a:pt x="156" y="299"/>
                    <a:pt x="159" y="292"/>
                    <a:pt x="169" y="292"/>
                  </a:cubicBezTo>
                  <a:cubicBezTo>
                    <a:pt x="176" y="292"/>
                    <a:pt x="176" y="299"/>
                    <a:pt x="176" y="309"/>
                  </a:cubicBezTo>
                  <a:cubicBezTo>
                    <a:pt x="176" y="369"/>
                    <a:pt x="176" y="369"/>
                    <a:pt x="176" y="369"/>
                  </a:cubicBezTo>
                  <a:cubicBezTo>
                    <a:pt x="176" y="542"/>
                    <a:pt x="176" y="542"/>
                    <a:pt x="176" y="542"/>
                  </a:cubicBezTo>
                  <a:cubicBezTo>
                    <a:pt x="665" y="542"/>
                    <a:pt x="665" y="542"/>
                    <a:pt x="665" y="542"/>
                  </a:cubicBezTo>
                  <a:cubicBezTo>
                    <a:pt x="665" y="369"/>
                    <a:pt x="665" y="369"/>
                    <a:pt x="665" y="369"/>
                  </a:cubicBezTo>
                  <a:cubicBezTo>
                    <a:pt x="665" y="309"/>
                    <a:pt x="665" y="309"/>
                    <a:pt x="665" y="309"/>
                  </a:cubicBezTo>
                  <a:cubicBezTo>
                    <a:pt x="665" y="299"/>
                    <a:pt x="662" y="292"/>
                    <a:pt x="671" y="292"/>
                  </a:cubicBezTo>
                  <a:cubicBezTo>
                    <a:pt x="681" y="292"/>
                    <a:pt x="685" y="299"/>
                    <a:pt x="685" y="309"/>
                  </a:cubicBezTo>
                  <a:cubicBezTo>
                    <a:pt x="685" y="369"/>
                    <a:pt x="685" y="369"/>
                    <a:pt x="685" y="369"/>
                  </a:cubicBezTo>
                  <a:cubicBezTo>
                    <a:pt x="841" y="369"/>
                    <a:pt x="841" y="369"/>
                    <a:pt x="841" y="369"/>
                  </a:cubicBezTo>
                  <a:cubicBezTo>
                    <a:pt x="841" y="262"/>
                    <a:pt x="841" y="262"/>
                    <a:pt x="841" y="262"/>
                  </a:cubicBezTo>
                  <a:cubicBezTo>
                    <a:pt x="841" y="236"/>
                    <a:pt x="841" y="236"/>
                    <a:pt x="841" y="236"/>
                  </a:cubicBezTo>
                  <a:cubicBezTo>
                    <a:pt x="841" y="89"/>
                    <a:pt x="801" y="56"/>
                    <a:pt x="602" y="10"/>
                  </a:cubicBezTo>
                  <a:cubicBezTo>
                    <a:pt x="585" y="6"/>
                    <a:pt x="568" y="3"/>
                    <a:pt x="555" y="0"/>
                  </a:cubicBezTo>
                  <a:cubicBezTo>
                    <a:pt x="542" y="36"/>
                    <a:pt x="508" y="93"/>
                    <a:pt x="422" y="93"/>
                  </a:cubicBezTo>
                  <a:cubicBezTo>
                    <a:pt x="329" y="93"/>
                    <a:pt x="296" y="30"/>
                    <a:pt x="286" y="0"/>
                  </a:cubicBezTo>
                  <a:cubicBezTo>
                    <a:pt x="266" y="3"/>
                    <a:pt x="239" y="10"/>
                    <a:pt x="209" y="16"/>
                  </a:cubicBezTo>
                  <a:cubicBezTo>
                    <a:pt x="36" y="56"/>
                    <a:pt x="0" y="89"/>
                    <a:pt x="0" y="23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56" y="369"/>
                    <a:pt x="156" y="369"/>
                    <a:pt x="156" y="369"/>
                  </a:cubicBezTo>
                  <a:lnTo>
                    <a:pt x="156" y="3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36B42EC3-FE96-7F43-839C-3348D292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583441"/>
              <a:ext cx="454588" cy="416709"/>
            </a:xfrm>
            <a:custGeom>
              <a:avLst/>
              <a:gdLst>
                <a:gd name="T0" fmla="*/ 156 w 157"/>
                <a:gd name="T1" fmla="*/ 0 h 144"/>
                <a:gd name="T2" fmla="*/ 156 w 157"/>
                <a:gd name="T3" fmla="*/ 0 h 144"/>
                <a:gd name="T4" fmla="*/ 0 w 157"/>
                <a:gd name="T5" fmla="*/ 0 h 144"/>
                <a:gd name="T6" fmla="*/ 0 w 157"/>
                <a:gd name="T7" fmla="*/ 90 h 144"/>
                <a:gd name="T8" fmla="*/ 53 w 157"/>
                <a:gd name="T9" fmla="*/ 143 h 144"/>
                <a:gd name="T10" fmla="*/ 156 w 157"/>
                <a:gd name="T11" fmla="*/ 143 h 144"/>
                <a:gd name="T12" fmla="*/ 156 w 157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156" y="0"/>
                  </a:moveTo>
                  <a:lnTo>
                    <a:pt x="156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19"/>
                    <a:pt x="23" y="143"/>
                    <a:pt x="53" y="143"/>
                  </a:cubicBezTo>
                  <a:cubicBezTo>
                    <a:pt x="156" y="143"/>
                    <a:pt x="156" y="143"/>
                    <a:pt x="156" y="143"/>
                  </a:cubicBezTo>
                  <a:lnTo>
                    <a:pt x="156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7">
              <a:extLst>
                <a:ext uri="{FF2B5EF4-FFF2-40B4-BE49-F238E27FC236}">
                  <a16:creationId xmlns:a16="http://schemas.microsoft.com/office/drawing/2014/main" id="{179F87B9-9368-0546-9423-A636620A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866110"/>
              <a:ext cx="1060704" cy="997571"/>
            </a:xfrm>
            <a:custGeom>
              <a:avLst/>
              <a:gdLst>
                <a:gd name="T0" fmla="*/ 0 w 370"/>
                <a:gd name="T1" fmla="*/ 276 h 347"/>
                <a:gd name="T2" fmla="*/ 0 w 370"/>
                <a:gd name="T3" fmla="*/ 276 h 347"/>
                <a:gd name="T4" fmla="*/ 150 w 370"/>
                <a:gd name="T5" fmla="*/ 0 h 347"/>
                <a:gd name="T6" fmla="*/ 369 w 370"/>
                <a:gd name="T7" fmla="*/ 313 h 347"/>
                <a:gd name="T8" fmla="*/ 173 w 370"/>
                <a:gd name="T9" fmla="*/ 323 h 347"/>
                <a:gd name="T10" fmla="*/ 57 w 370"/>
                <a:gd name="T11" fmla="*/ 323 h 347"/>
                <a:gd name="T12" fmla="*/ 0 w 370"/>
                <a:gd name="T13" fmla="*/ 27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347">
                  <a:moveTo>
                    <a:pt x="0" y="276"/>
                  </a:moveTo>
                  <a:lnTo>
                    <a:pt x="0" y="276"/>
                  </a:lnTo>
                  <a:cubicBezTo>
                    <a:pt x="0" y="276"/>
                    <a:pt x="33" y="0"/>
                    <a:pt x="150" y="0"/>
                  </a:cubicBezTo>
                  <a:cubicBezTo>
                    <a:pt x="263" y="0"/>
                    <a:pt x="366" y="243"/>
                    <a:pt x="369" y="313"/>
                  </a:cubicBezTo>
                  <a:cubicBezTo>
                    <a:pt x="303" y="346"/>
                    <a:pt x="216" y="323"/>
                    <a:pt x="173" y="323"/>
                  </a:cubicBezTo>
                  <a:cubicBezTo>
                    <a:pt x="133" y="319"/>
                    <a:pt x="57" y="323"/>
                    <a:pt x="57" y="323"/>
                  </a:cubicBezTo>
                  <a:lnTo>
                    <a:pt x="0" y="276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08">
              <a:extLst>
                <a:ext uri="{FF2B5EF4-FFF2-40B4-BE49-F238E27FC236}">
                  <a16:creationId xmlns:a16="http://schemas.microsoft.com/office/drawing/2014/main" id="{D5BF5290-F512-F245-A058-9EAC39E8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7178" y="14055526"/>
              <a:ext cx="1376386" cy="2083522"/>
            </a:xfrm>
            <a:custGeom>
              <a:avLst/>
              <a:gdLst>
                <a:gd name="T0" fmla="*/ 425 w 480"/>
                <a:gd name="T1" fmla="*/ 23 h 726"/>
                <a:gd name="T2" fmla="*/ 425 w 480"/>
                <a:gd name="T3" fmla="*/ 23 h 726"/>
                <a:gd name="T4" fmla="*/ 425 w 480"/>
                <a:gd name="T5" fmla="*/ 23 h 726"/>
                <a:gd name="T6" fmla="*/ 302 w 480"/>
                <a:gd name="T7" fmla="*/ 70 h 726"/>
                <a:gd name="T8" fmla="*/ 26 w 480"/>
                <a:gd name="T9" fmla="*/ 572 h 726"/>
                <a:gd name="T10" fmla="*/ 53 w 480"/>
                <a:gd name="T11" fmla="*/ 701 h 726"/>
                <a:gd name="T12" fmla="*/ 53 w 480"/>
                <a:gd name="T13" fmla="*/ 701 h 726"/>
                <a:gd name="T14" fmla="*/ 176 w 480"/>
                <a:gd name="T15" fmla="*/ 655 h 726"/>
                <a:gd name="T16" fmla="*/ 452 w 480"/>
                <a:gd name="T17" fmla="*/ 153 h 726"/>
                <a:gd name="T18" fmla="*/ 425 w 480"/>
                <a:gd name="T19" fmla="*/ 2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726">
                  <a:moveTo>
                    <a:pt x="425" y="23"/>
                  </a:moveTo>
                  <a:lnTo>
                    <a:pt x="425" y="23"/>
                  </a:lnTo>
                  <a:lnTo>
                    <a:pt x="425" y="23"/>
                  </a:lnTo>
                  <a:cubicBezTo>
                    <a:pt x="385" y="0"/>
                    <a:pt x="329" y="20"/>
                    <a:pt x="302" y="70"/>
                  </a:cubicBezTo>
                  <a:cubicBezTo>
                    <a:pt x="26" y="572"/>
                    <a:pt x="26" y="572"/>
                    <a:pt x="26" y="572"/>
                  </a:cubicBezTo>
                  <a:cubicBezTo>
                    <a:pt x="0" y="618"/>
                    <a:pt x="10" y="678"/>
                    <a:pt x="53" y="701"/>
                  </a:cubicBezTo>
                  <a:lnTo>
                    <a:pt x="53" y="701"/>
                  </a:lnTo>
                  <a:cubicBezTo>
                    <a:pt x="93" y="725"/>
                    <a:pt x="149" y="701"/>
                    <a:pt x="176" y="655"/>
                  </a:cubicBezTo>
                  <a:cubicBezTo>
                    <a:pt x="452" y="153"/>
                    <a:pt x="452" y="153"/>
                    <a:pt x="452" y="153"/>
                  </a:cubicBezTo>
                  <a:cubicBezTo>
                    <a:pt x="479" y="103"/>
                    <a:pt x="469" y="46"/>
                    <a:pt x="425" y="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09">
              <a:extLst>
                <a:ext uri="{FF2B5EF4-FFF2-40B4-BE49-F238E27FC236}">
                  <a16:creationId xmlns:a16="http://schemas.microsoft.com/office/drawing/2014/main" id="{643EEF17-42A0-B048-B2AD-511D1256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3527" y="13941875"/>
              <a:ext cx="669258" cy="189415"/>
            </a:xfrm>
            <a:custGeom>
              <a:avLst/>
              <a:gdLst>
                <a:gd name="T0" fmla="*/ 0 w 234"/>
                <a:gd name="T1" fmla="*/ 6 h 64"/>
                <a:gd name="T2" fmla="*/ 0 w 234"/>
                <a:gd name="T3" fmla="*/ 6 h 64"/>
                <a:gd name="T4" fmla="*/ 63 w 234"/>
                <a:gd name="T5" fmla="*/ 3 h 64"/>
                <a:gd name="T6" fmla="*/ 120 w 234"/>
                <a:gd name="T7" fmla="*/ 23 h 64"/>
                <a:gd name="T8" fmla="*/ 176 w 234"/>
                <a:gd name="T9" fmla="*/ 40 h 64"/>
                <a:gd name="T10" fmla="*/ 233 w 234"/>
                <a:gd name="T11" fmla="*/ 60 h 64"/>
                <a:gd name="T12" fmla="*/ 233 w 234"/>
                <a:gd name="T13" fmla="*/ 63 h 64"/>
                <a:gd name="T14" fmla="*/ 173 w 234"/>
                <a:gd name="T15" fmla="*/ 56 h 64"/>
                <a:gd name="T16" fmla="*/ 113 w 234"/>
                <a:gd name="T17" fmla="*/ 46 h 64"/>
                <a:gd name="T18" fmla="*/ 53 w 234"/>
                <a:gd name="T19" fmla="*/ 36 h 64"/>
                <a:gd name="T20" fmla="*/ 0 w 234"/>
                <a:gd name="T21" fmla="*/ 10 h 64"/>
                <a:gd name="T22" fmla="*/ 0 w 234"/>
                <a:gd name="T2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64">
                  <a:moveTo>
                    <a:pt x="0" y="6"/>
                  </a:moveTo>
                  <a:lnTo>
                    <a:pt x="0" y="6"/>
                  </a:lnTo>
                  <a:cubicBezTo>
                    <a:pt x="23" y="0"/>
                    <a:pt x="43" y="3"/>
                    <a:pt x="63" y="3"/>
                  </a:cubicBezTo>
                  <a:cubicBezTo>
                    <a:pt x="83" y="6"/>
                    <a:pt x="100" y="16"/>
                    <a:pt x="120" y="23"/>
                  </a:cubicBezTo>
                  <a:cubicBezTo>
                    <a:pt x="140" y="26"/>
                    <a:pt x="156" y="33"/>
                    <a:pt x="176" y="40"/>
                  </a:cubicBezTo>
                  <a:cubicBezTo>
                    <a:pt x="196" y="46"/>
                    <a:pt x="213" y="53"/>
                    <a:pt x="233" y="60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13" y="63"/>
                    <a:pt x="193" y="60"/>
                    <a:pt x="173" y="56"/>
                  </a:cubicBezTo>
                  <a:cubicBezTo>
                    <a:pt x="153" y="53"/>
                    <a:pt x="133" y="50"/>
                    <a:pt x="113" y="46"/>
                  </a:cubicBezTo>
                  <a:cubicBezTo>
                    <a:pt x="93" y="43"/>
                    <a:pt x="73" y="43"/>
                    <a:pt x="53" y="36"/>
                  </a:cubicBezTo>
                  <a:cubicBezTo>
                    <a:pt x="37" y="30"/>
                    <a:pt x="17" y="23"/>
                    <a:pt x="0" y="10"/>
                  </a:cubicBezTo>
                  <a:lnTo>
                    <a:pt x="0" y="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10">
              <a:extLst>
                <a:ext uri="{FF2B5EF4-FFF2-40B4-BE49-F238E27FC236}">
                  <a16:creationId xmlns:a16="http://schemas.microsoft.com/office/drawing/2014/main" id="{69815F9B-6A84-1540-AE31-9DDE94066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4472" y="13714581"/>
              <a:ext cx="353568" cy="340945"/>
            </a:xfrm>
            <a:custGeom>
              <a:avLst/>
              <a:gdLst>
                <a:gd name="T0" fmla="*/ 0 w 124"/>
                <a:gd name="T1" fmla="*/ 0 h 117"/>
                <a:gd name="T2" fmla="*/ 0 w 124"/>
                <a:gd name="T3" fmla="*/ 0 h 117"/>
                <a:gd name="T4" fmla="*/ 39 w 124"/>
                <a:gd name="T5" fmla="*/ 20 h 117"/>
                <a:gd name="T6" fmla="*/ 66 w 124"/>
                <a:gd name="T7" fmla="*/ 53 h 117"/>
                <a:gd name="T8" fmla="*/ 96 w 124"/>
                <a:gd name="T9" fmla="*/ 83 h 117"/>
                <a:gd name="T10" fmla="*/ 123 w 124"/>
                <a:gd name="T11" fmla="*/ 116 h 117"/>
                <a:gd name="T12" fmla="*/ 123 w 124"/>
                <a:gd name="T13" fmla="*/ 116 h 117"/>
                <a:gd name="T14" fmla="*/ 89 w 124"/>
                <a:gd name="T15" fmla="*/ 93 h 117"/>
                <a:gd name="T16" fmla="*/ 56 w 124"/>
                <a:gd name="T17" fmla="*/ 66 h 117"/>
                <a:gd name="T18" fmla="*/ 23 w 124"/>
                <a:gd name="T19" fmla="*/ 40 h 117"/>
                <a:gd name="T20" fmla="*/ 0 w 124"/>
                <a:gd name="T21" fmla="*/ 3 h 117"/>
                <a:gd name="T22" fmla="*/ 0 w 12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17">
                  <a:moveTo>
                    <a:pt x="0" y="0"/>
                  </a:moveTo>
                  <a:lnTo>
                    <a:pt x="0" y="0"/>
                  </a:lnTo>
                  <a:cubicBezTo>
                    <a:pt x="16" y="7"/>
                    <a:pt x="26" y="13"/>
                    <a:pt x="39" y="20"/>
                  </a:cubicBezTo>
                  <a:cubicBezTo>
                    <a:pt x="49" y="30"/>
                    <a:pt x="59" y="43"/>
                    <a:pt x="66" y="53"/>
                  </a:cubicBezTo>
                  <a:cubicBezTo>
                    <a:pt x="76" y="63"/>
                    <a:pt x="86" y="73"/>
                    <a:pt x="96" y="83"/>
                  </a:cubicBezTo>
                  <a:cubicBezTo>
                    <a:pt x="106" y="93"/>
                    <a:pt x="116" y="103"/>
                    <a:pt x="123" y="116"/>
                  </a:cubicBezTo>
                  <a:lnTo>
                    <a:pt x="123" y="116"/>
                  </a:lnTo>
                  <a:cubicBezTo>
                    <a:pt x="109" y="110"/>
                    <a:pt x="99" y="100"/>
                    <a:pt x="89" y="93"/>
                  </a:cubicBezTo>
                  <a:cubicBezTo>
                    <a:pt x="76" y="83"/>
                    <a:pt x="66" y="73"/>
                    <a:pt x="56" y="66"/>
                  </a:cubicBezTo>
                  <a:cubicBezTo>
                    <a:pt x="43" y="57"/>
                    <a:pt x="33" y="50"/>
                    <a:pt x="23" y="40"/>
                  </a:cubicBezTo>
                  <a:cubicBezTo>
                    <a:pt x="13" y="27"/>
                    <a:pt x="3" y="17"/>
                    <a:pt x="0" y="3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11">
              <a:extLst>
                <a:ext uri="{FF2B5EF4-FFF2-40B4-BE49-F238E27FC236}">
                  <a16:creationId xmlns:a16="http://schemas.microsoft.com/office/drawing/2014/main" id="{74F5ED47-87FA-B84B-BB32-27E8C67E4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6076" y="14194424"/>
              <a:ext cx="441964" cy="164161"/>
            </a:xfrm>
            <a:custGeom>
              <a:avLst/>
              <a:gdLst>
                <a:gd name="T0" fmla="*/ 0 w 154"/>
                <a:gd name="T1" fmla="*/ 53 h 57"/>
                <a:gd name="T2" fmla="*/ 0 w 154"/>
                <a:gd name="T3" fmla="*/ 53 h 57"/>
                <a:gd name="T4" fmla="*/ 33 w 154"/>
                <a:gd name="T5" fmla="*/ 29 h 57"/>
                <a:gd name="T6" fmla="*/ 73 w 154"/>
                <a:gd name="T7" fmla="*/ 20 h 57"/>
                <a:gd name="T8" fmla="*/ 113 w 154"/>
                <a:gd name="T9" fmla="*/ 10 h 57"/>
                <a:gd name="T10" fmla="*/ 153 w 154"/>
                <a:gd name="T11" fmla="*/ 0 h 57"/>
                <a:gd name="T12" fmla="*/ 153 w 154"/>
                <a:gd name="T13" fmla="*/ 3 h 57"/>
                <a:gd name="T14" fmla="*/ 116 w 154"/>
                <a:gd name="T15" fmla="*/ 20 h 57"/>
                <a:gd name="T16" fmla="*/ 79 w 154"/>
                <a:gd name="T17" fmla="*/ 36 h 57"/>
                <a:gd name="T18" fmla="*/ 43 w 154"/>
                <a:gd name="T19" fmla="*/ 53 h 57"/>
                <a:gd name="T20" fmla="*/ 0 w 154"/>
                <a:gd name="T21" fmla="*/ 56 h 57"/>
                <a:gd name="T22" fmla="*/ 0 w 154"/>
                <a:gd name="T23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57">
                  <a:moveTo>
                    <a:pt x="0" y="53"/>
                  </a:moveTo>
                  <a:lnTo>
                    <a:pt x="0" y="53"/>
                  </a:lnTo>
                  <a:cubicBezTo>
                    <a:pt x="10" y="43"/>
                    <a:pt x="23" y="36"/>
                    <a:pt x="33" y="29"/>
                  </a:cubicBezTo>
                  <a:cubicBezTo>
                    <a:pt x="46" y="23"/>
                    <a:pt x="59" y="23"/>
                    <a:pt x="73" y="20"/>
                  </a:cubicBezTo>
                  <a:cubicBezTo>
                    <a:pt x="86" y="16"/>
                    <a:pt x="99" y="13"/>
                    <a:pt x="113" y="10"/>
                  </a:cubicBezTo>
                  <a:cubicBezTo>
                    <a:pt x="126" y="6"/>
                    <a:pt x="139" y="3"/>
                    <a:pt x="153" y="0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43" y="6"/>
                    <a:pt x="129" y="13"/>
                    <a:pt x="116" y="20"/>
                  </a:cubicBezTo>
                  <a:cubicBezTo>
                    <a:pt x="106" y="26"/>
                    <a:pt x="93" y="29"/>
                    <a:pt x="79" y="36"/>
                  </a:cubicBezTo>
                  <a:cubicBezTo>
                    <a:pt x="66" y="43"/>
                    <a:pt x="56" y="49"/>
                    <a:pt x="43" y="53"/>
                  </a:cubicBezTo>
                  <a:cubicBezTo>
                    <a:pt x="30" y="56"/>
                    <a:pt x="13" y="56"/>
                    <a:pt x="0" y="56"/>
                  </a:cubicBezTo>
                  <a:lnTo>
                    <a:pt x="0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12">
              <a:extLst>
                <a:ext uri="{FF2B5EF4-FFF2-40B4-BE49-F238E27FC236}">
                  <a16:creationId xmlns:a16="http://schemas.microsoft.com/office/drawing/2014/main" id="{391E2EA8-4FAF-8A4A-8BCC-9D7EB5D5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4426" y="13929251"/>
              <a:ext cx="656627" cy="189408"/>
            </a:xfrm>
            <a:custGeom>
              <a:avLst/>
              <a:gdLst>
                <a:gd name="T0" fmla="*/ 229 w 230"/>
                <a:gd name="T1" fmla="*/ 7 h 65"/>
                <a:gd name="T2" fmla="*/ 229 w 230"/>
                <a:gd name="T3" fmla="*/ 7 h 65"/>
                <a:gd name="T4" fmla="*/ 169 w 230"/>
                <a:gd name="T5" fmla="*/ 4 h 65"/>
                <a:gd name="T6" fmla="*/ 113 w 230"/>
                <a:gd name="T7" fmla="*/ 24 h 65"/>
                <a:gd name="T8" fmla="*/ 56 w 230"/>
                <a:gd name="T9" fmla="*/ 40 h 65"/>
                <a:gd name="T10" fmla="*/ 0 w 230"/>
                <a:gd name="T11" fmla="*/ 60 h 65"/>
                <a:gd name="T12" fmla="*/ 0 w 230"/>
                <a:gd name="T13" fmla="*/ 64 h 65"/>
                <a:gd name="T14" fmla="*/ 60 w 230"/>
                <a:gd name="T15" fmla="*/ 57 h 65"/>
                <a:gd name="T16" fmla="*/ 116 w 230"/>
                <a:gd name="T17" fmla="*/ 47 h 65"/>
                <a:gd name="T18" fmla="*/ 176 w 230"/>
                <a:gd name="T19" fmla="*/ 37 h 65"/>
                <a:gd name="T20" fmla="*/ 229 w 230"/>
                <a:gd name="T21" fmla="*/ 10 h 65"/>
                <a:gd name="T22" fmla="*/ 229 w 230"/>
                <a:gd name="T23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65">
                  <a:moveTo>
                    <a:pt x="229" y="7"/>
                  </a:moveTo>
                  <a:lnTo>
                    <a:pt x="229" y="7"/>
                  </a:lnTo>
                  <a:cubicBezTo>
                    <a:pt x="209" y="0"/>
                    <a:pt x="189" y="4"/>
                    <a:pt x="169" y="4"/>
                  </a:cubicBezTo>
                  <a:cubicBezTo>
                    <a:pt x="149" y="7"/>
                    <a:pt x="129" y="17"/>
                    <a:pt x="113" y="24"/>
                  </a:cubicBezTo>
                  <a:cubicBezTo>
                    <a:pt x="93" y="27"/>
                    <a:pt x="73" y="34"/>
                    <a:pt x="56" y="40"/>
                  </a:cubicBezTo>
                  <a:cubicBezTo>
                    <a:pt x="36" y="47"/>
                    <a:pt x="16" y="54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0" y="64"/>
                    <a:pt x="40" y="60"/>
                    <a:pt x="60" y="57"/>
                  </a:cubicBezTo>
                  <a:cubicBezTo>
                    <a:pt x="80" y="54"/>
                    <a:pt x="100" y="50"/>
                    <a:pt x="116" y="47"/>
                  </a:cubicBezTo>
                  <a:cubicBezTo>
                    <a:pt x="136" y="44"/>
                    <a:pt x="156" y="44"/>
                    <a:pt x="176" y="37"/>
                  </a:cubicBezTo>
                  <a:cubicBezTo>
                    <a:pt x="196" y="30"/>
                    <a:pt x="213" y="24"/>
                    <a:pt x="229" y="10"/>
                  </a:cubicBezTo>
                  <a:lnTo>
                    <a:pt x="229" y="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13">
              <a:extLst>
                <a:ext uri="{FF2B5EF4-FFF2-40B4-BE49-F238E27FC236}">
                  <a16:creationId xmlns:a16="http://schemas.microsoft.com/office/drawing/2014/main" id="{9012D7BD-261C-DD4D-B40A-A3C5A759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3701958"/>
              <a:ext cx="366200" cy="340937"/>
            </a:xfrm>
            <a:custGeom>
              <a:avLst/>
              <a:gdLst>
                <a:gd name="T0" fmla="*/ 123 w 127"/>
                <a:gd name="T1" fmla="*/ 0 h 117"/>
                <a:gd name="T2" fmla="*/ 123 w 127"/>
                <a:gd name="T3" fmla="*/ 0 h 117"/>
                <a:gd name="T4" fmla="*/ 86 w 127"/>
                <a:gd name="T5" fmla="*/ 20 h 117"/>
                <a:gd name="T6" fmla="*/ 56 w 127"/>
                <a:gd name="T7" fmla="*/ 53 h 117"/>
                <a:gd name="T8" fmla="*/ 26 w 127"/>
                <a:gd name="T9" fmla="*/ 83 h 117"/>
                <a:gd name="T10" fmla="*/ 0 w 127"/>
                <a:gd name="T11" fmla="*/ 116 h 117"/>
                <a:gd name="T12" fmla="*/ 3 w 127"/>
                <a:gd name="T13" fmla="*/ 116 h 117"/>
                <a:gd name="T14" fmla="*/ 36 w 127"/>
                <a:gd name="T15" fmla="*/ 93 h 117"/>
                <a:gd name="T16" fmla="*/ 70 w 127"/>
                <a:gd name="T17" fmla="*/ 66 h 117"/>
                <a:gd name="T18" fmla="*/ 103 w 127"/>
                <a:gd name="T19" fmla="*/ 40 h 117"/>
                <a:gd name="T20" fmla="*/ 126 w 127"/>
                <a:gd name="T21" fmla="*/ 3 h 117"/>
                <a:gd name="T22" fmla="*/ 123 w 127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7">
                  <a:moveTo>
                    <a:pt x="123" y="0"/>
                  </a:moveTo>
                  <a:lnTo>
                    <a:pt x="123" y="0"/>
                  </a:lnTo>
                  <a:cubicBezTo>
                    <a:pt x="110" y="6"/>
                    <a:pt x="96" y="13"/>
                    <a:pt x="86" y="20"/>
                  </a:cubicBezTo>
                  <a:cubicBezTo>
                    <a:pt x="73" y="30"/>
                    <a:pt x="66" y="40"/>
                    <a:pt x="56" y="53"/>
                  </a:cubicBezTo>
                  <a:cubicBezTo>
                    <a:pt x="46" y="63"/>
                    <a:pt x="36" y="73"/>
                    <a:pt x="26" y="83"/>
                  </a:cubicBezTo>
                  <a:cubicBezTo>
                    <a:pt x="20" y="93"/>
                    <a:pt x="10" y="103"/>
                    <a:pt x="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3" y="109"/>
                    <a:pt x="23" y="99"/>
                    <a:pt x="36" y="93"/>
                  </a:cubicBezTo>
                  <a:cubicBezTo>
                    <a:pt x="46" y="83"/>
                    <a:pt x="60" y="73"/>
                    <a:pt x="70" y="66"/>
                  </a:cubicBezTo>
                  <a:cubicBezTo>
                    <a:pt x="80" y="56"/>
                    <a:pt x="93" y="50"/>
                    <a:pt x="103" y="40"/>
                  </a:cubicBezTo>
                  <a:cubicBezTo>
                    <a:pt x="110" y="26"/>
                    <a:pt x="120" y="16"/>
                    <a:pt x="126" y="3"/>
                  </a:cubicBezTo>
                  <a:lnTo>
                    <a:pt x="12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14">
              <a:extLst>
                <a:ext uri="{FF2B5EF4-FFF2-40B4-BE49-F238E27FC236}">
                  <a16:creationId xmlns:a16="http://schemas.microsoft.com/office/drawing/2014/main" id="{983B2FAA-19C1-9D41-8EB6-5428168B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4181800"/>
              <a:ext cx="454588" cy="164153"/>
            </a:xfrm>
            <a:custGeom>
              <a:avLst/>
              <a:gdLst>
                <a:gd name="T0" fmla="*/ 156 w 157"/>
                <a:gd name="T1" fmla="*/ 53 h 58"/>
                <a:gd name="T2" fmla="*/ 156 w 157"/>
                <a:gd name="T3" fmla="*/ 53 h 58"/>
                <a:gd name="T4" fmla="*/ 120 w 157"/>
                <a:gd name="T5" fmla="*/ 30 h 58"/>
                <a:gd name="T6" fmla="*/ 80 w 157"/>
                <a:gd name="T7" fmla="*/ 20 h 58"/>
                <a:gd name="T8" fmla="*/ 40 w 157"/>
                <a:gd name="T9" fmla="*/ 10 h 58"/>
                <a:gd name="T10" fmla="*/ 0 w 157"/>
                <a:gd name="T11" fmla="*/ 0 h 58"/>
                <a:gd name="T12" fmla="*/ 0 w 157"/>
                <a:gd name="T13" fmla="*/ 0 h 58"/>
                <a:gd name="T14" fmla="*/ 36 w 157"/>
                <a:gd name="T15" fmla="*/ 20 h 58"/>
                <a:gd name="T16" fmla="*/ 73 w 157"/>
                <a:gd name="T17" fmla="*/ 37 h 58"/>
                <a:gd name="T18" fmla="*/ 113 w 157"/>
                <a:gd name="T19" fmla="*/ 53 h 58"/>
                <a:gd name="T20" fmla="*/ 153 w 157"/>
                <a:gd name="T21" fmla="*/ 57 h 58"/>
                <a:gd name="T22" fmla="*/ 156 w 157"/>
                <a:gd name="T2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8">
                  <a:moveTo>
                    <a:pt x="156" y="53"/>
                  </a:moveTo>
                  <a:lnTo>
                    <a:pt x="156" y="53"/>
                  </a:lnTo>
                  <a:cubicBezTo>
                    <a:pt x="143" y="43"/>
                    <a:pt x="133" y="37"/>
                    <a:pt x="120" y="30"/>
                  </a:cubicBezTo>
                  <a:cubicBezTo>
                    <a:pt x="106" y="24"/>
                    <a:pt x="93" y="24"/>
                    <a:pt x="80" y="20"/>
                  </a:cubicBezTo>
                  <a:cubicBezTo>
                    <a:pt x="66" y="17"/>
                    <a:pt x="53" y="14"/>
                    <a:pt x="40" y="10"/>
                  </a:cubicBezTo>
                  <a:cubicBezTo>
                    <a:pt x="26" y="7"/>
                    <a:pt x="13" y="4"/>
                    <a:pt x="0" y="0"/>
                  </a:cubicBezTo>
                  <a:lnTo>
                    <a:pt x="0" y="0"/>
                  </a:lnTo>
                  <a:cubicBezTo>
                    <a:pt x="13" y="7"/>
                    <a:pt x="23" y="14"/>
                    <a:pt x="36" y="20"/>
                  </a:cubicBezTo>
                  <a:cubicBezTo>
                    <a:pt x="50" y="27"/>
                    <a:pt x="63" y="30"/>
                    <a:pt x="73" y="37"/>
                  </a:cubicBezTo>
                  <a:cubicBezTo>
                    <a:pt x="86" y="43"/>
                    <a:pt x="100" y="50"/>
                    <a:pt x="113" y="53"/>
                  </a:cubicBezTo>
                  <a:cubicBezTo>
                    <a:pt x="126" y="57"/>
                    <a:pt x="139" y="57"/>
                    <a:pt x="153" y="57"/>
                  </a:cubicBezTo>
                  <a:lnTo>
                    <a:pt x="156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4" name="Rectángulo 1273">
            <a:extLst>
              <a:ext uri="{FF2B5EF4-FFF2-40B4-BE49-F238E27FC236}">
                <a16:creationId xmlns:a16="http://schemas.microsoft.com/office/drawing/2014/main" id="{94C722D0-58F3-4F43-8D15-6AA59558818B}"/>
              </a:ext>
            </a:extLst>
          </p:cNvPr>
          <p:cNvSpPr/>
          <p:nvPr/>
        </p:nvSpPr>
        <p:spPr>
          <a:xfrm>
            <a:off x="30232083" y="2283956"/>
            <a:ext cx="4597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cover </a:t>
            </a:r>
          </a:p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coughs and sneezes</a:t>
            </a: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A7EFF52E-91D9-874D-9261-A4184A66187D}"/>
              </a:ext>
            </a:extLst>
          </p:cNvPr>
          <p:cNvSpPr/>
          <p:nvPr/>
        </p:nvSpPr>
        <p:spPr>
          <a:xfrm>
            <a:off x="0" y="3517762"/>
            <a:ext cx="10570210" cy="8926676"/>
          </a:xfrm>
          <a:custGeom>
            <a:avLst/>
            <a:gdLst>
              <a:gd name="connsiteX0" fmla="*/ 9082401 w 10570210"/>
              <a:gd name="connsiteY0" fmla="*/ 0 h 8926676"/>
              <a:gd name="connsiteX1" fmla="*/ 0 w 10570210"/>
              <a:gd name="connsiteY1" fmla="*/ 0 h 8926676"/>
              <a:gd name="connsiteX2" fmla="*/ 0 w 10570210"/>
              <a:gd name="connsiteY2" fmla="*/ 8926676 h 8926676"/>
              <a:gd name="connsiteX3" fmla="*/ 9082401 w 10570210"/>
              <a:gd name="connsiteY3" fmla="*/ 8926676 h 8926676"/>
              <a:gd name="connsiteX4" fmla="*/ 10570210 w 10570210"/>
              <a:gd name="connsiteY4" fmla="*/ 7438867 h 8926676"/>
              <a:gd name="connsiteX5" fmla="*/ 10570210 w 10570210"/>
              <a:gd name="connsiteY5" fmla="*/ 1487810 h 8926676"/>
              <a:gd name="connsiteX6" fmla="*/ 9082401 w 10570210"/>
              <a:gd name="connsiteY6" fmla="*/ 0 h 89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0210" h="8926676">
                <a:moveTo>
                  <a:pt x="9082401" y="0"/>
                </a:moveTo>
                <a:lnTo>
                  <a:pt x="0" y="0"/>
                </a:lnTo>
                <a:lnTo>
                  <a:pt x="0" y="8926676"/>
                </a:lnTo>
                <a:lnTo>
                  <a:pt x="9082401" y="8926676"/>
                </a:lnTo>
                <a:cubicBezTo>
                  <a:pt x="9904095" y="8926676"/>
                  <a:pt x="10570210" y="8260561"/>
                  <a:pt x="10570210" y="7438867"/>
                </a:cubicBezTo>
                <a:lnTo>
                  <a:pt x="10570210" y="1487810"/>
                </a:lnTo>
                <a:cubicBezTo>
                  <a:pt x="10570210" y="666115"/>
                  <a:pt x="9904095" y="0"/>
                  <a:pt x="90824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900312-1CF1-424D-9B83-5352F404E11D}"/>
              </a:ext>
            </a:extLst>
          </p:cNvPr>
          <p:cNvGrpSpPr/>
          <p:nvPr/>
        </p:nvGrpSpPr>
        <p:grpSpPr>
          <a:xfrm flipH="1">
            <a:off x="1472999" y="8151136"/>
            <a:ext cx="7562899" cy="3485416"/>
            <a:chOff x="1472999" y="8306916"/>
            <a:chExt cx="7562899" cy="3485416"/>
          </a:xfrm>
        </p:grpSpPr>
        <p:sp>
          <p:nvSpPr>
            <p:cNvPr id="142" name="Rectángulo 6">
              <a:extLst>
                <a:ext uri="{FF2B5EF4-FFF2-40B4-BE49-F238E27FC236}">
                  <a16:creationId xmlns:a16="http://schemas.microsoft.com/office/drawing/2014/main" id="{3C12D2A3-EC7E-524A-B223-E9A28134F421}"/>
                </a:ext>
              </a:extLst>
            </p:cNvPr>
            <p:cNvSpPr/>
            <p:nvPr/>
          </p:nvSpPr>
          <p:spPr>
            <a:xfrm>
              <a:off x="1473000" y="8306916"/>
              <a:ext cx="62612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4800" b="1" dirty="0">
                  <a:solidFill>
                    <a:srgbClr val="F4EB40"/>
                  </a:solidFill>
                  <a:latin typeface="Montserrat" pitchFamily="2" charset="77"/>
                </a:rPr>
                <a:t>wear a facemask if </a:t>
              </a:r>
            </a:p>
            <a:p>
              <a:pPr algn="r"/>
              <a:r>
                <a:rPr lang="es-MX" sz="4800" b="1" dirty="0">
                  <a:solidFill>
                    <a:srgbClr val="F4EB40"/>
                  </a:solidFill>
                  <a:latin typeface="Montserrat" pitchFamily="2" charset="77"/>
                </a:rPr>
                <a:t>you are sick</a:t>
              </a:r>
            </a:p>
          </p:txBody>
        </p:sp>
        <p:sp>
          <p:nvSpPr>
            <p:cNvPr id="143" name="Rectángulo 7">
              <a:extLst>
                <a:ext uri="{FF2B5EF4-FFF2-40B4-BE49-F238E27FC236}">
                  <a16:creationId xmlns:a16="http://schemas.microsoft.com/office/drawing/2014/main" id="{A8D5BD6E-4B37-0844-B871-C9C5A49A3D9B}"/>
                </a:ext>
              </a:extLst>
            </p:cNvPr>
            <p:cNvSpPr/>
            <p:nvPr/>
          </p:nvSpPr>
          <p:spPr>
            <a:xfrm>
              <a:off x="1472999" y="10038006"/>
              <a:ext cx="75628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 a cough, fever,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BBA05C-5111-DD46-B879-BB2C50768E36}"/>
              </a:ext>
            </a:extLst>
          </p:cNvPr>
          <p:cNvGrpSpPr/>
          <p:nvPr/>
        </p:nvGrpSpPr>
        <p:grpSpPr>
          <a:xfrm flipH="1">
            <a:off x="6612318" y="4272521"/>
            <a:ext cx="2423580" cy="3558326"/>
            <a:chOff x="1603688" y="8018416"/>
            <a:chExt cx="2184542" cy="3207368"/>
          </a:xfrm>
        </p:grpSpPr>
        <p:sp>
          <p:nvSpPr>
            <p:cNvPr id="72" name="Freeform 415">
              <a:extLst>
                <a:ext uri="{FF2B5EF4-FFF2-40B4-BE49-F238E27FC236}">
                  <a16:creationId xmlns:a16="http://schemas.microsoft.com/office/drawing/2014/main" id="{703D4C88-962B-CE4D-9225-E1AF1130F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644" y="10026182"/>
              <a:ext cx="1351139" cy="1199602"/>
            </a:xfrm>
            <a:custGeom>
              <a:avLst/>
              <a:gdLst>
                <a:gd name="T0" fmla="*/ 452 w 473"/>
                <a:gd name="T1" fmla="*/ 279 h 420"/>
                <a:gd name="T2" fmla="*/ 452 w 473"/>
                <a:gd name="T3" fmla="*/ 279 h 420"/>
                <a:gd name="T4" fmla="*/ 422 w 473"/>
                <a:gd name="T5" fmla="*/ 0 h 420"/>
                <a:gd name="T6" fmla="*/ 60 w 473"/>
                <a:gd name="T7" fmla="*/ 0 h 420"/>
                <a:gd name="T8" fmla="*/ 23 w 473"/>
                <a:gd name="T9" fmla="*/ 282 h 420"/>
                <a:gd name="T10" fmla="*/ 43 w 473"/>
                <a:gd name="T11" fmla="*/ 376 h 420"/>
                <a:gd name="T12" fmla="*/ 236 w 473"/>
                <a:gd name="T13" fmla="*/ 419 h 420"/>
                <a:gd name="T14" fmla="*/ 432 w 473"/>
                <a:gd name="T15" fmla="*/ 366 h 420"/>
                <a:gd name="T16" fmla="*/ 452 w 473"/>
                <a:gd name="T17" fmla="*/ 27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0">
                  <a:moveTo>
                    <a:pt x="452" y="279"/>
                  </a:moveTo>
                  <a:lnTo>
                    <a:pt x="452" y="279"/>
                  </a:lnTo>
                  <a:cubicBezTo>
                    <a:pt x="399" y="196"/>
                    <a:pt x="422" y="0"/>
                    <a:pt x="4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77" y="199"/>
                    <a:pt x="23" y="282"/>
                  </a:cubicBezTo>
                  <a:cubicBezTo>
                    <a:pt x="0" y="316"/>
                    <a:pt x="10" y="356"/>
                    <a:pt x="43" y="376"/>
                  </a:cubicBezTo>
                  <a:cubicBezTo>
                    <a:pt x="90" y="402"/>
                    <a:pt x="153" y="419"/>
                    <a:pt x="236" y="419"/>
                  </a:cubicBezTo>
                  <a:cubicBezTo>
                    <a:pt x="329" y="415"/>
                    <a:pt x="392" y="392"/>
                    <a:pt x="432" y="366"/>
                  </a:cubicBezTo>
                  <a:cubicBezTo>
                    <a:pt x="462" y="346"/>
                    <a:pt x="472" y="306"/>
                    <a:pt x="452" y="279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3" name="Freeform 416">
              <a:extLst>
                <a:ext uri="{FF2B5EF4-FFF2-40B4-BE49-F238E27FC236}">
                  <a16:creationId xmlns:a16="http://schemas.microsoft.com/office/drawing/2014/main" id="{957C70D5-0E24-BC40-92C9-927C7890F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688" y="8018416"/>
              <a:ext cx="2184542" cy="2298193"/>
            </a:xfrm>
            <a:custGeom>
              <a:avLst/>
              <a:gdLst>
                <a:gd name="T0" fmla="*/ 439 w 763"/>
                <a:gd name="T1" fmla="*/ 801 h 802"/>
                <a:gd name="T2" fmla="*/ 439 w 763"/>
                <a:gd name="T3" fmla="*/ 801 h 802"/>
                <a:gd name="T4" fmla="*/ 356 w 763"/>
                <a:gd name="T5" fmla="*/ 801 h 802"/>
                <a:gd name="T6" fmla="*/ 53 w 763"/>
                <a:gd name="T7" fmla="*/ 283 h 802"/>
                <a:gd name="T8" fmla="*/ 303 w 763"/>
                <a:gd name="T9" fmla="*/ 93 h 802"/>
                <a:gd name="T10" fmla="*/ 619 w 763"/>
                <a:gd name="T11" fmla="*/ 63 h 802"/>
                <a:gd name="T12" fmla="*/ 732 w 763"/>
                <a:gd name="T13" fmla="*/ 469 h 802"/>
                <a:gd name="T14" fmla="*/ 439 w 763"/>
                <a:gd name="T15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3" h="802">
                  <a:moveTo>
                    <a:pt x="439" y="801"/>
                  </a:moveTo>
                  <a:lnTo>
                    <a:pt x="439" y="801"/>
                  </a:lnTo>
                  <a:cubicBezTo>
                    <a:pt x="356" y="801"/>
                    <a:pt x="356" y="801"/>
                    <a:pt x="356" y="801"/>
                  </a:cubicBezTo>
                  <a:cubicBezTo>
                    <a:pt x="180" y="801"/>
                    <a:pt x="0" y="549"/>
                    <a:pt x="53" y="283"/>
                  </a:cubicBezTo>
                  <a:cubicBezTo>
                    <a:pt x="86" y="110"/>
                    <a:pt x="206" y="57"/>
                    <a:pt x="303" y="93"/>
                  </a:cubicBezTo>
                  <a:cubicBezTo>
                    <a:pt x="323" y="37"/>
                    <a:pt x="525" y="0"/>
                    <a:pt x="619" y="63"/>
                  </a:cubicBezTo>
                  <a:cubicBezTo>
                    <a:pt x="738" y="143"/>
                    <a:pt x="762" y="296"/>
                    <a:pt x="732" y="469"/>
                  </a:cubicBezTo>
                  <a:cubicBezTo>
                    <a:pt x="712" y="599"/>
                    <a:pt x="615" y="801"/>
                    <a:pt x="439" y="801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4" name="Freeform 417">
              <a:extLst>
                <a:ext uri="{FF2B5EF4-FFF2-40B4-BE49-F238E27FC236}">
                  <a16:creationId xmlns:a16="http://schemas.microsoft.com/office/drawing/2014/main" id="{59F8600B-F7FC-DD4D-9710-F9C06377F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746" y="8637164"/>
              <a:ext cx="1641566" cy="1856229"/>
            </a:xfrm>
            <a:custGeom>
              <a:avLst/>
              <a:gdLst>
                <a:gd name="T0" fmla="*/ 386 w 573"/>
                <a:gd name="T1" fmla="*/ 0 h 650"/>
                <a:gd name="T2" fmla="*/ 386 w 573"/>
                <a:gd name="T3" fmla="*/ 0 h 650"/>
                <a:gd name="T4" fmla="*/ 187 w 573"/>
                <a:gd name="T5" fmla="*/ 0 h 650"/>
                <a:gd name="T6" fmla="*/ 0 w 573"/>
                <a:gd name="T7" fmla="*/ 186 h 650"/>
                <a:gd name="T8" fmla="*/ 0 w 573"/>
                <a:gd name="T9" fmla="*/ 363 h 650"/>
                <a:gd name="T10" fmla="*/ 286 w 573"/>
                <a:gd name="T11" fmla="*/ 649 h 650"/>
                <a:gd name="T12" fmla="*/ 286 w 573"/>
                <a:gd name="T13" fmla="*/ 649 h 650"/>
                <a:gd name="T14" fmla="*/ 572 w 573"/>
                <a:gd name="T15" fmla="*/ 363 h 650"/>
                <a:gd name="T16" fmla="*/ 572 w 573"/>
                <a:gd name="T17" fmla="*/ 186 h 650"/>
                <a:gd name="T18" fmla="*/ 386 w 573"/>
                <a:gd name="T1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50">
                  <a:moveTo>
                    <a:pt x="386" y="0"/>
                  </a:moveTo>
                  <a:lnTo>
                    <a:pt x="386" y="0"/>
                  </a:ln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3"/>
                    <a:pt x="0" y="186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519"/>
                    <a:pt x="130" y="649"/>
                    <a:pt x="286" y="649"/>
                  </a:cubicBezTo>
                  <a:lnTo>
                    <a:pt x="286" y="649"/>
                  </a:lnTo>
                  <a:cubicBezTo>
                    <a:pt x="443" y="649"/>
                    <a:pt x="572" y="519"/>
                    <a:pt x="572" y="363"/>
                  </a:cubicBezTo>
                  <a:cubicBezTo>
                    <a:pt x="572" y="186"/>
                    <a:pt x="572" y="186"/>
                    <a:pt x="572" y="186"/>
                  </a:cubicBezTo>
                  <a:cubicBezTo>
                    <a:pt x="572" y="83"/>
                    <a:pt x="489" y="0"/>
                    <a:pt x="386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5" name="Freeform 418">
              <a:extLst>
                <a:ext uri="{FF2B5EF4-FFF2-40B4-BE49-F238E27FC236}">
                  <a16:creationId xmlns:a16="http://schemas.microsoft.com/office/drawing/2014/main" id="{AECA516A-01FE-C845-B65E-3F267801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899" y="9205395"/>
              <a:ext cx="479842" cy="214670"/>
            </a:xfrm>
            <a:custGeom>
              <a:avLst/>
              <a:gdLst>
                <a:gd name="T0" fmla="*/ 10 w 167"/>
                <a:gd name="T1" fmla="*/ 73 h 74"/>
                <a:gd name="T2" fmla="*/ 10 w 167"/>
                <a:gd name="T3" fmla="*/ 73 h 74"/>
                <a:gd name="T4" fmla="*/ 3 w 167"/>
                <a:gd name="T5" fmla="*/ 70 h 74"/>
                <a:gd name="T6" fmla="*/ 3 w 167"/>
                <a:gd name="T7" fmla="*/ 56 h 74"/>
                <a:gd name="T8" fmla="*/ 163 w 167"/>
                <a:gd name="T9" fmla="*/ 56 h 74"/>
                <a:gd name="T10" fmla="*/ 166 w 167"/>
                <a:gd name="T11" fmla="*/ 70 h 74"/>
                <a:gd name="T12" fmla="*/ 153 w 167"/>
                <a:gd name="T13" fmla="*/ 70 h 74"/>
                <a:gd name="T14" fmla="*/ 13 w 167"/>
                <a:gd name="T15" fmla="*/ 70 h 74"/>
                <a:gd name="T16" fmla="*/ 10 w 167"/>
                <a:gd name="T17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74">
                  <a:moveTo>
                    <a:pt x="10" y="73"/>
                  </a:moveTo>
                  <a:lnTo>
                    <a:pt x="10" y="73"/>
                  </a:lnTo>
                  <a:cubicBezTo>
                    <a:pt x="7" y="73"/>
                    <a:pt x="3" y="70"/>
                    <a:pt x="3" y="70"/>
                  </a:cubicBezTo>
                  <a:cubicBezTo>
                    <a:pt x="0" y="63"/>
                    <a:pt x="0" y="60"/>
                    <a:pt x="3" y="56"/>
                  </a:cubicBezTo>
                  <a:cubicBezTo>
                    <a:pt x="7" y="56"/>
                    <a:pt x="86" y="0"/>
                    <a:pt x="163" y="56"/>
                  </a:cubicBezTo>
                  <a:cubicBezTo>
                    <a:pt x="166" y="60"/>
                    <a:pt x="166" y="63"/>
                    <a:pt x="166" y="70"/>
                  </a:cubicBezTo>
                  <a:cubicBezTo>
                    <a:pt x="163" y="73"/>
                    <a:pt x="156" y="73"/>
                    <a:pt x="153" y="70"/>
                  </a:cubicBezTo>
                  <a:cubicBezTo>
                    <a:pt x="86" y="20"/>
                    <a:pt x="13" y="70"/>
                    <a:pt x="13" y="70"/>
                  </a:cubicBezTo>
                  <a:lnTo>
                    <a:pt x="10" y="73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6" name="Freeform 419">
              <a:extLst>
                <a:ext uri="{FF2B5EF4-FFF2-40B4-BE49-F238E27FC236}">
                  <a16:creationId xmlns:a16="http://schemas.microsoft.com/office/drawing/2014/main" id="{0D4BA7AB-DDA9-1A48-8478-0F1D8678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428" y="9319046"/>
              <a:ext cx="189415" cy="189408"/>
            </a:xfrm>
            <a:custGeom>
              <a:avLst/>
              <a:gdLst>
                <a:gd name="T0" fmla="*/ 63 w 64"/>
                <a:gd name="T1" fmla="*/ 34 h 68"/>
                <a:gd name="T2" fmla="*/ 63 w 64"/>
                <a:gd name="T3" fmla="*/ 34 h 68"/>
                <a:gd name="T4" fmla="*/ 30 w 64"/>
                <a:gd name="T5" fmla="*/ 67 h 68"/>
                <a:gd name="T6" fmla="*/ 0 w 64"/>
                <a:gd name="T7" fmla="*/ 34 h 68"/>
                <a:gd name="T8" fmla="*/ 30 w 64"/>
                <a:gd name="T9" fmla="*/ 0 h 68"/>
                <a:gd name="T10" fmla="*/ 63 w 64"/>
                <a:gd name="T1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8">
                  <a:moveTo>
                    <a:pt x="63" y="34"/>
                  </a:moveTo>
                  <a:lnTo>
                    <a:pt x="63" y="34"/>
                  </a:lnTo>
                  <a:cubicBezTo>
                    <a:pt x="63" y="50"/>
                    <a:pt x="47" y="67"/>
                    <a:pt x="30" y="67"/>
                  </a:cubicBezTo>
                  <a:cubicBezTo>
                    <a:pt x="14" y="67"/>
                    <a:pt x="0" y="50"/>
                    <a:pt x="0" y="34"/>
                  </a:cubicBezTo>
                  <a:cubicBezTo>
                    <a:pt x="0" y="17"/>
                    <a:pt x="14" y="0"/>
                    <a:pt x="30" y="0"/>
                  </a:cubicBezTo>
                  <a:cubicBezTo>
                    <a:pt x="47" y="0"/>
                    <a:pt x="63" y="17"/>
                    <a:pt x="63" y="34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7" name="Freeform 420">
              <a:extLst>
                <a:ext uri="{FF2B5EF4-FFF2-40B4-BE49-F238E27FC236}">
                  <a16:creationId xmlns:a16="http://schemas.microsoft.com/office/drawing/2014/main" id="{F726B364-2E7A-3A4E-9119-55B182B2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941" y="9205395"/>
              <a:ext cx="492466" cy="214670"/>
            </a:xfrm>
            <a:custGeom>
              <a:avLst/>
              <a:gdLst>
                <a:gd name="T0" fmla="*/ 10 w 171"/>
                <a:gd name="T1" fmla="*/ 73 h 74"/>
                <a:gd name="T2" fmla="*/ 10 w 171"/>
                <a:gd name="T3" fmla="*/ 73 h 74"/>
                <a:gd name="T4" fmla="*/ 3 w 171"/>
                <a:gd name="T5" fmla="*/ 70 h 74"/>
                <a:gd name="T6" fmla="*/ 7 w 171"/>
                <a:gd name="T7" fmla="*/ 56 h 74"/>
                <a:gd name="T8" fmla="*/ 166 w 171"/>
                <a:gd name="T9" fmla="*/ 56 h 74"/>
                <a:gd name="T10" fmla="*/ 166 w 171"/>
                <a:gd name="T11" fmla="*/ 70 h 74"/>
                <a:gd name="T12" fmla="*/ 156 w 171"/>
                <a:gd name="T13" fmla="*/ 70 h 74"/>
                <a:gd name="T14" fmla="*/ 17 w 171"/>
                <a:gd name="T15" fmla="*/ 70 h 74"/>
                <a:gd name="T16" fmla="*/ 10 w 171"/>
                <a:gd name="T17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74">
                  <a:moveTo>
                    <a:pt x="10" y="73"/>
                  </a:moveTo>
                  <a:lnTo>
                    <a:pt x="10" y="73"/>
                  </a:lnTo>
                  <a:cubicBezTo>
                    <a:pt x="10" y="73"/>
                    <a:pt x="7" y="70"/>
                    <a:pt x="3" y="70"/>
                  </a:cubicBezTo>
                  <a:cubicBezTo>
                    <a:pt x="0" y="63"/>
                    <a:pt x="3" y="60"/>
                    <a:pt x="7" y="56"/>
                  </a:cubicBezTo>
                  <a:cubicBezTo>
                    <a:pt x="7" y="56"/>
                    <a:pt x="86" y="0"/>
                    <a:pt x="166" y="56"/>
                  </a:cubicBezTo>
                  <a:cubicBezTo>
                    <a:pt x="170" y="60"/>
                    <a:pt x="170" y="63"/>
                    <a:pt x="166" y="70"/>
                  </a:cubicBezTo>
                  <a:cubicBezTo>
                    <a:pt x="163" y="73"/>
                    <a:pt x="160" y="73"/>
                    <a:pt x="156" y="70"/>
                  </a:cubicBezTo>
                  <a:cubicBezTo>
                    <a:pt x="86" y="20"/>
                    <a:pt x="17" y="70"/>
                    <a:pt x="17" y="70"/>
                  </a:cubicBezTo>
                  <a:cubicBezTo>
                    <a:pt x="13" y="70"/>
                    <a:pt x="13" y="73"/>
                    <a:pt x="10" y="73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8" name="Freeform 421">
              <a:extLst>
                <a:ext uri="{FF2B5EF4-FFF2-40B4-BE49-F238E27FC236}">
                  <a16:creationId xmlns:a16="http://schemas.microsoft.com/office/drawing/2014/main" id="{4E10B62B-0B5D-094E-B241-61E704BA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470" y="9319046"/>
              <a:ext cx="189408" cy="189408"/>
            </a:xfrm>
            <a:custGeom>
              <a:avLst/>
              <a:gdLst>
                <a:gd name="T0" fmla="*/ 63 w 64"/>
                <a:gd name="T1" fmla="*/ 34 h 68"/>
                <a:gd name="T2" fmla="*/ 63 w 64"/>
                <a:gd name="T3" fmla="*/ 34 h 68"/>
                <a:gd name="T4" fmla="*/ 33 w 64"/>
                <a:gd name="T5" fmla="*/ 67 h 68"/>
                <a:gd name="T6" fmla="*/ 0 w 64"/>
                <a:gd name="T7" fmla="*/ 34 h 68"/>
                <a:gd name="T8" fmla="*/ 33 w 64"/>
                <a:gd name="T9" fmla="*/ 0 h 68"/>
                <a:gd name="T10" fmla="*/ 63 w 64"/>
                <a:gd name="T1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8">
                  <a:moveTo>
                    <a:pt x="63" y="34"/>
                  </a:moveTo>
                  <a:lnTo>
                    <a:pt x="63" y="34"/>
                  </a:lnTo>
                  <a:cubicBezTo>
                    <a:pt x="63" y="50"/>
                    <a:pt x="50" y="67"/>
                    <a:pt x="33" y="67"/>
                  </a:cubicBezTo>
                  <a:cubicBezTo>
                    <a:pt x="13" y="67"/>
                    <a:pt x="0" y="50"/>
                    <a:pt x="0" y="34"/>
                  </a:cubicBezTo>
                  <a:cubicBezTo>
                    <a:pt x="0" y="17"/>
                    <a:pt x="13" y="0"/>
                    <a:pt x="33" y="0"/>
                  </a:cubicBezTo>
                  <a:cubicBezTo>
                    <a:pt x="50" y="0"/>
                    <a:pt x="63" y="17"/>
                    <a:pt x="63" y="34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9" name="Freeform 422">
              <a:extLst>
                <a:ext uri="{FF2B5EF4-FFF2-40B4-BE49-F238E27FC236}">
                  <a16:creationId xmlns:a16="http://schemas.microsoft.com/office/drawing/2014/main" id="{225F430F-5A90-314A-81EF-0B20C394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860" y="9495830"/>
              <a:ext cx="353568" cy="277804"/>
            </a:xfrm>
            <a:custGeom>
              <a:avLst/>
              <a:gdLst>
                <a:gd name="T0" fmla="*/ 116 w 124"/>
                <a:gd name="T1" fmla="*/ 97 h 98"/>
                <a:gd name="T2" fmla="*/ 116 w 124"/>
                <a:gd name="T3" fmla="*/ 97 h 98"/>
                <a:gd name="T4" fmla="*/ 113 w 124"/>
                <a:gd name="T5" fmla="*/ 94 h 98"/>
                <a:gd name="T6" fmla="*/ 3 w 124"/>
                <a:gd name="T7" fmla="*/ 14 h 98"/>
                <a:gd name="T8" fmla="*/ 0 w 124"/>
                <a:gd name="T9" fmla="*/ 4 h 98"/>
                <a:gd name="T10" fmla="*/ 10 w 124"/>
                <a:gd name="T11" fmla="*/ 4 h 98"/>
                <a:gd name="T12" fmla="*/ 120 w 124"/>
                <a:gd name="T13" fmla="*/ 87 h 98"/>
                <a:gd name="T14" fmla="*/ 123 w 124"/>
                <a:gd name="T15" fmla="*/ 94 h 98"/>
                <a:gd name="T16" fmla="*/ 116 w 124"/>
                <a:gd name="T17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98">
                  <a:moveTo>
                    <a:pt x="116" y="97"/>
                  </a:moveTo>
                  <a:lnTo>
                    <a:pt x="116" y="97"/>
                  </a:lnTo>
                  <a:cubicBezTo>
                    <a:pt x="116" y="97"/>
                    <a:pt x="113" y="97"/>
                    <a:pt x="113" y="9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0"/>
                    <a:pt x="0" y="7"/>
                    <a:pt x="0" y="4"/>
                  </a:cubicBezTo>
                  <a:cubicBezTo>
                    <a:pt x="3" y="0"/>
                    <a:pt x="7" y="0"/>
                    <a:pt x="10" y="4"/>
                  </a:cubicBezTo>
                  <a:cubicBezTo>
                    <a:pt x="120" y="87"/>
                    <a:pt x="120" y="87"/>
                    <a:pt x="120" y="87"/>
                  </a:cubicBezTo>
                  <a:cubicBezTo>
                    <a:pt x="123" y="87"/>
                    <a:pt x="123" y="90"/>
                    <a:pt x="123" y="94"/>
                  </a:cubicBezTo>
                  <a:cubicBezTo>
                    <a:pt x="120" y="97"/>
                    <a:pt x="120" y="97"/>
                    <a:pt x="116" y="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0" name="Freeform 423">
              <a:extLst>
                <a:ext uri="{FF2B5EF4-FFF2-40B4-BE49-F238E27FC236}">
                  <a16:creationId xmlns:a16="http://schemas.microsoft.com/office/drawing/2014/main" id="{7FABA7DA-11B4-E44F-B10A-4CE6B9504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115" y="9773633"/>
              <a:ext cx="265180" cy="492466"/>
            </a:xfrm>
            <a:custGeom>
              <a:avLst/>
              <a:gdLst>
                <a:gd name="T0" fmla="*/ 83 w 94"/>
                <a:gd name="T1" fmla="*/ 169 h 170"/>
                <a:gd name="T2" fmla="*/ 83 w 94"/>
                <a:gd name="T3" fmla="*/ 169 h 170"/>
                <a:gd name="T4" fmla="*/ 80 w 94"/>
                <a:gd name="T5" fmla="*/ 166 h 170"/>
                <a:gd name="T6" fmla="*/ 3 w 94"/>
                <a:gd name="T7" fmla="*/ 10 h 170"/>
                <a:gd name="T8" fmla="*/ 3 w 94"/>
                <a:gd name="T9" fmla="*/ 3 h 170"/>
                <a:gd name="T10" fmla="*/ 13 w 94"/>
                <a:gd name="T11" fmla="*/ 7 h 170"/>
                <a:gd name="T12" fmla="*/ 90 w 94"/>
                <a:gd name="T13" fmla="*/ 163 h 170"/>
                <a:gd name="T14" fmla="*/ 90 w 94"/>
                <a:gd name="T15" fmla="*/ 169 h 170"/>
                <a:gd name="T16" fmla="*/ 83 w 94"/>
                <a:gd name="T17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70">
                  <a:moveTo>
                    <a:pt x="83" y="169"/>
                  </a:moveTo>
                  <a:lnTo>
                    <a:pt x="83" y="169"/>
                  </a:lnTo>
                  <a:cubicBezTo>
                    <a:pt x="83" y="169"/>
                    <a:pt x="80" y="169"/>
                    <a:pt x="80" y="16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7"/>
                    <a:pt x="0" y="3"/>
                    <a:pt x="3" y="3"/>
                  </a:cubicBezTo>
                  <a:cubicBezTo>
                    <a:pt x="6" y="0"/>
                    <a:pt x="10" y="3"/>
                    <a:pt x="13" y="7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6"/>
                    <a:pt x="93" y="169"/>
                    <a:pt x="90" y="169"/>
                  </a:cubicBezTo>
                  <a:cubicBezTo>
                    <a:pt x="86" y="169"/>
                    <a:pt x="86" y="169"/>
                    <a:pt x="83" y="1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1" name="Freeform 424">
              <a:extLst>
                <a:ext uri="{FF2B5EF4-FFF2-40B4-BE49-F238E27FC236}">
                  <a16:creationId xmlns:a16="http://schemas.microsoft.com/office/drawing/2014/main" id="{91F68F34-0CBB-424C-80FF-8252AA4D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368" y="9508453"/>
              <a:ext cx="366200" cy="277804"/>
            </a:xfrm>
            <a:custGeom>
              <a:avLst/>
              <a:gdLst>
                <a:gd name="T0" fmla="*/ 7 w 127"/>
                <a:gd name="T1" fmla="*/ 96 h 97"/>
                <a:gd name="T2" fmla="*/ 7 w 127"/>
                <a:gd name="T3" fmla="*/ 96 h 97"/>
                <a:gd name="T4" fmla="*/ 10 w 127"/>
                <a:gd name="T5" fmla="*/ 93 h 97"/>
                <a:gd name="T6" fmla="*/ 123 w 127"/>
                <a:gd name="T7" fmla="*/ 10 h 97"/>
                <a:gd name="T8" fmla="*/ 123 w 127"/>
                <a:gd name="T9" fmla="*/ 3 h 97"/>
                <a:gd name="T10" fmla="*/ 116 w 127"/>
                <a:gd name="T11" fmla="*/ 0 h 97"/>
                <a:gd name="T12" fmla="*/ 3 w 127"/>
                <a:gd name="T13" fmla="*/ 83 h 97"/>
                <a:gd name="T14" fmla="*/ 3 w 127"/>
                <a:gd name="T15" fmla="*/ 93 h 97"/>
                <a:gd name="T16" fmla="*/ 7 w 127"/>
                <a:gd name="T1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97">
                  <a:moveTo>
                    <a:pt x="7" y="96"/>
                  </a:moveTo>
                  <a:lnTo>
                    <a:pt x="7" y="96"/>
                  </a:lnTo>
                  <a:cubicBezTo>
                    <a:pt x="10" y="96"/>
                    <a:pt x="10" y="93"/>
                    <a:pt x="10" y="9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6" y="6"/>
                    <a:pt x="123" y="3"/>
                  </a:cubicBezTo>
                  <a:cubicBezTo>
                    <a:pt x="120" y="0"/>
                    <a:pt x="116" y="0"/>
                    <a:pt x="116" y="0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6"/>
                    <a:pt x="0" y="90"/>
                    <a:pt x="3" y="93"/>
                  </a:cubicBezTo>
                  <a:lnTo>
                    <a:pt x="7" y="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2" name="Freeform 425">
              <a:extLst>
                <a:ext uri="{FF2B5EF4-FFF2-40B4-BE49-F238E27FC236}">
                  <a16:creationId xmlns:a16="http://schemas.microsoft.com/office/drawing/2014/main" id="{E8C2332E-ADE6-D946-AF7B-21CFDF43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254" y="9786257"/>
              <a:ext cx="315682" cy="454588"/>
            </a:xfrm>
            <a:custGeom>
              <a:avLst/>
              <a:gdLst>
                <a:gd name="T0" fmla="*/ 10 w 111"/>
                <a:gd name="T1" fmla="*/ 159 h 160"/>
                <a:gd name="T2" fmla="*/ 10 w 111"/>
                <a:gd name="T3" fmla="*/ 159 h 160"/>
                <a:gd name="T4" fmla="*/ 14 w 111"/>
                <a:gd name="T5" fmla="*/ 156 h 160"/>
                <a:gd name="T6" fmla="*/ 107 w 111"/>
                <a:gd name="T7" fmla="*/ 10 h 160"/>
                <a:gd name="T8" fmla="*/ 107 w 111"/>
                <a:gd name="T9" fmla="*/ 0 h 160"/>
                <a:gd name="T10" fmla="*/ 97 w 111"/>
                <a:gd name="T11" fmla="*/ 3 h 160"/>
                <a:gd name="T12" fmla="*/ 4 w 111"/>
                <a:gd name="T13" fmla="*/ 149 h 160"/>
                <a:gd name="T14" fmla="*/ 4 w 111"/>
                <a:gd name="T15" fmla="*/ 159 h 160"/>
                <a:gd name="T16" fmla="*/ 10 w 111"/>
                <a:gd name="T17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0">
                  <a:moveTo>
                    <a:pt x="10" y="159"/>
                  </a:moveTo>
                  <a:lnTo>
                    <a:pt x="10" y="159"/>
                  </a:lnTo>
                  <a:cubicBezTo>
                    <a:pt x="10" y="159"/>
                    <a:pt x="10" y="159"/>
                    <a:pt x="14" y="156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0" y="6"/>
                    <a:pt x="107" y="3"/>
                    <a:pt x="107" y="0"/>
                  </a:cubicBezTo>
                  <a:cubicBezTo>
                    <a:pt x="103" y="0"/>
                    <a:pt x="100" y="0"/>
                    <a:pt x="97" y="3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0" y="153"/>
                    <a:pt x="0" y="156"/>
                    <a:pt x="4" y="159"/>
                  </a:cubicBezTo>
                  <a:cubicBezTo>
                    <a:pt x="7" y="159"/>
                    <a:pt x="7" y="159"/>
                    <a:pt x="10" y="1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3" name="Freeform 426">
              <a:extLst>
                <a:ext uri="{FF2B5EF4-FFF2-40B4-BE49-F238E27FC236}">
                  <a16:creationId xmlns:a16="http://schemas.microsoft.com/office/drawing/2014/main" id="{3B247CEB-A801-0E47-9A3A-EE8D97C2D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409" y="9622104"/>
              <a:ext cx="1212234" cy="757646"/>
            </a:xfrm>
            <a:custGeom>
              <a:avLst/>
              <a:gdLst>
                <a:gd name="T0" fmla="*/ 402 w 423"/>
                <a:gd name="T1" fmla="*/ 229 h 263"/>
                <a:gd name="T2" fmla="*/ 402 w 423"/>
                <a:gd name="T3" fmla="*/ 229 h 263"/>
                <a:gd name="T4" fmla="*/ 202 w 423"/>
                <a:gd name="T5" fmla="*/ 259 h 263"/>
                <a:gd name="T6" fmla="*/ 6 w 423"/>
                <a:gd name="T7" fmla="*/ 229 h 263"/>
                <a:gd name="T8" fmla="*/ 0 w 423"/>
                <a:gd name="T9" fmla="*/ 13 h 263"/>
                <a:gd name="T10" fmla="*/ 202 w 423"/>
                <a:gd name="T11" fmla="*/ 0 h 263"/>
                <a:gd name="T12" fmla="*/ 422 w 423"/>
                <a:gd name="T13" fmla="*/ 10 h 263"/>
                <a:gd name="T14" fmla="*/ 402 w 423"/>
                <a:gd name="T15" fmla="*/ 22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263">
                  <a:moveTo>
                    <a:pt x="402" y="229"/>
                  </a:moveTo>
                  <a:lnTo>
                    <a:pt x="402" y="229"/>
                  </a:lnTo>
                  <a:cubicBezTo>
                    <a:pt x="402" y="229"/>
                    <a:pt x="319" y="262"/>
                    <a:pt x="202" y="259"/>
                  </a:cubicBezTo>
                  <a:cubicBezTo>
                    <a:pt x="106" y="256"/>
                    <a:pt x="6" y="229"/>
                    <a:pt x="6" y="2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99" y="0"/>
                    <a:pt x="202" y="0"/>
                  </a:cubicBezTo>
                  <a:cubicBezTo>
                    <a:pt x="319" y="3"/>
                    <a:pt x="422" y="10"/>
                    <a:pt x="422" y="10"/>
                  </a:cubicBezTo>
                  <a:lnTo>
                    <a:pt x="402" y="2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4" name="Freeform 427">
              <a:extLst>
                <a:ext uri="{FF2B5EF4-FFF2-40B4-BE49-F238E27FC236}">
                  <a16:creationId xmlns:a16="http://schemas.microsoft.com/office/drawing/2014/main" id="{2854F960-76AD-CB49-8D90-7E667E9C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54" y="9622104"/>
              <a:ext cx="101019" cy="656627"/>
            </a:xfrm>
            <a:custGeom>
              <a:avLst/>
              <a:gdLst>
                <a:gd name="T0" fmla="*/ 26 w 34"/>
                <a:gd name="T1" fmla="*/ 229 h 230"/>
                <a:gd name="T2" fmla="*/ 26 w 34"/>
                <a:gd name="T3" fmla="*/ 229 h 230"/>
                <a:gd name="T4" fmla="*/ 16 w 34"/>
                <a:gd name="T5" fmla="*/ 229 h 230"/>
                <a:gd name="T6" fmla="*/ 10 w 34"/>
                <a:gd name="T7" fmla="*/ 219 h 230"/>
                <a:gd name="T8" fmla="*/ 0 w 34"/>
                <a:gd name="T9" fmla="*/ 6 h 230"/>
                <a:gd name="T10" fmla="*/ 6 w 34"/>
                <a:gd name="T11" fmla="*/ 0 h 230"/>
                <a:gd name="T12" fmla="*/ 16 w 34"/>
                <a:gd name="T13" fmla="*/ 0 h 230"/>
                <a:gd name="T14" fmla="*/ 23 w 34"/>
                <a:gd name="T15" fmla="*/ 6 h 230"/>
                <a:gd name="T16" fmla="*/ 33 w 34"/>
                <a:gd name="T17" fmla="*/ 226 h 230"/>
                <a:gd name="T18" fmla="*/ 26 w 34"/>
                <a:gd name="T19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30">
                  <a:moveTo>
                    <a:pt x="26" y="229"/>
                  </a:moveTo>
                  <a:lnTo>
                    <a:pt x="26" y="229"/>
                  </a:lnTo>
                  <a:cubicBezTo>
                    <a:pt x="26" y="229"/>
                    <a:pt x="23" y="229"/>
                    <a:pt x="16" y="229"/>
                  </a:cubicBezTo>
                  <a:cubicBezTo>
                    <a:pt x="13" y="226"/>
                    <a:pt x="10" y="226"/>
                    <a:pt x="10" y="2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9"/>
                    <a:pt x="29" y="229"/>
                    <a:pt x="26" y="2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85" name="Freeform 428">
              <a:extLst>
                <a:ext uri="{FF2B5EF4-FFF2-40B4-BE49-F238E27FC236}">
                  <a16:creationId xmlns:a16="http://schemas.microsoft.com/office/drawing/2014/main" id="{A9F695C0-F9A8-8043-AB4F-DD5944AD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254" y="9622104"/>
              <a:ext cx="113643" cy="669250"/>
            </a:xfrm>
            <a:custGeom>
              <a:avLst/>
              <a:gdLst>
                <a:gd name="T0" fmla="*/ 17 w 38"/>
                <a:gd name="T1" fmla="*/ 229 h 233"/>
                <a:gd name="T2" fmla="*/ 17 w 38"/>
                <a:gd name="T3" fmla="*/ 229 h 233"/>
                <a:gd name="T4" fmla="*/ 10 w 38"/>
                <a:gd name="T5" fmla="*/ 232 h 233"/>
                <a:gd name="T6" fmla="*/ 0 w 38"/>
                <a:gd name="T7" fmla="*/ 226 h 233"/>
                <a:gd name="T8" fmla="*/ 13 w 38"/>
                <a:gd name="T9" fmla="*/ 6 h 233"/>
                <a:gd name="T10" fmla="*/ 20 w 38"/>
                <a:gd name="T11" fmla="*/ 0 h 233"/>
                <a:gd name="T12" fmla="*/ 30 w 38"/>
                <a:gd name="T13" fmla="*/ 0 h 233"/>
                <a:gd name="T14" fmla="*/ 37 w 38"/>
                <a:gd name="T15" fmla="*/ 6 h 233"/>
                <a:gd name="T16" fmla="*/ 27 w 38"/>
                <a:gd name="T17" fmla="*/ 222 h 233"/>
                <a:gd name="T18" fmla="*/ 17 w 38"/>
                <a:gd name="T19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3">
                  <a:moveTo>
                    <a:pt x="17" y="229"/>
                  </a:moveTo>
                  <a:lnTo>
                    <a:pt x="17" y="229"/>
                  </a:lnTo>
                  <a:cubicBezTo>
                    <a:pt x="13" y="229"/>
                    <a:pt x="10" y="232"/>
                    <a:pt x="10" y="232"/>
                  </a:cubicBezTo>
                  <a:cubicBezTo>
                    <a:pt x="3" y="232"/>
                    <a:pt x="0" y="229"/>
                    <a:pt x="0" y="22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7" y="0"/>
                    <a:pt x="2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7" y="3"/>
                    <a:pt x="37" y="6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7" y="226"/>
                    <a:pt x="23" y="226"/>
                    <a:pt x="17" y="2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E94C33F-9847-B548-81C2-E35FA3680976}"/>
              </a:ext>
            </a:extLst>
          </p:cNvPr>
          <p:cNvGrpSpPr/>
          <p:nvPr/>
        </p:nvGrpSpPr>
        <p:grpSpPr>
          <a:xfrm>
            <a:off x="12243043" y="4270778"/>
            <a:ext cx="10661608" cy="7402715"/>
            <a:chOff x="2015861" y="4270778"/>
            <a:chExt cx="10661608" cy="7402715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8F15556E-8B62-994A-859E-EB848FED9622}"/>
                </a:ext>
              </a:extLst>
            </p:cNvPr>
            <p:cNvSpPr txBox="1"/>
            <p:nvPr/>
          </p:nvSpPr>
          <p:spPr>
            <a:xfrm>
              <a:off x="3575571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4E3FCC29-B923-E344-9092-906646664D29}"/>
                </a:ext>
              </a:extLst>
            </p:cNvPr>
            <p:cNvSpPr/>
            <p:nvPr/>
          </p:nvSpPr>
          <p:spPr>
            <a:xfrm>
              <a:off x="3547002" y="494010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A8F74C2F-F83C-9047-A2B9-B1CB9A701950}"/>
                </a:ext>
              </a:extLst>
            </p:cNvPr>
            <p:cNvSpPr txBox="1"/>
            <p:nvPr/>
          </p:nvSpPr>
          <p:spPr>
            <a:xfrm>
              <a:off x="3575571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3C6B9347-28D0-714C-9AAC-CC7A52B771F7}"/>
                </a:ext>
              </a:extLst>
            </p:cNvPr>
            <p:cNvSpPr/>
            <p:nvPr/>
          </p:nvSpPr>
          <p:spPr>
            <a:xfrm>
              <a:off x="3547002" y="7904598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515EDFC7-00F1-6049-BC12-BE4AEC99643D}"/>
                </a:ext>
              </a:extLst>
            </p:cNvPr>
            <p:cNvSpPr txBox="1"/>
            <p:nvPr/>
          </p:nvSpPr>
          <p:spPr>
            <a:xfrm>
              <a:off x="3575571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4862C50C-1560-AC40-B030-5FFE5A1749B0}"/>
                </a:ext>
              </a:extLst>
            </p:cNvPr>
            <p:cNvSpPr/>
            <p:nvPr/>
          </p:nvSpPr>
          <p:spPr>
            <a:xfrm>
              <a:off x="3547002" y="10719386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95" name="Freeform 150">
              <a:extLst>
                <a:ext uri="{FF2B5EF4-FFF2-40B4-BE49-F238E27FC236}">
                  <a16:creationId xmlns:a16="http://schemas.microsoft.com/office/drawing/2014/main" id="{864CE2AB-3232-154E-BAFA-39B33FB0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4577280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96" name="Freeform 150">
              <a:extLst>
                <a:ext uri="{FF2B5EF4-FFF2-40B4-BE49-F238E27FC236}">
                  <a16:creationId xmlns:a16="http://schemas.microsoft.com/office/drawing/2014/main" id="{B3161F78-B8AB-F54C-8D8B-00F492169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7599372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97" name="Freeform 150">
              <a:extLst>
                <a:ext uri="{FF2B5EF4-FFF2-40B4-BE49-F238E27FC236}">
                  <a16:creationId xmlns:a16="http://schemas.microsoft.com/office/drawing/2014/main" id="{490A9C98-2D23-FC4B-9892-95696E28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1033043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9409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pie charts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example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ACC3C6-C12D-714B-ACF1-DDADCD359093}"/>
              </a:ext>
            </a:extLst>
          </p:cNvPr>
          <p:cNvGrpSpPr/>
          <p:nvPr/>
        </p:nvGrpSpPr>
        <p:grpSpPr>
          <a:xfrm>
            <a:off x="2822837" y="4085759"/>
            <a:ext cx="18769499" cy="7850234"/>
            <a:chOff x="2822837" y="4024799"/>
            <a:chExt cx="18769499" cy="7850234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7A0CA8BE-E4D0-6F49-B69D-7F0993B1DB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3437694"/>
                </p:ext>
              </p:extLst>
            </p:nvPr>
          </p:nvGraphicFramePr>
          <p:xfrm>
            <a:off x="2829668" y="402479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590477-E093-AE49-BEB7-19CA6EBE041C}"/>
                </a:ext>
              </a:extLst>
            </p:cNvPr>
            <p:cNvSpPr txBox="1"/>
            <p:nvPr/>
          </p:nvSpPr>
          <p:spPr>
            <a:xfrm>
              <a:off x="4062877" y="5889921"/>
              <a:ext cx="27472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0" b="1" spc="600" dirty="0">
                  <a:solidFill>
                    <a:schemeClr val="accent1"/>
                  </a:solidFill>
                  <a:latin typeface="Montserrat" pitchFamily="2" charset="77"/>
                </a:rPr>
                <a:t>25%</a:t>
              </a: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A7D7561-4C88-A44F-97A7-4BAD69BAE7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6283588"/>
                </p:ext>
              </p:extLst>
            </p:nvPr>
          </p:nvGraphicFramePr>
          <p:xfrm>
            <a:off x="9581981" y="402479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C7B048-84A2-9842-8FF6-92C680FC8E03}"/>
                </a:ext>
              </a:extLst>
            </p:cNvPr>
            <p:cNvSpPr txBox="1"/>
            <p:nvPr/>
          </p:nvSpPr>
          <p:spPr>
            <a:xfrm>
              <a:off x="10815190" y="5889921"/>
              <a:ext cx="27472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0" b="1" spc="600" dirty="0">
                  <a:solidFill>
                    <a:schemeClr val="accent2"/>
                  </a:solidFill>
                  <a:latin typeface="Montserrat" pitchFamily="2" charset="77"/>
                </a:rPr>
                <a:t>40%</a:t>
              </a:r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A087CA7A-107E-E844-B0C3-CCEC772BFE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540501"/>
                </p:ext>
              </p:extLst>
            </p:nvPr>
          </p:nvGraphicFramePr>
          <p:xfrm>
            <a:off x="16334294" y="402479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0D7B3-F26C-124A-98B1-FEBB2890F087}"/>
                </a:ext>
              </a:extLst>
            </p:cNvPr>
            <p:cNvSpPr txBox="1"/>
            <p:nvPr/>
          </p:nvSpPr>
          <p:spPr>
            <a:xfrm>
              <a:off x="17567503" y="5889921"/>
              <a:ext cx="27472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0" b="1" spc="600" dirty="0">
                  <a:solidFill>
                    <a:schemeClr val="accent1"/>
                  </a:solidFill>
                  <a:latin typeface="Montserrat" pitchFamily="2" charset="77"/>
                </a:rPr>
                <a:t>25%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783D2D87-3C5A-164A-B031-02B7C551C1A1}"/>
                </a:ext>
              </a:extLst>
            </p:cNvPr>
            <p:cNvSpPr txBox="1"/>
            <p:nvPr/>
          </p:nvSpPr>
          <p:spPr>
            <a:xfrm>
              <a:off x="2988320" y="938982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9FED1FDF-CE06-0244-8179-B016001EA698}"/>
                </a:ext>
              </a:extLst>
            </p:cNvPr>
            <p:cNvSpPr/>
            <p:nvPr/>
          </p:nvSpPr>
          <p:spPr>
            <a:xfrm>
              <a:off x="2822837" y="10059151"/>
              <a:ext cx="522735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A1DC4F-AF3B-194D-B921-849F890A02A8}"/>
                </a:ext>
              </a:extLst>
            </p:cNvPr>
            <p:cNvGrpSpPr/>
            <p:nvPr/>
          </p:nvGrpSpPr>
          <p:grpSpPr>
            <a:xfrm>
              <a:off x="9568320" y="9389822"/>
              <a:ext cx="5227350" cy="2485211"/>
              <a:chOff x="9568320" y="9389822"/>
              <a:chExt cx="5227350" cy="2485211"/>
            </a:xfrm>
          </p:grpSpPr>
          <p:sp>
            <p:nvSpPr>
              <p:cNvPr id="22" name="CuadroTexto 395">
                <a:extLst>
                  <a:ext uri="{FF2B5EF4-FFF2-40B4-BE49-F238E27FC236}">
                    <a16:creationId xmlns:a16="http://schemas.microsoft.com/office/drawing/2014/main" id="{CAF1D652-7EA4-C648-A386-014C70141DDC}"/>
                  </a:ext>
                </a:extLst>
              </p:cNvPr>
              <p:cNvSpPr txBox="1"/>
              <p:nvPr/>
            </p:nvSpPr>
            <p:spPr>
              <a:xfrm>
                <a:off x="9733803" y="9389822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23" name="Rectangle 56">
                <a:extLst>
                  <a:ext uri="{FF2B5EF4-FFF2-40B4-BE49-F238E27FC236}">
                    <a16:creationId xmlns:a16="http://schemas.microsoft.com/office/drawing/2014/main" id="{3E91FC74-1AD2-9F40-AB28-F396CC3CD5E6}"/>
                  </a:ext>
                </a:extLst>
              </p:cNvPr>
              <p:cNvSpPr/>
              <p:nvPr/>
            </p:nvSpPr>
            <p:spPr>
              <a:xfrm>
                <a:off x="9568320" y="10059151"/>
                <a:ext cx="522735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C7EFA64-64B8-D141-A84D-E27E2BD4C391}"/>
                </a:ext>
              </a:extLst>
            </p:cNvPr>
            <p:cNvGrpSpPr/>
            <p:nvPr/>
          </p:nvGrpSpPr>
          <p:grpSpPr>
            <a:xfrm>
              <a:off x="16364986" y="9389822"/>
              <a:ext cx="5227350" cy="2485211"/>
              <a:chOff x="9568320" y="9389822"/>
              <a:chExt cx="5227350" cy="2485211"/>
            </a:xfrm>
          </p:grpSpPr>
          <p:sp>
            <p:nvSpPr>
              <p:cNvPr id="26" name="CuadroTexto 395">
                <a:extLst>
                  <a:ext uri="{FF2B5EF4-FFF2-40B4-BE49-F238E27FC236}">
                    <a16:creationId xmlns:a16="http://schemas.microsoft.com/office/drawing/2014/main" id="{A7CD65C1-8CA8-BB40-88F4-C8AEC4FC80C1}"/>
                  </a:ext>
                </a:extLst>
              </p:cNvPr>
              <p:cNvSpPr txBox="1"/>
              <p:nvPr/>
            </p:nvSpPr>
            <p:spPr>
              <a:xfrm>
                <a:off x="9733803" y="9389822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27" name="Rectangle 56">
                <a:extLst>
                  <a:ext uri="{FF2B5EF4-FFF2-40B4-BE49-F238E27FC236}">
                    <a16:creationId xmlns:a16="http://schemas.microsoft.com/office/drawing/2014/main" id="{8CD9650E-9124-1E41-972C-4E0EF21D91A8}"/>
                  </a:ext>
                </a:extLst>
              </p:cNvPr>
              <p:cNvSpPr/>
              <p:nvPr/>
            </p:nvSpPr>
            <p:spPr>
              <a:xfrm>
                <a:off x="9568320" y="10059151"/>
                <a:ext cx="522735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4E41EC-27FD-6843-A83D-B816374173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25A15B5-197F-234F-AF19-C541D96278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6074FA9-4846-7141-B800-D044F1D0304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95FD0D-5062-2043-885D-9AA3839595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46041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our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team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E611CA-DEAD-7846-8547-9E36D208DB90}"/>
              </a:ext>
            </a:extLst>
          </p:cNvPr>
          <p:cNvGrpSpPr/>
          <p:nvPr/>
        </p:nvGrpSpPr>
        <p:grpSpPr>
          <a:xfrm>
            <a:off x="1161397" y="8932622"/>
            <a:ext cx="5227350" cy="2485211"/>
            <a:chOff x="2822837" y="9450782"/>
            <a:chExt cx="5227350" cy="2485211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358D399E-A959-C545-A3A6-32C6E3A82AC0}"/>
                </a:ext>
              </a:extLst>
            </p:cNvPr>
            <p:cNvSpPr txBox="1"/>
            <p:nvPr/>
          </p:nvSpPr>
          <p:spPr>
            <a:xfrm>
              <a:off x="2988320" y="94507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7158F4FE-30CB-2D46-AF9C-C360D5B500FA}"/>
                </a:ext>
              </a:extLst>
            </p:cNvPr>
            <p:cNvSpPr/>
            <p:nvPr/>
          </p:nvSpPr>
          <p:spPr>
            <a:xfrm>
              <a:off x="2822837" y="10120111"/>
              <a:ext cx="522735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76E3B0-6E67-9442-B7C6-02E4BA9D67E5}"/>
              </a:ext>
            </a:extLst>
          </p:cNvPr>
          <p:cNvGrpSpPr/>
          <p:nvPr/>
        </p:nvGrpSpPr>
        <p:grpSpPr>
          <a:xfrm>
            <a:off x="6778524" y="8932622"/>
            <a:ext cx="5227350" cy="2485211"/>
            <a:chOff x="2822837" y="9450782"/>
            <a:chExt cx="5227350" cy="2485211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6CBF4B6C-82E9-064F-8DDC-67D2366D5F39}"/>
                </a:ext>
              </a:extLst>
            </p:cNvPr>
            <p:cNvSpPr txBox="1"/>
            <p:nvPr/>
          </p:nvSpPr>
          <p:spPr>
            <a:xfrm>
              <a:off x="2988320" y="94507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96F19576-839F-5043-9465-5B1F9456AA50}"/>
                </a:ext>
              </a:extLst>
            </p:cNvPr>
            <p:cNvSpPr/>
            <p:nvPr/>
          </p:nvSpPr>
          <p:spPr>
            <a:xfrm>
              <a:off x="2822837" y="10120111"/>
              <a:ext cx="522735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E6BFCA-ED6E-D243-82C3-13164EB3FD0E}"/>
              </a:ext>
            </a:extLst>
          </p:cNvPr>
          <p:cNvGrpSpPr/>
          <p:nvPr/>
        </p:nvGrpSpPr>
        <p:grpSpPr>
          <a:xfrm>
            <a:off x="12415343" y="8932622"/>
            <a:ext cx="5227350" cy="2485211"/>
            <a:chOff x="2822837" y="9450782"/>
            <a:chExt cx="5227350" cy="2485211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A5C278A9-4BDB-DF43-988A-DFA7F62CB356}"/>
                </a:ext>
              </a:extLst>
            </p:cNvPr>
            <p:cNvSpPr txBox="1"/>
            <p:nvPr/>
          </p:nvSpPr>
          <p:spPr>
            <a:xfrm>
              <a:off x="2988320" y="94507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3A410400-F060-7D49-9890-F3B47DE2DFEB}"/>
                </a:ext>
              </a:extLst>
            </p:cNvPr>
            <p:cNvSpPr/>
            <p:nvPr/>
          </p:nvSpPr>
          <p:spPr>
            <a:xfrm>
              <a:off x="2822837" y="10120111"/>
              <a:ext cx="522735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2B4BE6-B405-8D46-A589-FE0C6367422E}"/>
              </a:ext>
            </a:extLst>
          </p:cNvPr>
          <p:cNvGrpSpPr/>
          <p:nvPr/>
        </p:nvGrpSpPr>
        <p:grpSpPr>
          <a:xfrm>
            <a:off x="18032470" y="8932622"/>
            <a:ext cx="5227350" cy="2485211"/>
            <a:chOff x="2822837" y="9450782"/>
            <a:chExt cx="5227350" cy="2485211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0A1AFFC8-4D8B-5E4E-B34E-0275E77EFEF4}"/>
                </a:ext>
              </a:extLst>
            </p:cNvPr>
            <p:cNvSpPr txBox="1"/>
            <p:nvPr/>
          </p:nvSpPr>
          <p:spPr>
            <a:xfrm>
              <a:off x="2988320" y="94507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3018E084-1A09-A342-91EC-4DB9C137BDF9}"/>
                </a:ext>
              </a:extLst>
            </p:cNvPr>
            <p:cNvSpPr/>
            <p:nvPr/>
          </p:nvSpPr>
          <p:spPr>
            <a:xfrm>
              <a:off x="2822837" y="10120111"/>
              <a:ext cx="522735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D830AD-1AE0-C54C-AB12-E1718628B889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FE57F-1C91-B44F-82AC-AD9E15F9C208}"/>
              </a:ext>
            </a:extLst>
          </p:cNvPr>
          <p:cNvGrpSpPr/>
          <p:nvPr/>
        </p:nvGrpSpPr>
        <p:grpSpPr>
          <a:xfrm>
            <a:off x="3321484" y="4595842"/>
            <a:ext cx="17734682" cy="4524316"/>
            <a:chOff x="3321484" y="1636808"/>
            <a:chExt cx="17734682" cy="45243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25E782-AF20-1548-A49B-350DEAF7791D}"/>
                </a:ext>
              </a:extLst>
            </p:cNvPr>
            <p:cNvSpPr txBox="1"/>
            <p:nvPr/>
          </p:nvSpPr>
          <p:spPr>
            <a:xfrm>
              <a:off x="3321484" y="2744804"/>
              <a:ext cx="1773468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7200" b="1" i="1" dirty="0">
                  <a:solidFill>
                    <a:schemeClr val="accent2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02A07C-80CE-814F-84DF-CCF463833CE0}"/>
                </a:ext>
              </a:extLst>
            </p:cNvPr>
            <p:cNvSpPr txBox="1"/>
            <p:nvPr/>
          </p:nvSpPr>
          <p:spPr>
            <a:xfrm flipH="1">
              <a:off x="7428592" y="1636808"/>
              <a:ext cx="9520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2"/>
                  </a:solidFill>
                  <a:latin typeface="Fira Sans Light" panose="020B0403050000020004" pitchFamily="34" charset="0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6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5682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bullets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B9C57D76-938A-FF4D-9139-E07B086B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268" y="4545433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5F3A1-D824-6B4F-80EF-EF9610A1C220}"/>
              </a:ext>
            </a:extLst>
          </p:cNvPr>
          <p:cNvSpPr txBox="1"/>
          <p:nvPr/>
        </p:nvSpPr>
        <p:spPr>
          <a:xfrm>
            <a:off x="2536267" y="7085814"/>
            <a:ext cx="4108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E5F41E1C-5C83-974F-9376-07AA8943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46" y="4499713"/>
            <a:ext cx="2062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C2F9C-D8DF-4145-B2FF-B8F1923C29A6}"/>
              </a:ext>
            </a:extLst>
          </p:cNvPr>
          <p:cNvSpPr txBox="1"/>
          <p:nvPr/>
        </p:nvSpPr>
        <p:spPr>
          <a:xfrm>
            <a:off x="7769845" y="7040094"/>
            <a:ext cx="4108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CA969CDD-6BDB-3D48-ABD7-DBD0E1260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424" y="4499713"/>
            <a:ext cx="2062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C7654-77B5-DC46-8EA2-79FD7729E46C}"/>
              </a:ext>
            </a:extLst>
          </p:cNvPr>
          <p:cNvSpPr txBox="1"/>
          <p:nvPr/>
        </p:nvSpPr>
        <p:spPr>
          <a:xfrm>
            <a:off x="13003423" y="7040094"/>
            <a:ext cx="4108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F17B4B3B-D6BE-4241-9809-546ECD23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02" y="4499713"/>
            <a:ext cx="2062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5F644-9298-5C41-B2F6-CCB525BEE9E0}"/>
              </a:ext>
            </a:extLst>
          </p:cNvPr>
          <p:cNvSpPr txBox="1"/>
          <p:nvPr/>
        </p:nvSpPr>
        <p:spPr>
          <a:xfrm>
            <a:off x="18237001" y="7040094"/>
            <a:ext cx="4108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uli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CFE20C05-2DA1-8F49-B374-102A3B5E4FFF}"/>
              </a:ext>
            </a:extLst>
          </p:cNvPr>
          <p:cNvSpPr txBox="1"/>
          <p:nvPr/>
        </p:nvSpPr>
        <p:spPr>
          <a:xfrm>
            <a:off x="2536267" y="5561096"/>
            <a:ext cx="41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FE4D6173-2215-AF4E-A7AE-ED6996BCD9B0}"/>
              </a:ext>
            </a:extLst>
          </p:cNvPr>
          <p:cNvSpPr txBox="1"/>
          <p:nvPr/>
        </p:nvSpPr>
        <p:spPr>
          <a:xfrm>
            <a:off x="7769844" y="5561096"/>
            <a:ext cx="41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4A1AC590-7E7D-334E-8ED8-6E1E8BAE5397}"/>
              </a:ext>
            </a:extLst>
          </p:cNvPr>
          <p:cNvSpPr txBox="1"/>
          <p:nvPr/>
        </p:nvSpPr>
        <p:spPr>
          <a:xfrm>
            <a:off x="13003421" y="5561096"/>
            <a:ext cx="41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547745AF-34B9-2D41-BF80-3A44D6B363FC}"/>
              </a:ext>
            </a:extLst>
          </p:cNvPr>
          <p:cNvSpPr txBox="1"/>
          <p:nvPr/>
        </p:nvSpPr>
        <p:spPr>
          <a:xfrm>
            <a:off x="18236998" y="5561096"/>
            <a:ext cx="41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6873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D1C49-E317-5449-A65F-413BAA464224}"/>
              </a:ext>
            </a:extLst>
          </p:cNvPr>
          <p:cNvGrpSpPr/>
          <p:nvPr/>
        </p:nvGrpSpPr>
        <p:grpSpPr>
          <a:xfrm>
            <a:off x="5952399" y="4270562"/>
            <a:ext cx="12472847" cy="5174876"/>
            <a:chOff x="5952399" y="1787100"/>
            <a:chExt cx="12472847" cy="5174876"/>
          </a:xfrm>
        </p:grpSpPr>
        <p:sp>
          <p:nvSpPr>
            <p:cNvPr id="19" name="Rectángulo 4">
              <a:extLst>
                <a:ext uri="{FF2B5EF4-FFF2-40B4-BE49-F238E27FC236}">
                  <a16:creationId xmlns:a16="http://schemas.microsoft.com/office/drawing/2014/main" id="{F6943C6A-FD7E-4741-937A-00EE821D3052}"/>
                </a:ext>
              </a:extLst>
            </p:cNvPr>
            <p:cNvSpPr/>
            <p:nvPr/>
          </p:nvSpPr>
          <p:spPr>
            <a:xfrm>
              <a:off x="9074830" y="1787100"/>
              <a:ext cx="6227987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bg1"/>
                  </a:solidFill>
                  <a:latin typeface="Montserrat" pitchFamily="2" charset="77"/>
                </a:rPr>
                <a:t>thanks</a:t>
              </a:r>
            </a:p>
          </p:txBody>
        </p:sp>
        <p:sp>
          <p:nvSpPr>
            <p:cNvPr id="20" name="Rectángulo 1272">
              <a:extLst>
                <a:ext uri="{FF2B5EF4-FFF2-40B4-BE49-F238E27FC236}">
                  <a16:creationId xmlns:a16="http://schemas.microsoft.com/office/drawing/2014/main" id="{DED67753-B3E7-804C-9F0B-BC3E5311C28B}"/>
                </a:ext>
              </a:extLst>
            </p:cNvPr>
            <p:cNvSpPr/>
            <p:nvPr/>
          </p:nvSpPr>
          <p:spPr>
            <a:xfrm>
              <a:off x="7309926" y="3329454"/>
              <a:ext cx="9757799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accent2"/>
                  </a:solidFill>
                  <a:latin typeface="Montserrat" pitchFamily="2" charset="77"/>
                </a:rPr>
                <a:t>for coming</a:t>
              </a:r>
            </a:p>
          </p:txBody>
        </p:sp>
        <p:sp>
          <p:nvSpPr>
            <p:cNvPr id="21" name="Rectángulo 5">
              <a:extLst>
                <a:ext uri="{FF2B5EF4-FFF2-40B4-BE49-F238E27FC236}">
                  <a16:creationId xmlns:a16="http://schemas.microsoft.com/office/drawing/2014/main" id="{44046B01-0968-644F-939E-9A14F5083157}"/>
                </a:ext>
              </a:extLst>
            </p:cNvPr>
            <p:cNvSpPr/>
            <p:nvPr/>
          </p:nvSpPr>
          <p:spPr>
            <a:xfrm>
              <a:off x="5952399" y="5576981"/>
              <a:ext cx="124728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</a:t>
              </a:r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a cough, fever, and in more severe cases, difficulty breathing.</a:t>
              </a:r>
            </a:p>
            <a:p>
              <a:pPr algn="ctr"/>
              <a:endParaRPr lang="es-MX" sz="2800" dirty="0">
                <a:solidFill>
                  <a:schemeClr val="bg1"/>
                </a:solidFill>
                <a:latin typeface="Muli Light" pitchFamily="2" charset="77"/>
              </a:endParaRPr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F6F2E4B1-1B2F-014D-9027-EB137EDD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91" y="8913753"/>
            <a:ext cx="3567562" cy="3498363"/>
          </a:xfrm>
          <a:custGeom>
            <a:avLst/>
            <a:gdLst>
              <a:gd name="connsiteX0" fmla="*/ 1831775 w 3567562"/>
              <a:gd name="connsiteY0" fmla="*/ 0 h 3498363"/>
              <a:gd name="connsiteX1" fmla="*/ 1970637 w 3567562"/>
              <a:gd name="connsiteY1" fmla="*/ 138863 h 3498363"/>
              <a:gd name="connsiteX2" fmla="*/ 1922648 w 3567562"/>
              <a:gd name="connsiteY2" fmla="*/ 234841 h 3498363"/>
              <a:gd name="connsiteX3" fmla="*/ 1905996 w 3567562"/>
              <a:gd name="connsiteY3" fmla="*/ 244370 h 3498363"/>
              <a:gd name="connsiteX4" fmla="*/ 1908291 w 3567562"/>
              <a:gd name="connsiteY4" fmla="*/ 282984 h 3498363"/>
              <a:gd name="connsiteX5" fmla="*/ 1932319 w 3567562"/>
              <a:gd name="connsiteY5" fmla="*/ 687297 h 3498363"/>
              <a:gd name="connsiteX6" fmla="*/ 1933071 w 3567562"/>
              <a:gd name="connsiteY6" fmla="*/ 699937 h 3498363"/>
              <a:gd name="connsiteX7" fmla="*/ 1942244 w 3567562"/>
              <a:gd name="connsiteY7" fmla="*/ 700394 h 3498363"/>
              <a:gd name="connsiteX8" fmla="*/ 2172664 w 3567562"/>
              <a:gd name="connsiteY8" fmla="*/ 747152 h 3498363"/>
              <a:gd name="connsiteX9" fmla="*/ 2279035 w 3567562"/>
              <a:gd name="connsiteY9" fmla="*/ 786186 h 3498363"/>
              <a:gd name="connsiteX10" fmla="*/ 2280438 w 3567562"/>
              <a:gd name="connsiteY10" fmla="*/ 780866 h 3498363"/>
              <a:gd name="connsiteX11" fmla="*/ 2361819 w 3567562"/>
              <a:gd name="connsiteY11" fmla="*/ 472195 h 3498363"/>
              <a:gd name="connsiteX12" fmla="*/ 2362506 w 3567562"/>
              <a:gd name="connsiteY12" fmla="*/ 469587 h 3498363"/>
              <a:gd name="connsiteX13" fmla="*/ 2360671 w 3567562"/>
              <a:gd name="connsiteY13" fmla="*/ 459195 h 3498363"/>
              <a:gd name="connsiteX14" fmla="*/ 2518469 w 3567562"/>
              <a:gd name="connsiteY14" fmla="*/ 277727 h 3498363"/>
              <a:gd name="connsiteX15" fmla="*/ 2699937 w 3567562"/>
              <a:gd name="connsiteY15" fmla="*/ 459195 h 3498363"/>
              <a:gd name="connsiteX16" fmla="*/ 2518469 w 3567562"/>
              <a:gd name="connsiteY16" fmla="*/ 616993 h 3498363"/>
              <a:gd name="connsiteX17" fmla="*/ 2499578 w 3567562"/>
              <a:gd name="connsiteY17" fmla="*/ 613222 h 3498363"/>
              <a:gd name="connsiteX18" fmla="*/ 2495052 w 3567562"/>
              <a:gd name="connsiteY18" fmla="*/ 629819 h 3498363"/>
              <a:gd name="connsiteX19" fmla="*/ 2443955 w 3567562"/>
              <a:gd name="connsiteY19" fmla="*/ 817165 h 3498363"/>
              <a:gd name="connsiteX20" fmla="*/ 2430658 w 3567562"/>
              <a:gd name="connsiteY20" fmla="*/ 865916 h 3498363"/>
              <a:gd name="connsiteX21" fmla="*/ 2477119 w 3567562"/>
              <a:gd name="connsiteY21" fmla="*/ 894449 h 3498363"/>
              <a:gd name="connsiteX22" fmla="*/ 2720538 w 3567562"/>
              <a:gd name="connsiteY22" fmla="*/ 1119391 h 3498363"/>
              <a:gd name="connsiteX23" fmla="*/ 2736127 w 3567562"/>
              <a:gd name="connsiteY23" fmla="*/ 1140711 h 3498363"/>
              <a:gd name="connsiteX24" fmla="*/ 2738460 w 3567562"/>
              <a:gd name="connsiteY24" fmla="*/ 1138113 h 3498363"/>
              <a:gd name="connsiteX25" fmla="*/ 3046696 w 3567562"/>
              <a:gd name="connsiteY25" fmla="*/ 740356 h 3498363"/>
              <a:gd name="connsiteX26" fmla="*/ 3063851 w 3567562"/>
              <a:gd name="connsiteY26" fmla="*/ 718219 h 3498363"/>
              <a:gd name="connsiteX27" fmla="*/ 3063536 w 3567562"/>
              <a:gd name="connsiteY27" fmla="*/ 717654 h 3498363"/>
              <a:gd name="connsiteX28" fmla="*/ 3054984 w 3567562"/>
              <a:gd name="connsiteY28" fmla="*/ 675549 h 3498363"/>
              <a:gd name="connsiteX29" fmla="*/ 3161811 w 3567562"/>
              <a:gd name="connsiteY29" fmla="*/ 573162 h 3498363"/>
              <a:gd name="connsiteX30" fmla="*/ 3218352 w 3567562"/>
              <a:gd name="connsiteY30" fmla="*/ 577970 h 3498363"/>
              <a:gd name="connsiteX31" fmla="*/ 3324541 w 3567562"/>
              <a:gd name="connsiteY31" fmla="*/ 705574 h 3498363"/>
              <a:gd name="connsiteX32" fmla="*/ 3217714 w 3567562"/>
              <a:gd name="connsiteY32" fmla="*/ 807961 h 3498363"/>
              <a:gd name="connsiteX33" fmla="*/ 3166047 w 3567562"/>
              <a:gd name="connsiteY33" fmla="*/ 803568 h 3498363"/>
              <a:gd name="connsiteX34" fmla="*/ 3134586 w 3567562"/>
              <a:gd name="connsiteY34" fmla="*/ 843302 h 3498363"/>
              <a:gd name="connsiteX35" fmla="*/ 2838015 w 3567562"/>
              <a:gd name="connsiteY35" fmla="*/ 1217864 h 3498363"/>
              <a:gd name="connsiteX36" fmla="*/ 2815998 w 3567562"/>
              <a:gd name="connsiteY36" fmla="*/ 1231322 h 3498363"/>
              <a:gd name="connsiteX37" fmla="*/ 2800717 w 3567562"/>
              <a:gd name="connsiteY37" fmla="*/ 1233791 h 3498363"/>
              <a:gd name="connsiteX38" fmla="*/ 2842450 w 3567562"/>
              <a:gd name="connsiteY38" fmla="*/ 1304184 h 3498363"/>
              <a:gd name="connsiteX39" fmla="*/ 2927545 w 3567562"/>
              <a:gd name="connsiteY39" fmla="*/ 1511029 h 3498363"/>
              <a:gd name="connsiteX40" fmla="*/ 2949470 w 3567562"/>
              <a:gd name="connsiteY40" fmla="*/ 1598739 h 3498363"/>
              <a:gd name="connsiteX41" fmla="*/ 2982708 w 3567562"/>
              <a:gd name="connsiteY41" fmla="*/ 1593604 h 3498363"/>
              <a:gd name="connsiteX42" fmla="*/ 3123457 w 3567562"/>
              <a:gd name="connsiteY42" fmla="*/ 1571859 h 3498363"/>
              <a:gd name="connsiteX43" fmla="*/ 3135917 w 3567562"/>
              <a:gd name="connsiteY43" fmla="*/ 1569934 h 3498363"/>
              <a:gd name="connsiteX44" fmla="*/ 3183139 w 3567562"/>
              <a:gd name="connsiteY44" fmla="*/ 1515877 h 3498363"/>
              <a:gd name="connsiteX45" fmla="*/ 3253081 w 3567562"/>
              <a:gd name="connsiteY45" fmla="*/ 1482565 h 3498363"/>
              <a:gd name="connsiteX46" fmla="*/ 3317407 w 3567562"/>
              <a:gd name="connsiteY46" fmla="*/ 1477843 h 3498363"/>
              <a:gd name="connsiteX47" fmla="*/ 3473628 w 3567562"/>
              <a:gd name="connsiteY47" fmla="*/ 1621428 h 3498363"/>
              <a:gd name="connsiteX48" fmla="*/ 3334765 w 3567562"/>
              <a:gd name="connsiteY48" fmla="*/ 1833806 h 3498363"/>
              <a:gd name="connsiteX49" fmla="*/ 3150976 w 3567562"/>
              <a:gd name="connsiteY49" fmla="*/ 1772926 h 3498363"/>
              <a:gd name="connsiteX50" fmla="*/ 3148562 w 3567562"/>
              <a:gd name="connsiteY50" fmla="*/ 1768342 h 3498363"/>
              <a:gd name="connsiteX51" fmla="*/ 3078733 w 3567562"/>
              <a:gd name="connsiteY51" fmla="*/ 1778359 h 3498363"/>
              <a:gd name="connsiteX52" fmla="*/ 2974812 w 3567562"/>
              <a:gd name="connsiteY52" fmla="*/ 1793267 h 3498363"/>
              <a:gd name="connsiteX53" fmla="*/ 2977682 w 3567562"/>
              <a:gd name="connsiteY53" fmla="*/ 1851747 h 3498363"/>
              <a:gd name="connsiteX54" fmla="*/ 2955076 w 3567562"/>
              <a:gd name="connsiteY54" fmla="*/ 2080975 h 3498363"/>
              <a:gd name="connsiteX55" fmla="*/ 2938392 w 3567562"/>
              <a:gd name="connsiteY55" fmla="*/ 2146777 h 3498363"/>
              <a:gd name="connsiteX56" fmla="*/ 3005096 w 3567562"/>
              <a:gd name="connsiteY56" fmla="*/ 2169005 h 3498363"/>
              <a:gd name="connsiteX57" fmla="*/ 3310689 w 3567562"/>
              <a:gd name="connsiteY57" fmla="*/ 2270840 h 3498363"/>
              <a:gd name="connsiteX58" fmla="*/ 3338554 w 3567562"/>
              <a:gd name="connsiteY58" fmla="*/ 2280126 h 3498363"/>
              <a:gd name="connsiteX59" fmla="*/ 3363480 w 3567562"/>
              <a:gd name="connsiteY59" fmla="*/ 2256875 h 3498363"/>
              <a:gd name="connsiteX60" fmla="*/ 3404194 w 3567562"/>
              <a:gd name="connsiteY60" fmla="*/ 2244326 h 3498363"/>
              <a:gd name="connsiteX61" fmla="*/ 3567562 w 3567562"/>
              <a:gd name="connsiteY61" fmla="*/ 2341905 h 3498363"/>
              <a:gd name="connsiteX62" fmla="*/ 3461373 w 3567562"/>
              <a:gd name="connsiteY62" fmla="*/ 2469509 h 3498363"/>
              <a:gd name="connsiteX63" fmla="*/ 3358247 w 3567562"/>
              <a:gd name="connsiteY63" fmla="*/ 2457311 h 3498363"/>
              <a:gd name="connsiteX64" fmla="*/ 3339192 w 3567562"/>
              <a:gd name="connsiteY64" fmla="*/ 2438555 h 3498363"/>
              <a:gd name="connsiteX65" fmla="*/ 3324709 w 3567562"/>
              <a:gd name="connsiteY65" fmla="*/ 2432328 h 3498363"/>
              <a:gd name="connsiteX66" fmla="*/ 2918989 w 3567562"/>
              <a:gd name="connsiteY66" fmla="*/ 2291073 h 3498363"/>
              <a:gd name="connsiteX67" fmla="*/ 2893866 w 3567562"/>
              <a:gd name="connsiteY67" fmla="*/ 2282326 h 3498363"/>
              <a:gd name="connsiteX68" fmla="*/ 2889842 w 3567562"/>
              <a:gd name="connsiteY68" fmla="*/ 2293411 h 3498363"/>
              <a:gd name="connsiteX69" fmla="*/ 2785854 w 3567562"/>
              <a:gd name="connsiteY69" fmla="*/ 2484809 h 3498363"/>
              <a:gd name="connsiteX70" fmla="*/ 2753794 w 3567562"/>
              <a:gd name="connsiteY70" fmla="*/ 2527259 h 3498363"/>
              <a:gd name="connsiteX71" fmla="*/ 2805107 w 3567562"/>
              <a:gd name="connsiteY71" fmla="*/ 2589781 h 3498363"/>
              <a:gd name="connsiteX72" fmla="*/ 2998123 w 3567562"/>
              <a:gd name="connsiteY72" fmla="*/ 2824960 h 3498363"/>
              <a:gd name="connsiteX73" fmla="*/ 3010286 w 3567562"/>
              <a:gd name="connsiteY73" fmla="*/ 2839780 h 3498363"/>
              <a:gd name="connsiteX74" fmla="*/ 3022312 w 3567562"/>
              <a:gd name="connsiteY74" fmla="*/ 2834503 h 3498363"/>
              <a:gd name="connsiteX75" fmla="*/ 3185680 w 3567562"/>
              <a:gd name="connsiteY75" fmla="*/ 2932082 h 3498363"/>
              <a:gd name="connsiteX76" fmla="*/ 3079491 w 3567562"/>
              <a:gd name="connsiteY76" fmla="*/ 3059686 h 3498363"/>
              <a:gd name="connsiteX77" fmla="*/ 2916123 w 3567562"/>
              <a:gd name="connsiteY77" fmla="*/ 2984625 h 3498363"/>
              <a:gd name="connsiteX78" fmla="*/ 2921228 w 3567562"/>
              <a:gd name="connsiteY78" fmla="*/ 2932669 h 3498363"/>
              <a:gd name="connsiteX79" fmla="*/ 2922559 w 3567562"/>
              <a:gd name="connsiteY79" fmla="*/ 2929388 h 3498363"/>
              <a:gd name="connsiteX80" fmla="*/ 2917148 w 3567562"/>
              <a:gd name="connsiteY80" fmla="*/ 2924237 h 3498363"/>
              <a:gd name="connsiteX81" fmla="*/ 2713500 w 3567562"/>
              <a:gd name="connsiteY81" fmla="*/ 2689397 h 3498363"/>
              <a:gd name="connsiteX82" fmla="*/ 2664085 w 3567562"/>
              <a:gd name="connsiteY82" fmla="*/ 2632413 h 3498363"/>
              <a:gd name="connsiteX83" fmla="*/ 2646988 w 3567562"/>
              <a:gd name="connsiteY83" fmla="*/ 2650925 h 3498363"/>
              <a:gd name="connsiteX84" fmla="*/ 2381770 w 3567562"/>
              <a:gd name="connsiteY84" fmla="*/ 2843411 h 3498363"/>
              <a:gd name="connsiteX85" fmla="*/ 2317914 w 3567562"/>
              <a:gd name="connsiteY85" fmla="*/ 2872889 h 3498363"/>
              <a:gd name="connsiteX86" fmla="*/ 2320936 w 3567562"/>
              <a:gd name="connsiteY86" fmla="*/ 2886536 h 3498363"/>
              <a:gd name="connsiteX87" fmla="*/ 2367782 w 3567562"/>
              <a:gd name="connsiteY87" fmla="*/ 3098085 h 3498363"/>
              <a:gd name="connsiteX88" fmla="*/ 2374038 w 3567562"/>
              <a:gd name="connsiteY88" fmla="*/ 3126332 h 3498363"/>
              <a:gd name="connsiteX89" fmla="*/ 2380125 w 3567562"/>
              <a:gd name="connsiteY89" fmla="*/ 3128526 h 3498363"/>
              <a:gd name="connsiteX90" fmla="*/ 2459758 w 3567562"/>
              <a:gd name="connsiteY90" fmla="*/ 3280643 h 3498363"/>
              <a:gd name="connsiteX91" fmla="*/ 2300648 w 3567562"/>
              <a:gd name="connsiteY91" fmla="*/ 3463620 h 3498363"/>
              <a:gd name="connsiteX92" fmla="*/ 2117672 w 3567562"/>
              <a:gd name="connsiteY92" fmla="*/ 3304510 h 3498363"/>
              <a:gd name="connsiteX93" fmla="*/ 2167394 w 3567562"/>
              <a:gd name="connsiteY93" fmla="*/ 3174239 h 3498363"/>
              <a:gd name="connsiteX94" fmla="*/ 2193529 w 3567562"/>
              <a:gd name="connsiteY94" fmla="*/ 3154415 h 3498363"/>
              <a:gd name="connsiteX95" fmla="*/ 2178263 w 3567562"/>
              <a:gd name="connsiteY95" fmla="*/ 3085478 h 3498363"/>
              <a:gd name="connsiteX96" fmla="*/ 2155376 w 3567562"/>
              <a:gd name="connsiteY96" fmla="*/ 2982124 h 3498363"/>
              <a:gd name="connsiteX97" fmla="*/ 2144832 w 3567562"/>
              <a:gd name="connsiteY97" fmla="*/ 2934510 h 3498363"/>
              <a:gd name="connsiteX98" fmla="*/ 2059876 w 3567562"/>
              <a:gd name="connsiteY98" fmla="*/ 2955137 h 3498363"/>
              <a:gd name="connsiteX99" fmla="*/ 1820252 w 3567562"/>
              <a:gd name="connsiteY99" fmla="*/ 2977682 h 3498363"/>
              <a:gd name="connsiteX100" fmla="*/ 1593284 w 3567562"/>
              <a:gd name="connsiteY100" fmla="*/ 2955137 h 3498363"/>
              <a:gd name="connsiteX101" fmla="*/ 1522038 w 3567562"/>
              <a:gd name="connsiteY101" fmla="*/ 2937059 h 3498363"/>
              <a:gd name="connsiteX102" fmla="*/ 1496429 w 3567562"/>
              <a:gd name="connsiteY102" fmla="*/ 3003261 h 3498363"/>
              <a:gd name="connsiteX103" fmla="*/ 1387118 w 3567562"/>
              <a:gd name="connsiteY103" fmla="*/ 3285839 h 3498363"/>
              <a:gd name="connsiteX104" fmla="*/ 1385945 w 3567562"/>
              <a:gd name="connsiteY104" fmla="*/ 3288871 h 3498363"/>
              <a:gd name="connsiteX105" fmla="*/ 1401660 w 3567562"/>
              <a:gd name="connsiteY105" fmla="*/ 3308915 h 3498363"/>
              <a:gd name="connsiteX106" fmla="*/ 1415188 w 3567562"/>
              <a:gd name="connsiteY106" fmla="*/ 3363468 h 3498363"/>
              <a:gd name="connsiteX107" fmla="*/ 1284494 w 3567562"/>
              <a:gd name="connsiteY107" fmla="*/ 3498363 h 3498363"/>
              <a:gd name="connsiteX108" fmla="*/ 1145632 w 3567562"/>
              <a:gd name="connsiteY108" fmla="*/ 3363468 h 3498363"/>
              <a:gd name="connsiteX109" fmla="*/ 1228337 w 3567562"/>
              <a:gd name="connsiteY109" fmla="*/ 3238492 h 3498363"/>
              <a:gd name="connsiteX110" fmla="*/ 1251513 w 3567562"/>
              <a:gd name="connsiteY110" fmla="*/ 3234398 h 3498363"/>
              <a:gd name="connsiteX111" fmla="*/ 1252871 w 3567562"/>
              <a:gd name="connsiteY111" fmla="*/ 3231019 h 3498363"/>
              <a:gd name="connsiteX112" fmla="*/ 1386649 w 3567562"/>
              <a:gd name="connsiteY112" fmla="*/ 2898001 h 3498363"/>
              <a:gd name="connsiteX113" fmla="*/ 1388737 w 3567562"/>
              <a:gd name="connsiteY113" fmla="*/ 2892803 h 3498363"/>
              <a:gd name="connsiteX114" fmla="*/ 1381909 w 3567562"/>
              <a:gd name="connsiteY114" fmla="*/ 2890334 h 3498363"/>
              <a:gd name="connsiteX115" fmla="*/ 886560 w 3567562"/>
              <a:gd name="connsiteY115" fmla="*/ 2484809 h 3498363"/>
              <a:gd name="connsiteX116" fmla="*/ 868123 w 3567562"/>
              <a:gd name="connsiteY116" fmla="*/ 2454465 h 3498363"/>
              <a:gd name="connsiteX117" fmla="*/ 764078 w 3567562"/>
              <a:gd name="connsiteY117" fmla="*/ 2516079 h 3498363"/>
              <a:gd name="connsiteX118" fmla="*/ 402596 w 3567562"/>
              <a:gd name="connsiteY118" fmla="*/ 2730142 h 3498363"/>
              <a:gd name="connsiteX119" fmla="*/ 399631 w 3567562"/>
              <a:gd name="connsiteY119" fmla="*/ 2731898 h 3498363"/>
              <a:gd name="connsiteX120" fmla="*/ 398951 w 3567562"/>
              <a:gd name="connsiteY120" fmla="*/ 2734694 h 3498363"/>
              <a:gd name="connsiteX121" fmla="*/ 275492 w 3567562"/>
              <a:gd name="connsiteY121" fmla="*/ 2804146 h 3498363"/>
              <a:gd name="connsiteX122" fmla="*/ 173589 w 3567562"/>
              <a:gd name="connsiteY122" fmla="*/ 2694394 h 3498363"/>
              <a:gd name="connsiteX123" fmla="*/ 275492 w 3567562"/>
              <a:gd name="connsiteY123" fmla="*/ 2568964 h 3498363"/>
              <a:gd name="connsiteX124" fmla="*/ 329383 w 3567562"/>
              <a:gd name="connsiteY124" fmla="*/ 2577538 h 3498363"/>
              <a:gd name="connsiteX125" fmla="*/ 342590 w 3567562"/>
              <a:gd name="connsiteY125" fmla="*/ 2585294 h 3498363"/>
              <a:gd name="connsiteX126" fmla="*/ 385065 w 3567562"/>
              <a:gd name="connsiteY126" fmla="*/ 2560821 h 3498363"/>
              <a:gd name="connsiteX127" fmla="*/ 792677 w 3567562"/>
              <a:gd name="connsiteY127" fmla="*/ 2325965 h 3498363"/>
              <a:gd name="connsiteX128" fmla="*/ 798469 w 3567562"/>
              <a:gd name="connsiteY128" fmla="*/ 2326060 h 3498363"/>
              <a:gd name="connsiteX129" fmla="*/ 782772 w 3567562"/>
              <a:gd name="connsiteY129" fmla="*/ 2293411 h 3498363"/>
              <a:gd name="connsiteX130" fmla="*/ 694316 w 3567562"/>
              <a:gd name="connsiteY130" fmla="*/ 1851747 h 3498363"/>
              <a:gd name="connsiteX131" fmla="*/ 694730 w 3567562"/>
              <a:gd name="connsiteY131" fmla="*/ 1843426 h 3498363"/>
              <a:gd name="connsiteX132" fmla="*/ 651052 w 3567562"/>
              <a:gd name="connsiteY132" fmla="*/ 1846163 h 3498363"/>
              <a:gd name="connsiteX133" fmla="*/ 358463 w 3567562"/>
              <a:gd name="connsiteY133" fmla="*/ 1864496 h 3498363"/>
              <a:gd name="connsiteX134" fmla="*/ 339688 w 3567562"/>
              <a:gd name="connsiteY134" fmla="*/ 1865672 h 3498363"/>
              <a:gd name="connsiteX135" fmla="*/ 320819 w 3567562"/>
              <a:gd name="connsiteY135" fmla="*/ 1911790 h 3498363"/>
              <a:gd name="connsiteX136" fmla="*/ 130003 w 3567562"/>
              <a:gd name="connsiteY136" fmla="*/ 1972670 h 3498363"/>
              <a:gd name="connsiteX137" fmla="*/ 0 w 3567562"/>
              <a:gd name="connsiteY137" fmla="*/ 1760292 h 3498363"/>
              <a:gd name="connsiteX138" fmla="*/ 161108 w 3567562"/>
              <a:gd name="connsiteY138" fmla="*/ 1616707 h 3498363"/>
              <a:gd name="connsiteX139" fmla="*/ 243756 w 3567562"/>
              <a:gd name="connsiteY139" fmla="*/ 1621429 h 3498363"/>
              <a:gd name="connsiteX140" fmla="*/ 297967 w 3567562"/>
              <a:gd name="connsiteY140" fmla="*/ 1654741 h 3498363"/>
              <a:gd name="connsiteX141" fmla="*/ 321839 w 3567562"/>
              <a:gd name="connsiteY141" fmla="*/ 1689424 h 3498363"/>
              <a:gd name="connsiteX142" fmla="*/ 443951 w 3567562"/>
              <a:gd name="connsiteY142" fmla="*/ 1685426 h 3498363"/>
              <a:gd name="connsiteX143" fmla="*/ 636231 w 3567562"/>
              <a:gd name="connsiteY143" fmla="*/ 1679131 h 3498363"/>
              <a:gd name="connsiteX144" fmla="*/ 708850 w 3567562"/>
              <a:gd name="connsiteY144" fmla="*/ 1676754 h 3498363"/>
              <a:gd name="connsiteX145" fmla="*/ 717183 w 3567562"/>
              <a:gd name="connsiteY145" fmla="*/ 1621165 h 3498363"/>
              <a:gd name="connsiteX146" fmla="*/ 830173 w 3567562"/>
              <a:gd name="connsiteY146" fmla="*/ 1304184 h 3498363"/>
              <a:gd name="connsiteX147" fmla="*/ 863152 w 3567562"/>
              <a:gd name="connsiteY147" fmla="*/ 1248349 h 3498363"/>
              <a:gd name="connsiteX148" fmla="*/ 831494 w 3567562"/>
              <a:gd name="connsiteY148" fmla="*/ 1219051 h 3498363"/>
              <a:gd name="connsiteX149" fmla="*/ 483217 w 3567562"/>
              <a:gd name="connsiteY149" fmla="*/ 896743 h 3498363"/>
              <a:gd name="connsiteX150" fmla="*/ 477147 w 3567562"/>
              <a:gd name="connsiteY150" fmla="*/ 889134 h 3498363"/>
              <a:gd name="connsiteX151" fmla="*/ 443147 w 3567562"/>
              <a:gd name="connsiteY151" fmla="*/ 894769 h 3498363"/>
              <a:gd name="connsiteX152" fmla="*/ 312453 w 3567562"/>
              <a:gd name="connsiteY152" fmla="*/ 792867 h 3498363"/>
              <a:gd name="connsiteX153" fmla="*/ 443147 w 3567562"/>
              <a:gd name="connsiteY153" fmla="*/ 659609 h 3498363"/>
              <a:gd name="connsiteX154" fmla="*/ 582010 w 3567562"/>
              <a:gd name="connsiteY154" fmla="*/ 792867 h 3498363"/>
              <a:gd name="connsiteX155" fmla="*/ 577540 w 3567562"/>
              <a:gd name="connsiteY155" fmla="*/ 808525 h 3498363"/>
              <a:gd name="connsiteX156" fmla="*/ 637370 w 3567562"/>
              <a:gd name="connsiteY156" fmla="*/ 863895 h 3498363"/>
              <a:gd name="connsiteX157" fmla="*/ 900618 w 3567562"/>
              <a:gd name="connsiteY157" fmla="*/ 1107515 h 3498363"/>
              <a:gd name="connsiteX158" fmla="*/ 936136 w 3567562"/>
              <a:gd name="connsiteY158" fmla="*/ 1140384 h 3498363"/>
              <a:gd name="connsiteX159" fmla="*/ 951366 w 3567562"/>
              <a:gd name="connsiteY159" fmla="*/ 1119391 h 3498363"/>
              <a:gd name="connsiteX160" fmla="*/ 1190650 w 3567562"/>
              <a:gd name="connsiteY160" fmla="*/ 894449 h 3498363"/>
              <a:gd name="connsiteX161" fmla="*/ 1223389 w 3567562"/>
              <a:gd name="connsiteY161" fmla="*/ 873798 h 3498363"/>
              <a:gd name="connsiteX162" fmla="*/ 1188926 w 3567562"/>
              <a:gd name="connsiteY162" fmla="*/ 814695 h 3498363"/>
              <a:gd name="connsiteX163" fmla="*/ 1126470 w 3567562"/>
              <a:gd name="connsiteY163" fmla="*/ 707586 h 3498363"/>
              <a:gd name="connsiteX164" fmla="*/ 1120457 w 3567562"/>
              <a:gd name="connsiteY164" fmla="*/ 697273 h 3498363"/>
              <a:gd name="connsiteX165" fmla="*/ 1116212 w 3567562"/>
              <a:gd name="connsiteY165" fmla="*/ 697220 h 3498363"/>
              <a:gd name="connsiteX166" fmla="*/ 1076200 w 3567562"/>
              <a:gd name="connsiteY166" fmla="*/ 689264 h 3498363"/>
              <a:gd name="connsiteX167" fmla="*/ 970010 w 3567562"/>
              <a:gd name="connsiteY167" fmla="*/ 482410 h 3498363"/>
              <a:gd name="connsiteX168" fmla="*/ 1107852 w 3567562"/>
              <a:gd name="connsiteY168" fmla="*/ 370530 h 3498363"/>
              <a:gd name="connsiteX169" fmla="*/ 1182389 w 3567562"/>
              <a:gd name="connsiteY169" fmla="*/ 378983 h 3498363"/>
              <a:gd name="connsiteX170" fmla="*/ 1321251 w 3567562"/>
              <a:gd name="connsiteY170" fmla="*/ 585837 h 3498363"/>
              <a:gd name="connsiteX171" fmla="*/ 1287557 w 3567562"/>
              <a:gd name="connsiteY171" fmla="*/ 640037 h 3498363"/>
              <a:gd name="connsiteX172" fmla="*/ 1287098 w 3567562"/>
              <a:gd name="connsiteY172" fmla="*/ 640347 h 3498363"/>
              <a:gd name="connsiteX173" fmla="*/ 1323173 w 3567562"/>
              <a:gd name="connsiteY173" fmla="*/ 706531 h 3498363"/>
              <a:gd name="connsiteX174" fmla="*/ 1370048 w 3567562"/>
              <a:gd name="connsiteY174" fmla="*/ 792528 h 3498363"/>
              <a:gd name="connsiteX175" fmla="*/ 1381909 w 3567562"/>
              <a:gd name="connsiteY175" fmla="*/ 786586 h 3498363"/>
              <a:gd name="connsiteX176" fmla="*/ 1705101 w 3567562"/>
              <a:gd name="connsiteY176" fmla="*/ 700394 h 3498363"/>
              <a:gd name="connsiteX177" fmla="*/ 1786830 w 3567562"/>
              <a:gd name="connsiteY177" fmla="*/ 696080 h 3498363"/>
              <a:gd name="connsiteX178" fmla="*/ 1783845 w 3567562"/>
              <a:gd name="connsiteY178" fmla="*/ 666147 h 3498363"/>
              <a:gd name="connsiteX179" fmla="*/ 1743078 w 3567562"/>
              <a:gd name="connsiteY179" fmla="*/ 257374 h 3498363"/>
              <a:gd name="connsiteX180" fmla="*/ 1741167 w 3567562"/>
              <a:gd name="connsiteY180" fmla="*/ 238210 h 3498363"/>
              <a:gd name="connsiteX181" fmla="*/ 1735797 w 3567562"/>
              <a:gd name="connsiteY181" fmla="*/ 234841 h 3498363"/>
              <a:gd name="connsiteX182" fmla="*/ 1701081 w 3567562"/>
              <a:gd name="connsiteY182" fmla="*/ 138863 h 3498363"/>
              <a:gd name="connsiteX183" fmla="*/ 1831775 w 3567562"/>
              <a:gd name="connsiteY183" fmla="*/ 0 h 34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567562" h="3498363">
                <a:moveTo>
                  <a:pt x="1831775" y="0"/>
                </a:moveTo>
                <a:cubicBezTo>
                  <a:pt x="1888954" y="0"/>
                  <a:pt x="1970637" y="57179"/>
                  <a:pt x="1970637" y="138863"/>
                </a:cubicBezTo>
                <a:cubicBezTo>
                  <a:pt x="1970637" y="179705"/>
                  <a:pt x="1950216" y="212378"/>
                  <a:pt x="1922648" y="234841"/>
                </a:cubicBezTo>
                <a:lnTo>
                  <a:pt x="1905996" y="244370"/>
                </a:lnTo>
                <a:lnTo>
                  <a:pt x="1908291" y="282984"/>
                </a:lnTo>
                <a:cubicBezTo>
                  <a:pt x="1922022" y="514020"/>
                  <a:pt x="1928887" y="629538"/>
                  <a:pt x="1932319" y="687297"/>
                </a:cubicBezTo>
                <a:lnTo>
                  <a:pt x="1933071" y="699937"/>
                </a:lnTo>
                <a:lnTo>
                  <a:pt x="1942244" y="700394"/>
                </a:lnTo>
                <a:cubicBezTo>
                  <a:pt x="2022172" y="708429"/>
                  <a:pt x="2099194" y="724292"/>
                  <a:pt x="2172664" y="747152"/>
                </a:cubicBezTo>
                <a:lnTo>
                  <a:pt x="2279035" y="786186"/>
                </a:lnTo>
                <a:lnTo>
                  <a:pt x="2280438" y="780866"/>
                </a:lnTo>
                <a:cubicBezTo>
                  <a:pt x="2337222" y="565487"/>
                  <a:pt x="2355764" y="495160"/>
                  <a:pt x="2361819" y="472195"/>
                </a:cubicBezTo>
                <a:lnTo>
                  <a:pt x="2362506" y="469587"/>
                </a:lnTo>
                <a:lnTo>
                  <a:pt x="2360671" y="459195"/>
                </a:lnTo>
                <a:cubicBezTo>
                  <a:pt x="2360671" y="356626"/>
                  <a:pt x="2415900" y="277727"/>
                  <a:pt x="2518469" y="277727"/>
                </a:cubicBezTo>
                <a:cubicBezTo>
                  <a:pt x="2621038" y="277727"/>
                  <a:pt x="2699937" y="356626"/>
                  <a:pt x="2699937" y="459195"/>
                </a:cubicBezTo>
                <a:cubicBezTo>
                  <a:pt x="2699937" y="538094"/>
                  <a:pt x="2621038" y="616993"/>
                  <a:pt x="2518469" y="616993"/>
                </a:cubicBezTo>
                <a:lnTo>
                  <a:pt x="2499578" y="613222"/>
                </a:lnTo>
                <a:lnTo>
                  <a:pt x="2495052" y="629819"/>
                </a:lnTo>
                <a:cubicBezTo>
                  <a:pt x="2475701" y="700767"/>
                  <a:pt x="2458770" y="762846"/>
                  <a:pt x="2443955" y="817165"/>
                </a:cubicBezTo>
                <a:lnTo>
                  <a:pt x="2430658" y="865916"/>
                </a:lnTo>
                <a:lnTo>
                  <a:pt x="2477119" y="894449"/>
                </a:lnTo>
                <a:cubicBezTo>
                  <a:pt x="2569158" y="957423"/>
                  <a:pt x="2651025" y="1033338"/>
                  <a:pt x="2720538" y="1119391"/>
                </a:cubicBezTo>
                <a:lnTo>
                  <a:pt x="2736127" y="1140711"/>
                </a:lnTo>
                <a:lnTo>
                  <a:pt x="2738460" y="1138113"/>
                </a:lnTo>
                <a:cubicBezTo>
                  <a:pt x="2914595" y="910824"/>
                  <a:pt x="3002662" y="797179"/>
                  <a:pt x="3046696" y="740356"/>
                </a:cubicBezTo>
                <a:lnTo>
                  <a:pt x="3063851" y="718219"/>
                </a:lnTo>
                <a:lnTo>
                  <a:pt x="3063536" y="717654"/>
                </a:lnTo>
                <a:cubicBezTo>
                  <a:pt x="3058047" y="703228"/>
                  <a:pt x="3054984" y="688685"/>
                  <a:pt x="3054984" y="675549"/>
                </a:cubicBezTo>
                <a:cubicBezTo>
                  <a:pt x="3073363" y="619253"/>
                  <a:pt x="3110121" y="579847"/>
                  <a:pt x="3161811" y="573162"/>
                </a:cubicBezTo>
                <a:cubicBezTo>
                  <a:pt x="3179042" y="570933"/>
                  <a:pt x="3197931" y="572341"/>
                  <a:pt x="3218352" y="577970"/>
                </a:cubicBezTo>
                <a:cubicBezTo>
                  <a:pt x="3300036" y="577970"/>
                  <a:pt x="3324541" y="653031"/>
                  <a:pt x="3324541" y="705574"/>
                </a:cubicBezTo>
                <a:cubicBezTo>
                  <a:pt x="3306162" y="761869"/>
                  <a:pt x="3269404" y="801276"/>
                  <a:pt x="3217714" y="807961"/>
                </a:cubicBezTo>
                <a:lnTo>
                  <a:pt x="3166047" y="803568"/>
                </a:lnTo>
                <a:lnTo>
                  <a:pt x="3134586" y="843302"/>
                </a:lnTo>
                <a:cubicBezTo>
                  <a:pt x="2838015" y="1217864"/>
                  <a:pt x="2838015" y="1217864"/>
                  <a:pt x="2838015" y="1217864"/>
                </a:cubicBezTo>
                <a:cubicBezTo>
                  <a:pt x="2832271" y="1223845"/>
                  <a:pt x="2824613" y="1228331"/>
                  <a:pt x="2815998" y="1231322"/>
                </a:cubicBezTo>
                <a:lnTo>
                  <a:pt x="2800717" y="1233791"/>
                </a:lnTo>
                <a:lnTo>
                  <a:pt x="2842450" y="1304184"/>
                </a:lnTo>
                <a:cubicBezTo>
                  <a:pt x="2877166" y="1369734"/>
                  <a:pt x="2905747" y="1438959"/>
                  <a:pt x="2927545" y="1511029"/>
                </a:cubicBezTo>
                <a:lnTo>
                  <a:pt x="2949470" y="1598739"/>
                </a:lnTo>
                <a:lnTo>
                  <a:pt x="2982708" y="1593604"/>
                </a:lnTo>
                <a:cubicBezTo>
                  <a:pt x="3048790" y="1583395"/>
                  <a:pt x="3093375" y="1576506"/>
                  <a:pt x="3123457" y="1571859"/>
                </a:cubicBezTo>
                <a:lnTo>
                  <a:pt x="3135917" y="1569934"/>
                </a:lnTo>
                <a:lnTo>
                  <a:pt x="3183139" y="1515877"/>
                </a:lnTo>
                <a:cubicBezTo>
                  <a:pt x="3203050" y="1500433"/>
                  <a:pt x="3226534" y="1488691"/>
                  <a:pt x="3253081" y="1482565"/>
                </a:cubicBezTo>
                <a:cubicBezTo>
                  <a:pt x="3273502" y="1476439"/>
                  <a:pt x="3295455" y="1474907"/>
                  <a:pt x="3317407" y="1477843"/>
                </a:cubicBezTo>
                <a:cubicBezTo>
                  <a:pt x="3383265" y="1486649"/>
                  <a:pt x="3449123" y="1535660"/>
                  <a:pt x="3473628" y="1621428"/>
                </a:cubicBezTo>
                <a:cubicBezTo>
                  <a:pt x="3498133" y="1703112"/>
                  <a:pt x="3440954" y="1809301"/>
                  <a:pt x="3334765" y="1833806"/>
                </a:cubicBezTo>
                <a:cubicBezTo>
                  <a:pt x="3273502" y="1858311"/>
                  <a:pt x="3198455" y="1832275"/>
                  <a:pt x="3150976" y="1772926"/>
                </a:cubicBezTo>
                <a:lnTo>
                  <a:pt x="3148562" y="1768342"/>
                </a:lnTo>
                <a:lnTo>
                  <a:pt x="3078733" y="1778359"/>
                </a:lnTo>
                <a:lnTo>
                  <a:pt x="2974812" y="1793267"/>
                </a:lnTo>
                <a:lnTo>
                  <a:pt x="2977682" y="1851747"/>
                </a:lnTo>
                <a:cubicBezTo>
                  <a:pt x="2977682" y="1930484"/>
                  <a:pt x="2969932" y="2007129"/>
                  <a:pt x="2955076" y="2080975"/>
                </a:cubicBezTo>
                <a:lnTo>
                  <a:pt x="2938392" y="2146777"/>
                </a:lnTo>
                <a:lnTo>
                  <a:pt x="3005096" y="2169005"/>
                </a:lnTo>
                <a:cubicBezTo>
                  <a:pt x="3166108" y="2222660"/>
                  <a:pt x="3258114" y="2253320"/>
                  <a:pt x="3310689" y="2270840"/>
                </a:cubicBezTo>
                <a:lnTo>
                  <a:pt x="3338554" y="2280126"/>
                </a:lnTo>
                <a:lnTo>
                  <a:pt x="3363480" y="2256875"/>
                </a:lnTo>
                <a:cubicBezTo>
                  <a:pt x="3376116" y="2249017"/>
                  <a:pt x="3389900" y="2244326"/>
                  <a:pt x="3404194" y="2244326"/>
                </a:cubicBezTo>
                <a:cubicBezTo>
                  <a:pt x="3485878" y="2221808"/>
                  <a:pt x="3567562" y="2266844"/>
                  <a:pt x="3567562" y="2341905"/>
                </a:cubicBezTo>
                <a:cubicBezTo>
                  <a:pt x="3567562" y="2394448"/>
                  <a:pt x="3543057" y="2469509"/>
                  <a:pt x="3461373" y="2469509"/>
                </a:cubicBezTo>
                <a:cubicBezTo>
                  <a:pt x="3420531" y="2480768"/>
                  <a:pt x="3385815" y="2475138"/>
                  <a:pt x="3358247" y="2457311"/>
                </a:cubicBezTo>
                <a:lnTo>
                  <a:pt x="3339192" y="2438555"/>
                </a:lnTo>
                <a:lnTo>
                  <a:pt x="3324709" y="2432328"/>
                </a:lnTo>
                <a:cubicBezTo>
                  <a:pt x="3123422" y="2362248"/>
                  <a:pt x="2997617" y="2318448"/>
                  <a:pt x="2918989" y="2291073"/>
                </a:cubicBezTo>
                <a:lnTo>
                  <a:pt x="2893866" y="2282326"/>
                </a:lnTo>
                <a:lnTo>
                  <a:pt x="2889842" y="2293411"/>
                </a:lnTo>
                <a:cubicBezTo>
                  <a:pt x="2861423" y="2360952"/>
                  <a:pt x="2826545" y="2424987"/>
                  <a:pt x="2785854" y="2484809"/>
                </a:cubicBezTo>
                <a:lnTo>
                  <a:pt x="2753794" y="2527259"/>
                </a:lnTo>
                <a:lnTo>
                  <a:pt x="2805107" y="2589781"/>
                </a:lnTo>
                <a:cubicBezTo>
                  <a:pt x="2922658" y="2733011"/>
                  <a:pt x="2974903" y="2796668"/>
                  <a:pt x="2998123" y="2824960"/>
                </a:cubicBezTo>
                <a:lnTo>
                  <a:pt x="3010286" y="2839780"/>
                </a:lnTo>
                <a:lnTo>
                  <a:pt x="3022312" y="2834503"/>
                </a:lnTo>
                <a:cubicBezTo>
                  <a:pt x="3103996" y="2811985"/>
                  <a:pt x="3161175" y="2857021"/>
                  <a:pt x="3185680" y="2932082"/>
                </a:cubicBezTo>
                <a:cubicBezTo>
                  <a:pt x="3185680" y="2984625"/>
                  <a:pt x="3161175" y="3059686"/>
                  <a:pt x="3079491" y="3059686"/>
                </a:cubicBezTo>
                <a:cubicBezTo>
                  <a:pt x="3022312" y="3082204"/>
                  <a:pt x="2940628" y="3037167"/>
                  <a:pt x="2916123" y="2984625"/>
                </a:cubicBezTo>
                <a:cubicBezTo>
                  <a:pt x="2916123" y="2965860"/>
                  <a:pt x="2917655" y="2948502"/>
                  <a:pt x="2921228" y="2932669"/>
                </a:cubicBezTo>
                <a:lnTo>
                  <a:pt x="2922559" y="2929388"/>
                </a:lnTo>
                <a:lnTo>
                  <a:pt x="2917148" y="2924237"/>
                </a:lnTo>
                <a:cubicBezTo>
                  <a:pt x="2829084" y="2822684"/>
                  <a:pt x="2763036" y="2746520"/>
                  <a:pt x="2713500" y="2689397"/>
                </a:cubicBezTo>
                <a:lnTo>
                  <a:pt x="2664085" y="2632413"/>
                </a:lnTo>
                <a:lnTo>
                  <a:pt x="2646988" y="2650925"/>
                </a:lnTo>
                <a:cubicBezTo>
                  <a:pt x="2569481" y="2726955"/>
                  <a:pt x="2480349" y="2791913"/>
                  <a:pt x="2381770" y="2843411"/>
                </a:cubicBezTo>
                <a:lnTo>
                  <a:pt x="2317914" y="2872889"/>
                </a:lnTo>
                <a:lnTo>
                  <a:pt x="2320936" y="2886536"/>
                </a:lnTo>
                <a:cubicBezTo>
                  <a:pt x="2343126" y="2986743"/>
                  <a:pt x="2357920" y="3053548"/>
                  <a:pt x="2367782" y="3098085"/>
                </a:cubicBezTo>
                <a:lnTo>
                  <a:pt x="2374038" y="3126332"/>
                </a:lnTo>
                <a:lnTo>
                  <a:pt x="2380125" y="3128526"/>
                </a:lnTo>
                <a:cubicBezTo>
                  <a:pt x="2428682" y="3153853"/>
                  <a:pt x="2459758" y="3211033"/>
                  <a:pt x="2459758" y="3280643"/>
                </a:cubicBezTo>
                <a:cubicBezTo>
                  <a:pt x="2491580" y="3384065"/>
                  <a:pt x="2412025" y="3463620"/>
                  <a:pt x="2300648" y="3463620"/>
                </a:cubicBezTo>
                <a:cubicBezTo>
                  <a:pt x="2221093" y="3463620"/>
                  <a:pt x="2117672" y="3384065"/>
                  <a:pt x="2117672" y="3304510"/>
                </a:cubicBezTo>
                <a:cubicBezTo>
                  <a:pt x="2117672" y="3252800"/>
                  <a:pt x="2137561" y="3207056"/>
                  <a:pt x="2167394" y="3174239"/>
                </a:cubicBezTo>
                <a:lnTo>
                  <a:pt x="2193529" y="3154415"/>
                </a:lnTo>
                <a:lnTo>
                  <a:pt x="2178263" y="3085478"/>
                </a:lnTo>
                <a:cubicBezTo>
                  <a:pt x="2170137" y="3048781"/>
                  <a:pt x="2162518" y="3014378"/>
                  <a:pt x="2155376" y="2982124"/>
                </a:cubicBezTo>
                <a:lnTo>
                  <a:pt x="2144832" y="2934510"/>
                </a:lnTo>
                <a:lnTo>
                  <a:pt x="2059876" y="2955137"/>
                </a:lnTo>
                <a:cubicBezTo>
                  <a:pt x="1983015" y="2969931"/>
                  <a:pt x="1902925" y="2977682"/>
                  <a:pt x="1820252" y="2977682"/>
                </a:cubicBezTo>
                <a:cubicBezTo>
                  <a:pt x="1742499" y="2977682"/>
                  <a:pt x="1666592" y="2969931"/>
                  <a:pt x="1593284" y="2955137"/>
                </a:cubicBezTo>
                <a:lnTo>
                  <a:pt x="1522038" y="2937059"/>
                </a:lnTo>
                <a:lnTo>
                  <a:pt x="1496429" y="3003261"/>
                </a:lnTo>
                <a:cubicBezTo>
                  <a:pt x="1442594" y="3142429"/>
                  <a:pt x="1408592" y="3230325"/>
                  <a:pt x="1387118" y="3285839"/>
                </a:cubicBezTo>
                <a:lnTo>
                  <a:pt x="1385945" y="3288871"/>
                </a:lnTo>
                <a:lnTo>
                  <a:pt x="1401660" y="3308915"/>
                </a:lnTo>
                <a:cubicBezTo>
                  <a:pt x="1410083" y="3325281"/>
                  <a:pt x="1415188" y="3343630"/>
                  <a:pt x="1415188" y="3363468"/>
                </a:cubicBezTo>
                <a:cubicBezTo>
                  <a:pt x="1415188" y="3442818"/>
                  <a:pt x="1333505" y="3498363"/>
                  <a:pt x="1284494" y="3498363"/>
                </a:cubicBezTo>
                <a:cubicBezTo>
                  <a:pt x="1202811" y="3498363"/>
                  <a:pt x="1145632" y="3442818"/>
                  <a:pt x="1145632" y="3363468"/>
                </a:cubicBezTo>
                <a:cubicBezTo>
                  <a:pt x="1145632" y="3303955"/>
                  <a:pt x="1177795" y="3257833"/>
                  <a:pt x="1228337" y="3238492"/>
                </a:cubicBezTo>
                <a:lnTo>
                  <a:pt x="1251513" y="3234398"/>
                </a:lnTo>
                <a:lnTo>
                  <a:pt x="1252871" y="3231019"/>
                </a:lnTo>
                <a:cubicBezTo>
                  <a:pt x="1319241" y="3065801"/>
                  <a:pt x="1360723" y="2962539"/>
                  <a:pt x="1386649" y="2898001"/>
                </a:cubicBezTo>
                <a:lnTo>
                  <a:pt x="1388737" y="2892803"/>
                </a:lnTo>
                <a:lnTo>
                  <a:pt x="1381909" y="2890334"/>
                </a:lnTo>
                <a:cubicBezTo>
                  <a:pt x="1179839" y="2805815"/>
                  <a:pt x="1007940" y="2664273"/>
                  <a:pt x="886560" y="2484809"/>
                </a:cubicBezTo>
                <a:lnTo>
                  <a:pt x="868123" y="2454465"/>
                </a:lnTo>
                <a:lnTo>
                  <a:pt x="764078" y="2516079"/>
                </a:lnTo>
                <a:cubicBezTo>
                  <a:pt x="534164" y="2652229"/>
                  <a:pt x="440640" y="2707613"/>
                  <a:pt x="402596" y="2730142"/>
                </a:cubicBezTo>
                <a:lnTo>
                  <a:pt x="399631" y="2731898"/>
                </a:lnTo>
                <a:lnTo>
                  <a:pt x="398951" y="2734694"/>
                </a:lnTo>
                <a:cubicBezTo>
                  <a:pt x="379844" y="2773278"/>
                  <a:pt x="334282" y="2804146"/>
                  <a:pt x="275492" y="2804146"/>
                </a:cubicBezTo>
                <a:cubicBezTo>
                  <a:pt x="228460" y="2804146"/>
                  <a:pt x="173589" y="2749270"/>
                  <a:pt x="173589" y="2694394"/>
                </a:cubicBezTo>
                <a:cubicBezTo>
                  <a:pt x="173589" y="2616000"/>
                  <a:pt x="228460" y="2568964"/>
                  <a:pt x="275492" y="2568964"/>
                </a:cubicBezTo>
                <a:cubicBezTo>
                  <a:pt x="295089" y="2568964"/>
                  <a:pt x="313215" y="2571904"/>
                  <a:pt x="329383" y="2577538"/>
                </a:cubicBezTo>
                <a:lnTo>
                  <a:pt x="342590" y="2585294"/>
                </a:lnTo>
                <a:lnTo>
                  <a:pt x="385065" y="2560821"/>
                </a:lnTo>
                <a:cubicBezTo>
                  <a:pt x="792677" y="2325965"/>
                  <a:pt x="792677" y="2325965"/>
                  <a:pt x="792677" y="2325965"/>
                </a:cubicBezTo>
                <a:lnTo>
                  <a:pt x="798469" y="2326060"/>
                </a:lnTo>
                <a:lnTo>
                  <a:pt x="782772" y="2293411"/>
                </a:lnTo>
                <a:cubicBezTo>
                  <a:pt x="725811" y="2158328"/>
                  <a:pt x="694316" y="2009220"/>
                  <a:pt x="694316" y="1851747"/>
                </a:cubicBezTo>
                <a:lnTo>
                  <a:pt x="694730" y="1843426"/>
                </a:lnTo>
                <a:lnTo>
                  <a:pt x="651052" y="1846163"/>
                </a:lnTo>
                <a:cubicBezTo>
                  <a:pt x="481896" y="1856762"/>
                  <a:pt x="399044" y="1861953"/>
                  <a:pt x="358463" y="1864496"/>
                </a:cubicBezTo>
                <a:lnTo>
                  <a:pt x="339688" y="1865672"/>
                </a:lnTo>
                <a:lnTo>
                  <a:pt x="320819" y="1911790"/>
                </a:lnTo>
                <a:cubicBezTo>
                  <a:pt x="282351" y="1971139"/>
                  <a:pt x="215318" y="1997175"/>
                  <a:pt x="130003" y="1972670"/>
                </a:cubicBezTo>
                <a:cubicBezTo>
                  <a:pt x="48751" y="1948165"/>
                  <a:pt x="0" y="1866481"/>
                  <a:pt x="0" y="1760292"/>
                </a:cubicBezTo>
                <a:cubicBezTo>
                  <a:pt x="18282" y="1674524"/>
                  <a:pt x="82268" y="1625513"/>
                  <a:pt x="161108" y="1616707"/>
                </a:cubicBezTo>
                <a:cubicBezTo>
                  <a:pt x="187388" y="1613771"/>
                  <a:pt x="215318" y="1615303"/>
                  <a:pt x="243756" y="1621429"/>
                </a:cubicBezTo>
                <a:cubicBezTo>
                  <a:pt x="264070" y="1627555"/>
                  <a:pt x="282351" y="1639297"/>
                  <a:pt x="297967" y="1654741"/>
                </a:cubicBezTo>
                <a:lnTo>
                  <a:pt x="321839" y="1689424"/>
                </a:lnTo>
                <a:lnTo>
                  <a:pt x="443951" y="1685426"/>
                </a:lnTo>
                <a:cubicBezTo>
                  <a:pt x="516767" y="1683042"/>
                  <a:pt x="580481" y="1680957"/>
                  <a:pt x="636231" y="1679131"/>
                </a:cubicBezTo>
                <a:lnTo>
                  <a:pt x="708850" y="1676754"/>
                </a:lnTo>
                <a:lnTo>
                  <a:pt x="717183" y="1621165"/>
                </a:lnTo>
                <a:cubicBezTo>
                  <a:pt x="739674" y="1509103"/>
                  <a:pt x="778185" y="1402509"/>
                  <a:pt x="830173" y="1304184"/>
                </a:cubicBezTo>
                <a:lnTo>
                  <a:pt x="863152" y="1248349"/>
                </a:lnTo>
                <a:lnTo>
                  <a:pt x="831494" y="1219051"/>
                </a:lnTo>
                <a:cubicBezTo>
                  <a:pt x="483217" y="896743"/>
                  <a:pt x="483217" y="896743"/>
                  <a:pt x="483217" y="896743"/>
                </a:cubicBezTo>
                <a:lnTo>
                  <a:pt x="477147" y="889134"/>
                </a:lnTo>
                <a:lnTo>
                  <a:pt x="443147" y="894769"/>
                </a:lnTo>
                <a:cubicBezTo>
                  <a:pt x="361463" y="894769"/>
                  <a:pt x="312453" y="839899"/>
                  <a:pt x="312453" y="792867"/>
                </a:cubicBezTo>
                <a:cubicBezTo>
                  <a:pt x="312453" y="714480"/>
                  <a:pt x="361463" y="659609"/>
                  <a:pt x="443147" y="659609"/>
                </a:cubicBezTo>
                <a:cubicBezTo>
                  <a:pt x="524831" y="659609"/>
                  <a:pt x="582010" y="714480"/>
                  <a:pt x="582010" y="792867"/>
                </a:cubicBezTo>
                <a:lnTo>
                  <a:pt x="577540" y="808525"/>
                </a:lnTo>
                <a:lnTo>
                  <a:pt x="637370" y="863895"/>
                </a:lnTo>
                <a:cubicBezTo>
                  <a:pt x="767974" y="984761"/>
                  <a:pt x="849601" y="1060301"/>
                  <a:pt x="900618" y="1107515"/>
                </a:cubicBezTo>
                <a:lnTo>
                  <a:pt x="936136" y="1140384"/>
                </a:lnTo>
                <a:lnTo>
                  <a:pt x="951366" y="1119391"/>
                </a:lnTo>
                <a:cubicBezTo>
                  <a:pt x="1020193" y="1033338"/>
                  <a:pt x="1100802" y="957423"/>
                  <a:pt x="1190650" y="894449"/>
                </a:cubicBezTo>
                <a:lnTo>
                  <a:pt x="1223389" y="873798"/>
                </a:lnTo>
                <a:lnTo>
                  <a:pt x="1188926" y="814695"/>
                </a:lnTo>
                <a:cubicBezTo>
                  <a:pt x="1157605" y="760982"/>
                  <a:pt x="1138331" y="727927"/>
                  <a:pt x="1126470" y="707586"/>
                </a:cubicBezTo>
                <a:lnTo>
                  <a:pt x="1120457" y="697273"/>
                </a:lnTo>
                <a:lnTo>
                  <a:pt x="1116212" y="697220"/>
                </a:lnTo>
                <a:cubicBezTo>
                  <a:pt x="1102875" y="695853"/>
                  <a:pt x="1089473" y="693242"/>
                  <a:pt x="1076200" y="689264"/>
                </a:cubicBezTo>
                <a:cubicBezTo>
                  <a:pt x="994516" y="665397"/>
                  <a:pt x="937337" y="585837"/>
                  <a:pt x="970010" y="482410"/>
                </a:cubicBezTo>
                <a:cubicBezTo>
                  <a:pt x="988389" y="422741"/>
                  <a:pt x="1038931" y="376497"/>
                  <a:pt x="1107852" y="370530"/>
                </a:cubicBezTo>
                <a:cubicBezTo>
                  <a:pt x="1130826" y="368541"/>
                  <a:pt x="1155841" y="371027"/>
                  <a:pt x="1182389" y="378983"/>
                </a:cubicBezTo>
                <a:cubicBezTo>
                  <a:pt x="1296746" y="402851"/>
                  <a:pt x="1345756" y="482410"/>
                  <a:pt x="1321251" y="585837"/>
                </a:cubicBezTo>
                <a:cubicBezTo>
                  <a:pt x="1315125" y="605727"/>
                  <a:pt x="1303383" y="624125"/>
                  <a:pt x="1287557" y="640037"/>
                </a:cubicBezTo>
                <a:lnTo>
                  <a:pt x="1287098" y="640347"/>
                </a:lnTo>
                <a:lnTo>
                  <a:pt x="1323173" y="706531"/>
                </a:lnTo>
                <a:lnTo>
                  <a:pt x="1370048" y="792528"/>
                </a:lnTo>
                <a:lnTo>
                  <a:pt x="1381909" y="786586"/>
                </a:lnTo>
                <a:cubicBezTo>
                  <a:pt x="1482945" y="742112"/>
                  <a:pt x="1591523" y="712447"/>
                  <a:pt x="1705101" y="700394"/>
                </a:cubicBezTo>
                <a:lnTo>
                  <a:pt x="1786830" y="696080"/>
                </a:lnTo>
                <a:lnTo>
                  <a:pt x="1783845" y="666147"/>
                </a:lnTo>
                <a:cubicBezTo>
                  <a:pt x="1761418" y="441272"/>
                  <a:pt x="1749457" y="321338"/>
                  <a:pt x="1743078" y="257374"/>
                </a:cubicBezTo>
                <a:lnTo>
                  <a:pt x="1741167" y="238210"/>
                </a:lnTo>
                <a:lnTo>
                  <a:pt x="1735797" y="234841"/>
                </a:lnTo>
                <a:cubicBezTo>
                  <a:pt x="1713333" y="212378"/>
                  <a:pt x="1701081" y="179705"/>
                  <a:pt x="1701081" y="138863"/>
                </a:cubicBezTo>
                <a:cubicBezTo>
                  <a:pt x="1701081" y="57179"/>
                  <a:pt x="1750091" y="0"/>
                  <a:pt x="1831775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065F775D-F230-2B44-A589-6375701A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133" y="4059763"/>
            <a:ext cx="2765073" cy="2734202"/>
          </a:xfrm>
          <a:custGeom>
            <a:avLst/>
            <a:gdLst>
              <a:gd name="connsiteX0" fmla="*/ 1391464 w 2765073"/>
              <a:gd name="connsiteY0" fmla="*/ 0 h 2734202"/>
              <a:gd name="connsiteX1" fmla="*/ 1463794 w 2765073"/>
              <a:gd name="connsiteY1" fmla="*/ 72320 h 2734202"/>
              <a:gd name="connsiteX2" fmla="*/ 1459612 w 2765073"/>
              <a:gd name="connsiteY2" fmla="*/ 108366 h 2734202"/>
              <a:gd name="connsiteX3" fmla="*/ 1455104 w 2765073"/>
              <a:gd name="connsiteY3" fmla="*/ 118755 h 2734202"/>
              <a:gd name="connsiteX4" fmla="*/ 1456722 w 2765073"/>
              <a:gd name="connsiteY4" fmla="*/ 119781 h 2734202"/>
              <a:gd name="connsiteX5" fmla="*/ 1473060 w 2765073"/>
              <a:gd name="connsiteY5" fmla="*/ 158898 h 2734202"/>
              <a:gd name="connsiteX6" fmla="*/ 1494502 w 2765073"/>
              <a:gd name="connsiteY6" fmla="*/ 542238 h 2734202"/>
              <a:gd name="connsiteX7" fmla="*/ 1495524 w 2765073"/>
              <a:gd name="connsiteY7" fmla="*/ 560523 h 2734202"/>
              <a:gd name="connsiteX8" fmla="*/ 1581258 w 2765073"/>
              <a:gd name="connsiteY8" fmla="*/ 573161 h 2734202"/>
              <a:gd name="connsiteX9" fmla="*/ 1750298 w 2765073"/>
              <a:gd name="connsiteY9" fmla="*/ 624178 h 2734202"/>
              <a:gd name="connsiteX10" fmla="*/ 1755028 w 2765073"/>
              <a:gd name="connsiteY10" fmla="*/ 626408 h 2734202"/>
              <a:gd name="connsiteX11" fmla="*/ 1762070 w 2765073"/>
              <a:gd name="connsiteY11" fmla="*/ 601079 h 2734202"/>
              <a:gd name="connsiteX12" fmla="*/ 1821528 w 2765073"/>
              <a:gd name="connsiteY12" fmla="*/ 387197 h 2734202"/>
              <a:gd name="connsiteX13" fmla="*/ 1823562 w 2765073"/>
              <a:gd name="connsiteY13" fmla="*/ 379875 h 2734202"/>
              <a:gd name="connsiteX14" fmla="*/ 1818184 w 2765073"/>
              <a:gd name="connsiteY14" fmla="*/ 348067 h 2734202"/>
              <a:gd name="connsiteX15" fmla="*/ 1957046 w 2765073"/>
              <a:gd name="connsiteY15" fmla="*/ 208295 h 2734202"/>
              <a:gd name="connsiteX16" fmla="*/ 2087740 w 2765073"/>
              <a:gd name="connsiteY16" fmla="*/ 348067 h 2734202"/>
              <a:gd name="connsiteX17" fmla="*/ 1957046 w 2765073"/>
              <a:gd name="connsiteY17" fmla="*/ 512504 h 2734202"/>
              <a:gd name="connsiteX18" fmla="*/ 1928924 w 2765073"/>
              <a:gd name="connsiteY18" fmla="*/ 505427 h 2734202"/>
              <a:gd name="connsiteX19" fmla="*/ 1928400 w 2765073"/>
              <a:gd name="connsiteY19" fmla="*/ 507779 h 2734202"/>
              <a:gd name="connsiteX20" fmla="*/ 1895736 w 2765073"/>
              <a:gd name="connsiteY20" fmla="*/ 654653 h 2734202"/>
              <a:gd name="connsiteX21" fmla="*/ 1886610 w 2765073"/>
              <a:gd name="connsiteY21" fmla="*/ 695688 h 2734202"/>
              <a:gd name="connsiteX22" fmla="*/ 1902778 w 2765073"/>
              <a:gd name="connsiteY22" fmla="*/ 705340 h 2734202"/>
              <a:gd name="connsiteX23" fmla="*/ 2035252 w 2765073"/>
              <a:gd name="connsiteY23" fmla="*/ 813483 h 2734202"/>
              <a:gd name="connsiteX24" fmla="*/ 2104934 w 2765073"/>
              <a:gd name="connsiteY24" fmla="*/ 897821 h 2734202"/>
              <a:gd name="connsiteX25" fmla="*/ 2106036 w 2765073"/>
              <a:gd name="connsiteY25" fmla="*/ 893744 h 2734202"/>
              <a:gd name="connsiteX26" fmla="*/ 2119054 w 2765073"/>
              <a:gd name="connsiteY26" fmla="*/ 886449 h 2734202"/>
              <a:gd name="connsiteX27" fmla="*/ 2368814 w 2765073"/>
              <a:gd name="connsiteY27" fmla="*/ 593676 h 2734202"/>
              <a:gd name="connsiteX28" fmla="*/ 2383666 w 2765073"/>
              <a:gd name="connsiteY28" fmla="*/ 576267 h 2734202"/>
              <a:gd name="connsiteX29" fmla="*/ 2373314 w 2765073"/>
              <a:gd name="connsiteY29" fmla="*/ 565370 h 2734202"/>
              <a:gd name="connsiteX30" fmla="*/ 2361226 w 2765073"/>
              <a:gd name="connsiteY30" fmla="*/ 490979 h 2734202"/>
              <a:gd name="connsiteX31" fmla="*/ 2465374 w 2765073"/>
              <a:gd name="connsiteY31" fmla="*/ 416588 h 2734202"/>
              <a:gd name="connsiteX32" fmla="*/ 2539764 w 2765073"/>
              <a:gd name="connsiteY32" fmla="*/ 543053 h 2734202"/>
              <a:gd name="connsiteX33" fmla="*/ 2473860 w 2765073"/>
              <a:gd name="connsiteY33" fmla="*/ 613143 h 2734202"/>
              <a:gd name="connsiteX34" fmla="*/ 2468686 w 2765073"/>
              <a:gd name="connsiteY34" fmla="*/ 613725 h 2734202"/>
              <a:gd name="connsiteX35" fmla="*/ 2387422 w 2765073"/>
              <a:gd name="connsiteY35" fmla="*/ 708983 h 2734202"/>
              <a:gd name="connsiteX36" fmla="*/ 2196200 w 2765073"/>
              <a:gd name="connsiteY36" fmla="*/ 933137 h 2734202"/>
              <a:gd name="connsiteX37" fmla="*/ 2157626 w 2765073"/>
              <a:gd name="connsiteY37" fmla="*/ 956481 h 2734202"/>
              <a:gd name="connsiteX38" fmla="*/ 2148842 w 2765073"/>
              <a:gd name="connsiteY38" fmla="*/ 953918 h 2734202"/>
              <a:gd name="connsiteX39" fmla="*/ 2226422 w 2765073"/>
              <a:gd name="connsiteY39" fmla="*/ 1098062 h 2734202"/>
              <a:gd name="connsiteX40" fmla="*/ 2256332 w 2765073"/>
              <a:gd name="connsiteY40" fmla="*/ 1181127 h 2734202"/>
              <a:gd name="connsiteX41" fmla="*/ 2271192 w 2765073"/>
              <a:gd name="connsiteY41" fmla="*/ 1240196 h 2734202"/>
              <a:gd name="connsiteX42" fmla="*/ 2272652 w 2765073"/>
              <a:gd name="connsiteY42" fmla="*/ 1239920 h 2734202"/>
              <a:gd name="connsiteX43" fmla="*/ 2404494 w 2765073"/>
              <a:gd name="connsiteY43" fmla="*/ 1215039 h 2734202"/>
              <a:gd name="connsiteX44" fmla="*/ 2408766 w 2765073"/>
              <a:gd name="connsiteY44" fmla="*/ 1215595 h 2734202"/>
              <a:gd name="connsiteX45" fmla="*/ 2413642 w 2765073"/>
              <a:gd name="connsiteY45" fmla="*/ 1201395 h 2734202"/>
              <a:gd name="connsiteX46" fmla="*/ 2503180 w 2765073"/>
              <a:gd name="connsiteY46" fmla="*/ 1133765 h 2734202"/>
              <a:gd name="connsiteX47" fmla="*/ 2546282 w 2765073"/>
              <a:gd name="connsiteY47" fmla="*/ 1128883 h 2734202"/>
              <a:gd name="connsiteX48" fmla="*/ 2655584 w 2765073"/>
              <a:gd name="connsiteY48" fmla="*/ 1232828 h 2734202"/>
              <a:gd name="connsiteX49" fmla="*/ 2556522 w 2765073"/>
              <a:gd name="connsiteY49" fmla="*/ 1385234 h 2734202"/>
              <a:gd name="connsiteX50" fmla="*/ 2468888 w 2765073"/>
              <a:gd name="connsiteY50" fmla="*/ 1378566 h 2734202"/>
              <a:gd name="connsiteX51" fmla="*/ 2447042 w 2765073"/>
              <a:gd name="connsiteY51" fmla="*/ 1361210 h 2734202"/>
              <a:gd name="connsiteX52" fmla="*/ 2427638 w 2765073"/>
              <a:gd name="connsiteY52" fmla="*/ 1371827 h 2734202"/>
              <a:gd name="connsiteX53" fmla="*/ 2332580 w 2765073"/>
              <a:gd name="connsiteY53" fmla="*/ 1385626 h 2734202"/>
              <a:gd name="connsiteX54" fmla="*/ 2293272 w 2765073"/>
              <a:gd name="connsiteY54" fmla="*/ 1391332 h 2734202"/>
              <a:gd name="connsiteX55" fmla="*/ 2296264 w 2765073"/>
              <a:gd name="connsiteY55" fmla="*/ 1452607 h 2734202"/>
              <a:gd name="connsiteX56" fmla="*/ 2291684 w 2765073"/>
              <a:gd name="connsiteY56" fmla="*/ 1540828 h 2734202"/>
              <a:gd name="connsiteX57" fmla="*/ 2278384 w 2765073"/>
              <a:gd name="connsiteY57" fmla="*/ 1625578 h 2734202"/>
              <a:gd name="connsiteX58" fmla="*/ 2295082 w 2765073"/>
              <a:gd name="connsiteY58" fmla="*/ 1632300 h 2734202"/>
              <a:gd name="connsiteX59" fmla="*/ 2591666 w 2765073"/>
              <a:gd name="connsiteY59" fmla="*/ 1751677 h 2734202"/>
              <a:gd name="connsiteX60" fmla="*/ 2600572 w 2765073"/>
              <a:gd name="connsiteY60" fmla="*/ 1755261 h 2734202"/>
              <a:gd name="connsiteX61" fmla="*/ 2617144 w 2765073"/>
              <a:gd name="connsiteY61" fmla="*/ 1743864 h 2734202"/>
              <a:gd name="connsiteX62" fmla="*/ 2656954 w 2765073"/>
              <a:gd name="connsiteY62" fmla="*/ 1735788 h 2734202"/>
              <a:gd name="connsiteX63" fmla="*/ 2758866 w 2765073"/>
              <a:gd name="connsiteY63" fmla="*/ 1805220 h 2734202"/>
              <a:gd name="connsiteX64" fmla="*/ 2680472 w 2765073"/>
              <a:gd name="connsiteY64" fmla="*/ 1913225 h 2734202"/>
              <a:gd name="connsiteX65" fmla="*/ 2586766 w 2765073"/>
              <a:gd name="connsiteY65" fmla="*/ 1874169 h 2734202"/>
              <a:gd name="connsiteX66" fmla="*/ 2585042 w 2765073"/>
              <a:gd name="connsiteY66" fmla="*/ 1866164 h 2734202"/>
              <a:gd name="connsiteX67" fmla="*/ 2567122 w 2765073"/>
              <a:gd name="connsiteY67" fmla="*/ 1866481 h 2734202"/>
              <a:gd name="connsiteX68" fmla="*/ 2254548 w 2765073"/>
              <a:gd name="connsiteY68" fmla="*/ 1742998 h 2734202"/>
              <a:gd name="connsiteX69" fmla="*/ 2245076 w 2765073"/>
              <a:gd name="connsiteY69" fmla="*/ 1739255 h 2734202"/>
              <a:gd name="connsiteX70" fmla="*/ 2226422 w 2765073"/>
              <a:gd name="connsiteY70" fmla="*/ 1788792 h 2734202"/>
              <a:gd name="connsiteX71" fmla="*/ 2144282 w 2765073"/>
              <a:gd name="connsiteY71" fmla="*/ 1935764 h 2734202"/>
              <a:gd name="connsiteX72" fmla="*/ 2130636 w 2765073"/>
              <a:gd name="connsiteY72" fmla="*/ 1951805 h 2734202"/>
              <a:gd name="connsiteX73" fmla="*/ 2171318 w 2765073"/>
              <a:gd name="connsiteY73" fmla="*/ 2000635 h 2734202"/>
              <a:gd name="connsiteX74" fmla="*/ 2327724 w 2765073"/>
              <a:gd name="connsiteY74" fmla="*/ 2188363 h 2734202"/>
              <a:gd name="connsiteX75" fmla="*/ 2328324 w 2765073"/>
              <a:gd name="connsiteY75" fmla="*/ 2189083 h 2734202"/>
              <a:gd name="connsiteX76" fmla="*/ 2347118 w 2765073"/>
              <a:gd name="connsiteY76" fmla="*/ 2191380 h 2734202"/>
              <a:gd name="connsiteX77" fmla="*/ 2412210 w 2765073"/>
              <a:gd name="connsiteY77" fmla="*/ 2261470 h 2734202"/>
              <a:gd name="connsiteX78" fmla="*/ 2358208 w 2765073"/>
              <a:gd name="connsiteY78" fmla="*/ 2387935 h 2734202"/>
              <a:gd name="connsiteX79" fmla="*/ 2234774 w 2765073"/>
              <a:gd name="connsiteY79" fmla="*/ 2313544 h 2734202"/>
              <a:gd name="connsiteX80" fmla="*/ 2239234 w 2765073"/>
              <a:gd name="connsiteY80" fmla="*/ 2274954 h 2734202"/>
              <a:gd name="connsiteX81" fmla="*/ 2244662 w 2765073"/>
              <a:gd name="connsiteY81" fmla="*/ 2260937 h 2734202"/>
              <a:gd name="connsiteX82" fmla="*/ 2215386 w 2765073"/>
              <a:gd name="connsiteY82" fmla="*/ 2225798 h 2734202"/>
              <a:gd name="connsiteX83" fmla="*/ 2079414 w 2765073"/>
              <a:gd name="connsiteY83" fmla="*/ 2062595 h 2734202"/>
              <a:gd name="connsiteX84" fmla="*/ 2058128 w 2765073"/>
              <a:gd name="connsiteY84" fmla="*/ 2037048 h 2734202"/>
              <a:gd name="connsiteX85" fmla="*/ 2035252 w 2765073"/>
              <a:gd name="connsiteY85" fmla="*/ 2063942 h 2734202"/>
              <a:gd name="connsiteX86" fmla="*/ 1902778 w 2765073"/>
              <a:gd name="connsiteY86" fmla="*/ 2169791 h 2734202"/>
              <a:gd name="connsiteX87" fmla="*/ 1783886 w 2765073"/>
              <a:gd name="connsiteY87" fmla="*/ 2232155 h 2734202"/>
              <a:gd name="connsiteX88" fmla="*/ 1788042 w 2765073"/>
              <a:gd name="connsiteY88" fmla="*/ 2249174 h 2734202"/>
              <a:gd name="connsiteX89" fmla="*/ 1828090 w 2765073"/>
              <a:gd name="connsiteY89" fmla="*/ 2413138 h 2734202"/>
              <a:gd name="connsiteX90" fmla="*/ 1834128 w 2765073"/>
              <a:gd name="connsiteY90" fmla="*/ 2437860 h 2734202"/>
              <a:gd name="connsiteX91" fmla="*/ 1839764 w 2765073"/>
              <a:gd name="connsiteY91" fmla="*/ 2441350 h 2734202"/>
              <a:gd name="connsiteX92" fmla="*/ 1880108 w 2765073"/>
              <a:gd name="connsiteY92" fmla="*/ 2515473 h 2734202"/>
              <a:gd name="connsiteX93" fmla="*/ 1760012 w 2765073"/>
              <a:gd name="connsiteY93" fmla="*/ 2665594 h 2734202"/>
              <a:gd name="connsiteX94" fmla="*/ 1632408 w 2765073"/>
              <a:gd name="connsiteY94" fmla="*/ 2545497 h 2734202"/>
              <a:gd name="connsiteX95" fmla="*/ 1659618 w 2765073"/>
              <a:gd name="connsiteY95" fmla="*/ 2453547 h 2734202"/>
              <a:gd name="connsiteX96" fmla="*/ 1692638 w 2765073"/>
              <a:gd name="connsiteY96" fmla="*/ 2434533 h 2734202"/>
              <a:gd name="connsiteX97" fmla="*/ 1686312 w 2765073"/>
              <a:gd name="connsiteY97" fmla="*/ 2408626 h 2734202"/>
              <a:gd name="connsiteX98" fmla="*/ 1666746 w 2765073"/>
              <a:gd name="connsiteY98" fmla="*/ 2328521 h 2734202"/>
              <a:gd name="connsiteX99" fmla="*/ 1655384 w 2765073"/>
              <a:gd name="connsiteY99" fmla="*/ 2281996 h 2734202"/>
              <a:gd name="connsiteX100" fmla="*/ 1581258 w 2765073"/>
              <a:gd name="connsiteY100" fmla="*/ 2300357 h 2734202"/>
              <a:gd name="connsiteX101" fmla="*/ 1399098 w 2765073"/>
              <a:gd name="connsiteY101" fmla="*/ 2318004 h 2734202"/>
              <a:gd name="connsiteX102" fmla="*/ 1225142 w 2765073"/>
              <a:gd name="connsiteY102" fmla="*/ 2300357 h 2734202"/>
              <a:gd name="connsiteX103" fmla="*/ 1191822 w 2765073"/>
              <a:gd name="connsiteY103" fmla="*/ 2291748 h 2734202"/>
              <a:gd name="connsiteX104" fmla="*/ 1175564 w 2765073"/>
              <a:gd name="connsiteY104" fmla="*/ 2332742 h 2734202"/>
              <a:gd name="connsiteX105" fmla="*/ 1065396 w 2765073"/>
              <a:gd name="connsiteY105" fmla="*/ 2610514 h 2734202"/>
              <a:gd name="connsiteX106" fmla="*/ 1056018 w 2765073"/>
              <a:gd name="connsiteY106" fmla="*/ 2631906 h 2734202"/>
              <a:gd name="connsiteX107" fmla="*/ 1045906 w 2765073"/>
              <a:gd name="connsiteY107" fmla="*/ 2638558 h 2734202"/>
              <a:gd name="connsiteX108" fmla="*/ 1047206 w 2765073"/>
              <a:gd name="connsiteY108" fmla="*/ 2650884 h 2734202"/>
              <a:gd name="connsiteX109" fmla="*/ 953178 w 2765073"/>
              <a:gd name="connsiteY109" fmla="*/ 2734202 h 2734202"/>
              <a:gd name="connsiteX110" fmla="*/ 880848 w 2765073"/>
              <a:gd name="connsiteY110" fmla="*/ 2650884 h 2734202"/>
              <a:gd name="connsiteX111" fmla="*/ 953178 w 2765073"/>
              <a:gd name="connsiteY111" fmla="*/ 2534239 h 2734202"/>
              <a:gd name="connsiteX112" fmla="*/ 961808 w 2765073"/>
              <a:gd name="connsiteY112" fmla="*/ 2536153 h 2734202"/>
              <a:gd name="connsiteX113" fmla="*/ 979228 w 2765073"/>
              <a:gd name="connsiteY113" fmla="*/ 2494720 h 2734202"/>
              <a:gd name="connsiteX114" fmla="*/ 1057566 w 2765073"/>
              <a:gd name="connsiteY114" fmla="*/ 2308385 h 2734202"/>
              <a:gd name="connsiteX115" fmla="*/ 1079624 w 2765073"/>
              <a:gd name="connsiteY115" fmla="*/ 2255916 h 2734202"/>
              <a:gd name="connsiteX116" fmla="*/ 1062908 w 2765073"/>
              <a:gd name="connsiteY116" fmla="*/ 2249774 h 2734202"/>
              <a:gd name="connsiteX117" fmla="*/ 681904 w 2765073"/>
              <a:gd name="connsiteY117" fmla="*/ 1935764 h 2734202"/>
              <a:gd name="connsiteX118" fmla="*/ 677720 w 2765073"/>
              <a:gd name="connsiteY118" fmla="*/ 1928076 h 2734202"/>
              <a:gd name="connsiteX119" fmla="*/ 584348 w 2765073"/>
              <a:gd name="connsiteY119" fmla="*/ 1975895 h 2734202"/>
              <a:gd name="connsiteX120" fmla="*/ 302152 w 2765073"/>
              <a:gd name="connsiteY120" fmla="*/ 2120415 h 2734202"/>
              <a:gd name="connsiteX121" fmla="*/ 301922 w 2765073"/>
              <a:gd name="connsiteY121" fmla="*/ 2120532 h 2734202"/>
              <a:gd name="connsiteX122" fmla="*/ 280614 w 2765073"/>
              <a:gd name="connsiteY122" fmla="*/ 2146580 h 2734202"/>
              <a:gd name="connsiteX123" fmla="*/ 200420 w 2765073"/>
              <a:gd name="connsiteY123" fmla="*/ 2179368 h 2734202"/>
              <a:gd name="connsiteX124" fmla="*/ 117102 w 2765073"/>
              <a:gd name="connsiteY124" fmla="*/ 2079077 h 2734202"/>
              <a:gd name="connsiteX125" fmla="*/ 200420 w 2765073"/>
              <a:gd name="connsiteY125" fmla="*/ 1978787 h 2734202"/>
              <a:gd name="connsiteX126" fmla="*/ 280614 w 2765073"/>
              <a:gd name="connsiteY126" fmla="*/ 2008681 h 2734202"/>
              <a:gd name="connsiteX127" fmla="*/ 290114 w 2765073"/>
              <a:gd name="connsiteY127" fmla="*/ 2020165 h 2734202"/>
              <a:gd name="connsiteX128" fmla="*/ 323812 w 2765073"/>
              <a:gd name="connsiteY128" fmla="*/ 2000252 h 2734202"/>
              <a:gd name="connsiteX129" fmla="*/ 612606 w 2765073"/>
              <a:gd name="connsiteY129" fmla="*/ 1829598 h 2734202"/>
              <a:gd name="connsiteX130" fmla="*/ 621324 w 2765073"/>
              <a:gd name="connsiteY130" fmla="*/ 1824446 h 2734202"/>
              <a:gd name="connsiteX131" fmla="*/ 601920 w 2765073"/>
              <a:gd name="connsiteY131" fmla="*/ 1788792 h 2734202"/>
              <a:gd name="connsiteX132" fmla="*/ 533690 w 2765073"/>
              <a:gd name="connsiteY132" fmla="*/ 1452607 h 2734202"/>
              <a:gd name="connsiteX133" fmla="*/ 534496 w 2765073"/>
              <a:gd name="connsiteY133" fmla="*/ 1435764 h 2734202"/>
              <a:gd name="connsiteX134" fmla="*/ 471336 w 2765073"/>
              <a:gd name="connsiteY134" fmla="*/ 1438665 h 2734202"/>
              <a:gd name="connsiteX135" fmla="*/ 257454 w 2765073"/>
              <a:gd name="connsiteY135" fmla="*/ 1448486 h 2734202"/>
              <a:gd name="connsiteX136" fmla="*/ 251996 w 2765073"/>
              <a:gd name="connsiteY136" fmla="*/ 1448737 h 2734202"/>
              <a:gd name="connsiteX137" fmla="*/ 234250 w 2765073"/>
              <a:gd name="connsiteY137" fmla="*/ 1483495 h 2734202"/>
              <a:gd name="connsiteX138" fmla="*/ 107792 w 2765073"/>
              <a:gd name="connsiteY138" fmla="*/ 1531717 h 2734202"/>
              <a:gd name="connsiteX139" fmla="*/ 8722 w 2765073"/>
              <a:gd name="connsiteY139" fmla="*/ 1379312 h 2734202"/>
              <a:gd name="connsiteX140" fmla="*/ 108388 w 2765073"/>
              <a:gd name="connsiteY140" fmla="*/ 1272152 h 2734202"/>
              <a:gd name="connsiteX141" fmla="*/ 161138 w 2765073"/>
              <a:gd name="connsiteY141" fmla="*/ 1280248 h 2734202"/>
              <a:gd name="connsiteX142" fmla="*/ 211982 w 2765073"/>
              <a:gd name="connsiteY142" fmla="*/ 1293346 h 2734202"/>
              <a:gd name="connsiteX143" fmla="*/ 228582 w 2765073"/>
              <a:gd name="connsiteY143" fmla="*/ 1309337 h 2734202"/>
              <a:gd name="connsiteX144" fmla="*/ 228976 w 2765073"/>
              <a:gd name="connsiteY144" fmla="*/ 1309270 h 2734202"/>
              <a:gd name="connsiteX145" fmla="*/ 541178 w 2765073"/>
              <a:gd name="connsiteY145" fmla="*/ 1294933 h 2734202"/>
              <a:gd name="connsiteX146" fmla="*/ 547492 w 2765073"/>
              <a:gd name="connsiteY146" fmla="*/ 1294643 h 2734202"/>
              <a:gd name="connsiteX147" fmla="*/ 551336 w 2765073"/>
              <a:gd name="connsiteY147" fmla="*/ 1268170 h 2734202"/>
              <a:gd name="connsiteX148" fmla="*/ 601920 w 2765073"/>
              <a:gd name="connsiteY148" fmla="*/ 1098062 h 2734202"/>
              <a:gd name="connsiteX149" fmla="*/ 673690 w 2765073"/>
              <a:gd name="connsiteY149" fmla="*/ 961120 h 2734202"/>
              <a:gd name="connsiteX150" fmla="*/ 617716 w 2765073"/>
              <a:gd name="connsiteY150" fmla="*/ 915746 h 2734202"/>
              <a:gd name="connsiteX151" fmla="*/ 367368 w 2765073"/>
              <a:gd name="connsiteY151" fmla="*/ 712805 h 2734202"/>
              <a:gd name="connsiteX152" fmla="*/ 365870 w 2765073"/>
              <a:gd name="connsiteY152" fmla="*/ 711592 h 2734202"/>
              <a:gd name="connsiteX153" fmla="*/ 360002 w 2765073"/>
              <a:gd name="connsiteY153" fmla="*/ 714701 h 2734202"/>
              <a:gd name="connsiteX154" fmla="*/ 321550 w 2765073"/>
              <a:gd name="connsiteY154" fmla="*/ 720689 h 2734202"/>
              <a:gd name="connsiteX155" fmla="*/ 221260 w 2765073"/>
              <a:gd name="connsiteY155" fmla="*/ 637371 h 2734202"/>
              <a:gd name="connsiteX156" fmla="*/ 321550 w 2765073"/>
              <a:gd name="connsiteY156" fmla="*/ 520726 h 2734202"/>
              <a:gd name="connsiteX157" fmla="*/ 413764 w 2765073"/>
              <a:gd name="connsiteY157" fmla="*/ 583996 h 2734202"/>
              <a:gd name="connsiteX158" fmla="*/ 417840 w 2765073"/>
              <a:gd name="connsiteY158" fmla="*/ 610931 h 2734202"/>
              <a:gd name="connsiteX159" fmla="*/ 428976 w 2765073"/>
              <a:gd name="connsiteY159" fmla="*/ 621013 h 2734202"/>
              <a:gd name="connsiteX160" fmla="*/ 728754 w 2765073"/>
              <a:gd name="connsiteY160" fmla="*/ 864023 h 2734202"/>
              <a:gd name="connsiteX161" fmla="*/ 739942 w 2765073"/>
              <a:gd name="connsiteY161" fmla="*/ 873092 h 2734202"/>
              <a:gd name="connsiteX162" fmla="*/ 787754 w 2765073"/>
              <a:gd name="connsiteY162" fmla="*/ 813483 h 2734202"/>
              <a:gd name="connsiteX163" fmla="*/ 915934 w 2765073"/>
              <a:gd name="connsiteY163" fmla="*/ 705340 h 2734202"/>
              <a:gd name="connsiteX164" fmla="*/ 952074 w 2765073"/>
              <a:gd name="connsiteY164" fmla="*/ 682979 h 2734202"/>
              <a:gd name="connsiteX165" fmla="*/ 939772 w 2765073"/>
              <a:gd name="connsiteY165" fmla="*/ 663182 h 2734202"/>
              <a:gd name="connsiteX166" fmla="*/ 869486 w 2765073"/>
              <a:gd name="connsiteY166" fmla="*/ 550076 h 2734202"/>
              <a:gd name="connsiteX167" fmla="*/ 863504 w 2765073"/>
              <a:gd name="connsiteY167" fmla="*/ 527103 h 2734202"/>
              <a:gd name="connsiteX168" fmla="*/ 832252 w 2765073"/>
              <a:gd name="connsiteY168" fmla="*/ 524969 h 2734202"/>
              <a:gd name="connsiteX169" fmla="*/ 730712 w 2765073"/>
              <a:gd name="connsiteY169" fmla="*/ 372553 h 2734202"/>
              <a:gd name="connsiteX170" fmla="*/ 842748 w 2765073"/>
              <a:gd name="connsiteY170" fmla="*/ 262170 h 2734202"/>
              <a:gd name="connsiteX171" fmla="*/ 886926 w 2765073"/>
              <a:gd name="connsiteY171" fmla="*/ 265861 h 2734202"/>
              <a:gd name="connsiteX172" fmla="*/ 988466 w 2765073"/>
              <a:gd name="connsiteY172" fmla="*/ 418278 h 2734202"/>
              <a:gd name="connsiteX173" fmla="*/ 972404 w 2765073"/>
              <a:gd name="connsiteY173" fmla="*/ 454133 h 2734202"/>
              <a:gd name="connsiteX174" fmla="*/ 973240 w 2765073"/>
              <a:gd name="connsiteY174" fmla="*/ 454973 h 2734202"/>
              <a:gd name="connsiteX175" fmla="*/ 978420 w 2765073"/>
              <a:gd name="connsiteY175" fmla="*/ 471554 h 2734202"/>
              <a:gd name="connsiteX176" fmla="*/ 1027728 w 2765073"/>
              <a:gd name="connsiteY176" fmla="*/ 558632 h 2734202"/>
              <a:gd name="connsiteX177" fmla="*/ 1064506 w 2765073"/>
              <a:gd name="connsiteY177" fmla="*/ 623585 h 2734202"/>
              <a:gd name="connsiteX178" fmla="*/ 1142338 w 2765073"/>
              <a:gd name="connsiteY178" fmla="*/ 594703 h 2734202"/>
              <a:gd name="connsiteX179" fmla="*/ 1310876 w 2765073"/>
              <a:gd name="connsiteY179" fmla="*/ 559945 h 2734202"/>
              <a:gd name="connsiteX180" fmla="*/ 1389078 w 2765073"/>
              <a:gd name="connsiteY180" fmla="*/ 555962 h 2734202"/>
              <a:gd name="connsiteX181" fmla="*/ 1385108 w 2765073"/>
              <a:gd name="connsiteY181" fmla="*/ 484975 h 2734202"/>
              <a:gd name="connsiteX182" fmla="*/ 1367250 w 2765073"/>
              <a:gd name="connsiteY182" fmla="*/ 165743 h 2734202"/>
              <a:gd name="connsiteX183" fmla="*/ 1366970 w 2765073"/>
              <a:gd name="connsiteY183" fmla="*/ 160715 h 2734202"/>
              <a:gd name="connsiteX184" fmla="*/ 1358464 w 2765073"/>
              <a:gd name="connsiteY184" fmla="*/ 158764 h 2734202"/>
              <a:gd name="connsiteX185" fmla="*/ 1297436 w 2765073"/>
              <a:gd name="connsiteY185" fmla="*/ 72320 h 2734202"/>
              <a:gd name="connsiteX186" fmla="*/ 1391464 w 2765073"/>
              <a:gd name="connsiteY186" fmla="*/ 0 h 273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2765073" h="2734202">
                <a:moveTo>
                  <a:pt x="1391464" y="0"/>
                </a:moveTo>
                <a:cubicBezTo>
                  <a:pt x="1442094" y="0"/>
                  <a:pt x="1463794" y="21696"/>
                  <a:pt x="1463794" y="72320"/>
                </a:cubicBezTo>
                <a:cubicBezTo>
                  <a:pt x="1463794" y="84976"/>
                  <a:pt x="1462438" y="97179"/>
                  <a:pt x="1459612" y="108366"/>
                </a:cubicBezTo>
                <a:lnTo>
                  <a:pt x="1455104" y="118755"/>
                </a:lnTo>
                <a:lnTo>
                  <a:pt x="1456722" y="119781"/>
                </a:lnTo>
                <a:cubicBezTo>
                  <a:pt x="1466934" y="129561"/>
                  <a:pt x="1473060" y="143251"/>
                  <a:pt x="1473060" y="158898"/>
                </a:cubicBezTo>
                <a:cubicBezTo>
                  <a:pt x="1485312" y="377949"/>
                  <a:pt x="1491438" y="487475"/>
                  <a:pt x="1494502" y="542238"/>
                </a:cubicBezTo>
                <a:lnTo>
                  <a:pt x="1495524" y="560523"/>
                </a:lnTo>
                <a:lnTo>
                  <a:pt x="1581258" y="573161"/>
                </a:lnTo>
                <a:cubicBezTo>
                  <a:pt x="1639982" y="584791"/>
                  <a:pt x="1696520" y="601972"/>
                  <a:pt x="1750298" y="624178"/>
                </a:cubicBezTo>
                <a:lnTo>
                  <a:pt x="1755028" y="626408"/>
                </a:lnTo>
                <a:lnTo>
                  <a:pt x="1762070" y="601079"/>
                </a:lnTo>
                <a:cubicBezTo>
                  <a:pt x="1796444" y="477426"/>
                  <a:pt x="1813282" y="416861"/>
                  <a:pt x="1821528" y="387197"/>
                </a:cubicBezTo>
                <a:lnTo>
                  <a:pt x="1823562" y="379875"/>
                </a:lnTo>
                <a:lnTo>
                  <a:pt x="1818184" y="348067"/>
                </a:lnTo>
                <a:cubicBezTo>
                  <a:pt x="1818184" y="290514"/>
                  <a:pt x="1875362" y="208295"/>
                  <a:pt x="1957046" y="208295"/>
                </a:cubicBezTo>
                <a:cubicBezTo>
                  <a:pt x="2038730" y="208295"/>
                  <a:pt x="2087740" y="290514"/>
                  <a:pt x="2087740" y="348067"/>
                </a:cubicBezTo>
                <a:cubicBezTo>
                  <a:pt x="2087740" y="430286"/>
                  <a:pt x="2038730" y="512504"/>
                  <a:pt x="1957046" y="512504"/>
                </a:cubicBezTo>
                <a:lnTo>
                  <a:pt x="1928924" y="505427"/>
                </a:lnTo>
                <a:lnTo>
                  <a:pt x="1928400" y="507779"/>
                </a:lnTo>
                <a:cubicBezTo>
                  <a:pt x="1916030" y="563400"/>
                  <a:pt x="1905208" y="612068"/>
                  <a:pt x="1895736" y="654653"/>
                </a:cubicBezTo>
                <a:lnTo>
                  <a:pt x="1886610" y="695688"/>
                </a:lnTo>
                <a:lnTo>
                  <a:pt x="1902778" y="705340"/>
                </a:lnTo>
                <a:cubicBezTo>
                  <a:pt x="1950460" y="737066"/>
                  <a:pt x="1994810" y="773290"/>
                  <a:pt x="2035252" y="813483"/>
                </a:cubicBezTo>
                <a:lnTo>
                  <a:pt x="2104934" y="897821"/>
                </a:lnTo>
                <a:lnTo>
                  <a:pt x="2106036" y="893744"/>
                </a:lnTo>
                <a:cubicBezTo>
                  <a:pt x="2108928" y="889367"/>
                  <a:pt x="2113268" y="886449"/>
                  <a:pt x="2119054" y="886449"/>
                </a:cubicBezTo>
                <a:cubicBezTo>
                  <a:pt x="2261774" y="719150"/>
                  <a:pt x="2333134" y="635501"/>
                  <a:pt x="2368814" y="593676"/>
                </a:cubicBezTo>
                <a:lnTo>
                  <a:pt x="2383666" y="576267"/>
                </a:lnTo>
                <a:lnTo>
                  <a:pt x="2373314" y="565370"/>
                </a:lnTo>
                <a:cubicBezTo>
                  <a:pt x="2357506" y="543053"/>
                  <a:pt x="2350066" y="517016"/>
                  <a:pt x="2361226" y="490979"/>
                </a:cubicBezTo>
                <a:cubicBezTo>
                  <a:pt x="2361226" y="446345"/>
                  <a:pt x="2413300" y="416588"/>
                  <a:pt x="2465374" y="416588"/>
                </a:cubicBezTo>
                <a:cubicBezTo>
                  <a:pt x="2510008" y="446345"/>
                  <a:pt x="2539764" y="490979"/>
                  <a:pt x="2539764" y="543053"/>
                </a:cubicBezTo>
                <a:cubicBezTo>
                  <a:pt x="2539764" y="582108"/>
                  <a:pt x="2510474" y="604426"/>
                  <a:pt x="2473860" y="613143"/>
                </a:cubicBezTo>
                <a:lnTo>
                  <a:pt x="2468686" y="613725"/>
                </a:lnTo>
                <a:lnTo>
                  <a:pt x="2387422" y="708983"/>
                </a:lnTo>
                <a:cubicBezTo>
                  <a:pt x="2196200" y="933137"/>
                  <a:pt x="2196200" y="933137"/>
                  <a:pt x="2196200" y="933137"/>
                </a:cubicBezTo>
                <a:cubicBezTo>
                  <a:pt x="2184628" y="948699"/>
                  <a:pt x="2171128" y="956481"/>
                  <a:pt x="2157626" y="956481"/>
                </a:cubicBezTo>
                <a:lnTo>
                  <a:pt x="2148842" y="953918"/>
                </a:lnTo>
                <a:lnTo>
                  <a:pt x="2226422" y="1098062"/>
                </a:lnTo>
                <a:cubicBezTo>
                  <a:pt x="2237680" y="1125044"/>
                  <a:pt x="2247674" y="1152754"/>
                  <a:pt x="2256332" y="1181127"/>
                </a:cubicBezTo>
                <a:lnTo>
                  <a:pt x="2271192" y="1240196"/>
                </a:lnTo>
                <a:lnTo>
                  <a:pt x="2272652" y="1239920"/>
                </a:lnTo>
                <a:cubicBezTo>
                  <a:pt x="2404494" y="1215039"/>
                  <a:pt x="2404494" y="1215039"/>
                  <a:pt x="2404494" y="1215039"/>
                </a:cubicBezTo>
                <a:lnTo>
                  <a:pt x="2408766" y="1215595"/>
                </a:lnTo>
                <a:lnTo>
                  <a:pt x="2413642" y="1201395"/>
                </a:lnTo>
                <a:cubicBezTo>
                  <a:pt x="2432692" y="1169961"/>
                  <a:pt x="2465078" y="1145195"/>
                  <a:pt x="2503180" y="1133765"/>
                </a:cubicBezTo>
                <a:cubicBezTo>
                  <a:pt x="2516516" y="1128050"/>
                  <a:pt x="2531280" y="1126621"/>
                  <a:pt x="2546282" y="1128883"/>
                </a:cubicBezTo>
                <a:cubicBezTo>
                  <a:pt x="2591290" y="1135670"/>
                  <a:pt x="2638438" y="1175676"/>
                  <a:pt x="2655584" y="1232828"/>
                </a:cubicBezTo>
                <a:cubicBezTo>
                  <a:pt x="2678446" y="1309031"/>
                  <a:pt x="2632724" y="1362373"/>
                  <a:pt x="2556522" y="1385234"/>
                </a:cubicBezTo>
                <a:cubicBezTo>
                  <a:pt x="2529850" y="1400474"/>
                  <a:pt x="2497464" y="1394759"/>
                  <a:pt x="2468888" y="1378566"/>
                </a:cubicBezTo>
                <a:lnTo>
                  <a:pt x="2447042" y="1361210"/>
                </a:lnTo>
                <a:lnTo>
                  <a:pt x="2427638" y="1371827"/>
                </a:lnTo>
                <a:cubicBezTo>
                  <a:pt x="2393886" y="1376726"/>
                  <a:pt x="2362244" y="1381320"/>
                  <a:pt x="2332580" y="1385626"/>
                </a:cubicBezTo>
                <a:lnTo>
                  <a:pt x="2293272" y="1391332"/>
                </a:lnTo>
                <a:lnTo>
                  <a:pt x="2296264" y="1452607"/>
                </a:lnTo>
                <a:cubicBezTo>
                  <a:pt x="2296264" y="1482379"/>
                  <a:pt x="2294714" y="1511811"/>
                  <a:pt x="2291684" y="1540828"/>
                </a:cubicBezTo>
                <a:lnTo>
                  <a:pt x="2278384" y="1625578"/>
                </a:lnTo>
                <a:lnTo>
                  <a:pt x="2295082" y="1632300"/>
                </a:lnTo>
                <a:cubicBezTo>
                  <a:pt x="2483720" y="1708227"/>
                  <a:pt x="2560454" y="1739113"/>
                  <a:pt x="2591666" y="1751677"/>
                </a:cubicBezTo>
                <a:lnTo>
                  <a:pt x="2600572" y="1755261"/>
                </a:lnTo>
                <a:lnTo>
                  <a:pt x="2617144" y="1743864"/>
                </a:lnTo>
                <a:cubicBezTo>
                  <a:pt x="2629516" y="1738681"/>
                  <a:pt x="2643236" y="1735788"/>
                  <a:pt x="2656954" y="1735788"/>
                </a:cubicBezTo>
                <a:cubicBezTo>
                  <a:pt x="2703990" y="1735788"/>
                  <a:pt x="2758866" y="1758932"/>
                  <a:pt x="2758866" y="1805220"/>
                </a:cubicBezTo>
                <a:cubicBezTo>
                  <a:pt x="2782384" y="1859222"/>
                  <a:pt x="2735348" y="1913225"/>
                  <a:pt x="2680472" y="1913225"/>
                </a:cubicBezTo>
                <a:cubicBezTo>
                  <a:pt x="2639314" y="1930583"/>
                  <a:pt x="2602568" y="1908885"/>
                  <a:pt x="2586766" y="1874169"/>
                </a:cubicBezTo>
                <a:lnTo>
                  <a:pt x="2585042" y="1866164"/>
                </a:lnTo>
                <a:lnTo>
                  <a:pt x="2567122" y="1866481"/>
                </a:lnTo>
                <a:cubicBezTo>
                  <a:pt x="2412046" y="1805218"/>
                  <a:pt x="2315124" y="1766929"/>
                  <a:pt x="2254548" y="1742998"/>
                </a:cubicBezTo>
                <a:lnTo>
                  <a:pt x="2245076" y="1739255"/>
                </a:lnTo>
                <a:lnTo>
                  <a:pt x="2226422" y="1788792"/>
                </a:lnTo>
                <a:cubicBezTo>
                  <a:pt x="2203906" y="1840522"/>
                  <a:pt x="2176334" y="1889709"/>
                  <a:pt x="2144282" y="1935764"/>
                </a:cubicBezTo>
                <a:lnTo>
                  <a:pt x="2130636" y="1951805"/>
                </a:lnTo>
                <a:lnTo>
                  <a:pt x="2171318" y="2000635"/>
                </a:lnTo>
                <a:cubicBezTo>
                  <a:pt x="2266572" y="2114966"/>
                  <a:pt x="2308908" y="2165779"/>
                  <a:pt x="2327724" y="2188363"/>
                </a:cubicBezTo>
                <a:lnTo>
                  <a:pt x="2328324" y="2189083"/>
                </a:lnTo>
                <a:lnTo>
                  <a:pt x="2347118" y="2191380"/>
                </a:lnTo>
                <a:cubicBezTo>
                  <a:pt x="2381834" y="2200098"/>
                  <a:pt x="2412210" y="2222415"/>
                  <a:pt x="2412210" y="2261470"/>
                </a:cubicBezTo>
                <a:cubicBezTo>
                  <a:pt x="2435354" y="2313544"/>
                  <a:pt x="2412210" y="2358179"/>
                  <a:pt x="2358208" y="2387935"/>
                </a:cubicBezTo>
                <a:cubicBezTo>
                  <a:pt x="2311920" y="2387935"/>
                  <a:pt x="2257918" y="2358179"/>
                  <a:pt x="2234774" y="2313544"/>
                </a:cubicBezTo>
                <a:cubicBezTo>
                  <a:pt x="2234774" y="2300525"/>
                  <a:pt x="2236220" y="2287507"/>
                  <a:pt x="2239234" y="2274954"/>
                </a:cubicBezTo>
                <a:lnTo>
                  <a:pt x="2244662" y="2260937"/>
                </a:lnTo>
                <a:lnTo>
                  <a:pt x="2215386" y="2225798"/>
                </a:lnTo>
                <a:cubicBezTo>
                  <a:pt x="2156588" y="2155224"/>
                  <a:pt x="2112488" y="2102293"/>
                  <a:pt x="2079414" y="2062595"/>
                </a:cubicBezTo>
                <a:lnTo>
                  <a:pt x="2058128" y="2037048"/>
                </a:lnTo>
                <a:lnTo>
                  <a:pt x="2035252" y="2063942"/>
                </a:lnTo>
                <a:cubicBezTo>
                  <a:pt x="1994810" y="2103143"/>
                  <a:pt x="1950460" y="2138622"/>
                  <a:pt x="1902778" y="2169791"/>
                </a:cubicBezTo>
                <a:lnTo>
                  <a:pt x="1783886" y="2232155"/>
                </a:lnTo>
                <a:lnTo>
                  <a:pt x="1788042" y="2249174"/>
                </a:lnTo>
                <a:cubicBezTo>
                  <a:pt x="1807012" y="2326841"/>
                  <a:pt x="1819658" y="2378619"/>
                  <a:pt x="1828090" y="2413138"/>
                </a:cubicBezTo>
                <a:lnTo>
                  <a:pt x="1834128" y="2437860"/>
                </a:lnTo>
                <a:lnTo>
                  <a:pt x="1839764" y="2441350"/>
                </a:lnTo>
                <a:cubicBezTo>
                  <a:pt x="1863220" y="2462930"/>
                  <a:pt x="1880108" y="2492955"/>
                  <a:pt x="1880108" y="2515473"/>
                </a:cubicBezTo>
                <a:cubicBezTo>
                  <a:pt x="1880108" y="2590533"/>
                  <a:pt x="1835072" y="2665594"/>
                  <a:pt x="1760012" y="2665594"/>
                </a:cubicBezTo>
                <a:cubicBezTo>
                  <a:pt x="1684950" y="2665594"/>
                  <a:pt x="1632408" y="2620558"/>
                  <a:pt x="1632408" y="2545497"/>
                </a:cubicBezTo>
                <a:cubicBezTo>
                  <a:pt x="1621148" y="2507966"/>
                  <a:pt x="1634284" y="2476066"/>
                  <a:pt x="1659618" y="2453547"/>
                </a:cubicBezTo>
                <a:lnTo>
                  <a:pt x="1692638" y="2434533"/>
                </a:lnTo>
                <a:lnTo>
                  <a:pt x="1686312" y="2408626"/>
                </a:lnTo>
                <a:cubicBezTo>
                  <a:pt x="1679366" y="2380184"/>
                  <a:pt x="1672852" y="2353519"/>
                  <a:pt x="1666746" y="2328521"/>
                </a:cubicBezTo>
                <a:lnTo>
                  <a:pt x="1655384" y="2281996"/>
                </a:lnTo>
                <a:lnTo>
                  <a:pt x="1581258" y="2300357"/>
                </a:lnTo>
                <a:cubicBezTo>
                  <a:pt x="1522532" y="2311925"/>
                  <a:pt x="1461622" y="2318004"/>
                  <a:pt x="1399098" y="2318004"/>
                </a:cubicBezTo>
                <a:cubicBezTo>
                  <a:pt x="1339552" y="2318004"/>
                  <a:pt x="1281370" y="2311925"/>
                  <a:pt x="1225142" y="2300357"/>
                </a:cubicBezTo>
                <a:lnTo>
                  <a:pt x="1191822" y="2291748"/>
                </a:lnTo>
                <a:lnTo>
                  <a:pt x="1175564" y="2332742"/>
                </a:lnTo>
                <a:cubicBezTo>
                  <a:pt x="1065396" y="2610514"/>
                  <a:pt x="1065396" y="2610514"/>
                  <a:pt x="1065396" y="2610514"/>
                </a:cubicBezTo>
                <a:cubicBezTo>
                  <a:pt x="1065396" y="2618337"/>
                  <a:pt x="1061798" y="2625672"/>
                  <a:pt x="1056018" y="2631906"/>
                </a:cubicBezTo>
                <a:lnTo>
                  <a:pt x="1045906" y="2638558"/>
                </a:lnTo>
                <a:lnTo>
                  <a:pt x="1047206" y="2650884"/>
                </a:lnTo>
                <a:cubicBezTo>
                  <a:pt x="1047206" y="2700875"/>
                  <a:pt x="1025506" y="2734202"/>
                  <a:pt x="953178" y="2734202"/>
                </a:cubicBezTo>
                <a:cubicBezTo>
                  <a:pt x="902548" y="2734202"/>
                  <a:pt x="880848" y="2700875"/>
                  <a:pt x="880848" y="2650884"/>
                </a:cubicBezTo>
                <a:cubicBezTo>
                  <a:pt x="880848" y="2592562"/>
                  <a:pt x="902548" y="2534239"/>
                  <a:pt x="953178" y="2534239"/>
                </a:cubicBezTo>
                <a:lnTo>
                  <a:pt x="961808" y="2536153"/>
                </a:lnTo>
                <a:lnTo>
                  <a:pt x="979228" y="2494720"/>
                </a:lnTo>
                <a:cubicBezTo>
                  <a:pt x="1013104" y="2414142"/>
                  <a:pt x="1038510" y="2353710"/>
                  <a:pt x="1057566" y="2308385"/>
                </a:cubicBezTo>
                <a:lnTo>
                  <a:pt x="1079624" y="2255916"/>
                </a:lnTo>
                <a:lnTo>
                  <a:pt x="1062908" y="2249774"/>
                </a:lnTo>
                <a:cubicBezTo>
                  <a:pt x="907716" y="2183902"/>
                  <a:pt x="775412" y="2073928"/>
                  <a:pt x="681904" y="1935764"/>
                </a:cubicBezTo>
                <a:lnTo>
                  <a:pt x="677720" y="1928076"/>
                </a:lnTo>
                <a:lnTo>
                  <a:pt x="584348" y="1975895"/>
                </a:lnTo>
                <a:cubicBezTo>
                  <a:pt x="341086" y="2100476"/>
                  <a:pt x="306944" y="2117961"/>
                  <a:pt x="302152" y="2120415"/>
                </a:cubicBezTo>
                <a:lnTo>
                  <a:pt x="301922" y="2120532"/>
                </a:lnTo>
                <a:lnTo>
                  <a:pt x="280614" y="2146580"/>
                </a:lnTo>
                <a:cubicBezTo>
                  <a:pt x="258742" y="2165867"/>
                  <a:pt x="229582" y="2179368"/>
                  <a:pt x="200420" y="2179368"/>
                </a:cubicBezTo>
                <a:cubicBezTo>
                  <a:pt x="150430" y="2179368"/>
                  <a:pt x="117102" y="2125365"/>
                  <a:pt x="117102" y="2079077"/>
                </a:cubicBezTo>
                <a:cubicBezTo>
                  <a:pt x="117102" y="2025075"/>
                  <a:pt x="150430" y="1978787"/>
                  <a:pt x="200420" y="1978787"/>
                </a:cubicBezTo>
                <a:cubicBezTo>
                  <a:pt x="229582" y="1978787"/>
                  <a:pt x="258742" y="1990359"/>
                  <a:pt x="280614" y="2008681"/>
                </a:cubicBezTo>
                <a:lnTo>
                  <a:pt x="290114" y="2020165"/>
                </a:lnTo>
                <a:lnTo>
                  <a:pt x="323812" y="2000252"/>
                </a:lnTo>
                <a:cubicBezTo>
                  <a:pt x="488838" y="1902735"/>
                  <a:pt x="571350" y="1853977"/>
                  <a:pt x="612606" y="1829598"/>
                </a:cubicBezTo>
                <a:lnTo>
                  <a:pt x="621324" y="1824446"/>
                </a:lnTo>
                <a:lnTo>
                  <a:pt x="601920" y="1788792"/>
                </a:lnTo>
                <a:cubicBezTo>
                  <a:pt x="558004" y="1685331"/>
                  <a:pt x="533690" y="1571698"/>
                  <a:pt x="533690" y="1452607"/>
                </a:cubicBezTo>
                <a:lnTo>
                  <a:pt x="534496" y="1435764"/>
                </a:lnTo>
                <a:lnTo>
                  <a:pt x="471336" y="1438665"/>
                </a:lnTo>
                <a:cubicBezTo>
                  <a:pt x="347684" y="1444343"/>
                  <a:pt x="287118" y="1447124"/>
                  <a:pt x="257454" y="1448486"/>
                </a:cubicBezTo>
                <a:lnTo>
                  <a:pt x="251996" y="1448737"/>
                </a:lnTo>
                <a:lnTo>
                  <a:pt x="234250" y="1483495"/>
                </a:lnTo>
                <a:cubicBezTo>
                  <a:pt x="200670" y="1527431"/>
                  <a:pt x="147802" y="1548863"/>
                  <a:pt x="107792" y="1531717"/>
                </a:cubicBezTo>
                <a:cubicBezTo>
                  <a:pt x="31584" y="1508856"/>
                  <a:pt x="-21762" y="1432654"/>
                  <a:pt x="8722" y="1379312"/>
                </a:cubicBezTo>
                <a:cubicBezTo>
                  <a:pt x="25868" y="1322160"/>
                  <a:pt x="60162" y="1277867"/>
                  <a:pt x="108388" y="1272152"/>
                </a:cubicBezTo>
                <a:cubicBezTo>
                  <a:pt x="124462" y="1270247"/>
                  <a:pt x="142086" y="1272628"/>
                  <a:pt x="161138" y="1280248"/>
                </a:cubicBezTo>
                <a:cubicBezTo>
                  <a:pt x="180190" y="1280248"/>
                  <a:pt x="197336" y="1285011"/>
                  <a:pt x="211982" y="1293346"/>
                </a:cubicBezTo>
                <a:lnTo>
                  <a:pt x="228582" y="1309337"/>
                </a:lnTo>
                <a:lnTo>
                  <a:pt x="228976" y="1309270"/>
                </a:lnTo>
                <a:cubicBezTo>
                  <a:pt x="363982" y="1303070"/>
                  <a:pt x="465236" y="1298420"/>
                  <a:pt x="541178" y="1294933"/>
                </a:cubicBezTo>
                <a:lnTo>
                  <a:pt x="547492" y="1294643"/>
                </a:lnTo>
                <a:lnTo>
                  <a:pt x="551336" y="1268170"/>
                </a:lnTo>
                <a:cubicBezTo>
                  <a:pt x="562904" y="1208904"/>
                  <a:pt x="579962" y="1152025"/>
                  <a:pt x="601920" y="1098062"/>
                </a:cubicBezTo>
                <a:lnTo>
                  <a:pt x="673690" y="961120"/>
                </a:lnTo>
                <a:lnTo>
                  <a:pt x="617716" y="915746"/>
                </a:lnTo>
                <a:cubicBezTo>
                  <a:pt x="458486" y="786669"/>
                  <a:pt x="393714" y="734163"/>
                  <a:pt x="367368" y="712805"/>
                </a:cubicBezTo>
                <a:lnTo>
                  <a:pt x="365870" y="711592"/>
                </a:lnTo>
                <a:lnTo>
                  <a:pt x="360002" y="714701"/>
                </a:lnTo>
                <a:cubicBezTo>
                  <a:pt x="348068" y="718606"/>
                  <a:pt x="335050" y="720689"/>
                  <a:pt x="321550" y="720689"/>
                </a:cubicBezTo>
                <a:cubicBezTo>
                  <a:pt x="267546" y="720689"/>
                  <a:pt x="221260" y="687362"/>
                  <a:pt x="221260" y="637371"/>
                </a:cubicBezTo>
                <a:cubicBezTo>
                  <a:pt x="221260" y="554053"/>
                  <a:pt x="267546" y="520726"/>
                  <a:pt x="321550" y="520726"/>
                </a:cubicBezTo>
                <a:cubicBezTo>
                  <a:pt x="362052" y="520726"/>
                  <a:pt x="398214" y="539473"/>
                  <a:pt x="413764" y="583996"/>
                </a:cubicBezTo>
                <a:lnTo>
                  <a:pt x="417840" y="610931"/>
                </a:lnTo>
                <a:lnTo>
                  <a:pt x="428976" y="621013"/>
                </a:lnTo>
                <a:cubicBezTo>
                  <a:pt x="600278" y="759876"/>
                  <a:pt x="685930" y="829308"/>
                  <a:pt x="728754" y="864023"/>
                </a:cubicBezTo>
                <a:lnTo>
                  <a:pt x="739942" y="873092"/>
                </a:lnTo>
                <a:lnTo>
                  <a:pt x="787754" y="813483"/>
                </a:lnTo>
                <a:cubicBezTo>
                  <a:pt x="826956" y="773290"/>
                  <a:pt x="869878" y="737066"/>
                  <a:pt x="915934" y="705340"/>
                </a:cubicBezTo>
                <a:lnTo>
                  <a:pt x="952074" y="682979"/>
                </a:lnTo>
                <a:lnTo>
                  <a:pt x="939772" y="663182"/>
                </a:lnTo>
                <a:cubicBezTo>
                  <a:pt x="869486" y="550076"/>
                  <a:pt x="869486" y="550076"/>
                  <a:pt x="869486" y="550076"/>
                </a:cubicBezTo>
                <a:lnTo>
                  <a:pt x="863504" y="527103"/>
                </a:lnTo>
                <a:lnTo>
                  <a:pt x="832252" y="524969"/>
                </a:lnTo>
                <a:cubicBezTo>
                  <a:pt x="754144" y="494486"/>
                  <a:pt x="707280" y="418278"/>
                  <a:pt x="730712" y="372553"/>
                </a:cubicBezTo>
                <a:cubicBezTo>
                  <a:pt x="748286" y="315397"/>
                  <a:pt x="796616" y="271101"/>
                  <a:pt x="842748" y="262170"/>
                </a:cubicBezTo>
                <a:cubicBezTo>
                  <a:pt x="858124" y="259193"/>
                  <a:pt x="873258" y="260146"/>
                  <a:pt x="886926" y="265861"/>
                </a:cubicBezTo>
                <a:cubicBezTo>
                  <a:pt x="965034" y="296345"/>
                  <a:pt x="1011900" y="372553"/>
                  <a:pt x="988466" y="418278"/>
                </a:cubicBezTo>
                <a:lnTo>
                  <a:pt x="972404" y="454133"/>
                </a:lnTo>
                <a:lnTo>
                  <a:pt x="973240" y="454973"/>
                </a:lnTo>
                <a:cubicBezTo>
                  <a:pt x="976506" y="460051"/>
                  <a:pt x="978420" y="465665"/>
                  <a:pt x="978420" y="471554"/>
                </a:cubicBezTo>
                <a:cubicBezTo>
                  <a:pt x="995928" y="502472"/>
                  <a:pt x="1012340" y="531458"/>
                  <a:pt x="1027728" y="558632"/>
                </a:cubicBezTo>
                <a:lnTo>
                  <a:pt x="1064506" y="623585"/>
                </a:lnTo>
                <a:lnTo>
                  <a:pt x="1142338" y="594703"/>
                </a:lnTo>
                <a:cubicBezTo>
                  <a:pt x="1196466" y="577654"/>
                  <a:pt x="1252840" y="565892"/>
                  <a:pt x="1310876" y="559945"/>
                </a:cubicBezTo>
                <a:lnTo>
                  <a:pt x="1389078" y="555962"/>
                </a:lnTo>
                <a:lnTo>
                  <a:pt x="1385108" y="484975"/>
                </a:lnTo>
                <a:cubicBezTo>
                  <a:pt x="1371900" y="248850"/>
                  <a:pt x="1368256" y="183712"/>
                  <a:pt x="1367250" y="165743"/>
                </a:cubicBezTo>
                <a:lnTo>
                  <a:pt x="1366970" y="160715"/>
                </a:lnTo>
                <a:lnTo>
                  <a:pt x="1358464" y="158764"/>
                </a:lnTo>
                <a:cubicBezTo>
                  <a:pt x="1325916" y="144187"/>
                  <a:pt x="1297436" y="110287"/>
                  <a:pt x="1297436" y="72320"/>
                </a:cubicBezTo>
                <a:cubicBezTo>
                  <a:pt x="1297436" y="21696"/>
                  <a:pt x="1348068" y="0"/>
                  <a:pt x="1391464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9C90FC3E-76DC-8642-80A8-CBF79C9B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13" y="3699973"/>
            <a:ext cx="2005245" cy="1971095"/>
          </a:xfrm>
          <a:custGeom>
            <a:avLst/>
            <a:gdLst>
              <a:gd name="connsiteX0" fmla="*/ 1026043 w 2005245"/>
              <a:gd name="connsiteY0" fmla="*/ 0 h 1971095"/>
              <a:gd name="connsiteX1" fmla="*/ 1103189 w 2005245"/>
              <a:gd name="connsiteY1" fmla="*/ 82661 h 1971095"/>
              <a:gd name="connsiteX2" fmla="*/ 1081974 w 2005245"/>
              <a:gd name="connsiteY2" fmla="*/ 142591 h 1971095"/>
              <a:gd name="connsiteX3" fmla="*/ 1080136 w 2005245"/>
              <a:gd name="connsiteY3" fmla="*/ 143858 h 1971095"/>
              <a:gd name="connsiteX4" fmla="*/ 1081077 w 2005245"/>
              <a:gd name="connsiteY4" fmla="*/ 155764 h 1971095"/>
              <a:gd name="connsiteX5" fmla="*/ 1098372 w 2005245"/>
              <a:gd name="connsiteY5" fmla="*/ 374521 h 1971095"/>
              <a:gd name="connsiteX6" fmla="*/ 1099509 w 2005245"/>
              <a:gd name="connsiteY6" fmla="*/ 388899 h 1971095"/>
              <a:gd name="connsiteX7" fmla="*/ 1155566 w 2005245"/>
              <a:gd name="connsiteY7" fmla="*/ 394719 h 1971095"/>
              <a:gd name="connsiteX8" fmla="*/ 1271931 w 2005245"/>
              <a:gd name="connsiteY8" fmla="*/ 431693 h 1971095"/>
              <a:gd name="connsiteX9" fmla="*/ 1281982 w 2005245"/>
              <a:gd name="connsiteY9" fmla="*/ 437256 h 1971095"/>
              <a:gd name="connsiteX10" fmla="*/ 1293783 w 2005245"/>
              <a:gd name="connsiteY10" fmla="*/ 391160 h 1971095"/>
              <a:gd name="connsiteX11" fmla="*/ 1319210 w 2005245"/>
              <a:gd name="connsiteY11" fmla="*/ 291839 h 1971095"/>
              <a:gd name="connsiteX12" fmla="*/ 1345247 w 2005245"/>
              <a:gd name="connsiteY12" fmla="*/ 258277 h 1971095"/>
              <a:gd name="connsiteX13" fmla="*/ 1355493 w 2005245"/>
              <a:gd name="connsiteY13" fmla="*/ 253590 h 1971095"/>
              <a:gd name="connsiteX14" fmla="*/ 1353923 w 2005245"/>
              <a:gd name="connsiteY14" fmla="*/ 239155 h 1971095"/>
              <a:gd name="connsiteX15" fmla="*/ 1426243 w 2005245"/>
              <a:gd name="connsiteY15" fmla="*/ 138864 h 1971095"/>
              <a:gd name="connsiteX16" fmla="*/ 1520258 w 2005245"/>
              <a:gd name="connsiteY16" fmla="*/ 239155 h 1971095"/>
              <a:gd name="connsiteX17" fmla="*/ 1426243 w 2005245"/>
              <a:gd name="connsiteY17" fmla="*/ 339445 h 1971095"/>
              <a:gd name="connsiteX18" fmla="*/ 1406514 w 2005245"/>
              <a:gd name="connsiteY18" fmla="*/ 334566 h 1971095"/>
              <a:gd name="connsiteX19" fmla="*/ 1398896 w 2005245"/>
              <a:gd name="connsiteY19" fmla="*/ 369178 h 1971095"/>
              <a:gd name="connsiteX20" fmla="*/ 1384869 w 2005245"/>
              <a:gd name="connsiteY20" fmla="*/ 432903 h 1971095"/>
              <a:gd name="connsiteX21" fmla="*/ 1372842 w 2005245"/>
              <a:gd name="connsiteY21" fmla="*/ 487544 h 1971095"/>
              <a:gd name="connsiteX22" fmla="*/ 1378201 w 2005245"/>
              <a:gd name="connsiteY22" fmla="*/ 490510 h 1971095"/>
              <a:gd name="connsiteX23" fmla="*/ 1471529 w 2005245"/>
              <a:gd name="connsiteY23" fmla="*/ 568878 h 1971095"/>
              <a:gd name="connsiteX24" fmla="*/ 1527493 w 2005245"/>
              <a:gd name="connsiteY24" fmla="*/ 637892 h 1971095"/>
              <a:gd name="connsiteX25" fmla="*/ 1527493 w 2005245"/>
              <a:gd name="connsiteY25" fmla="*/ 609452 h 1971095"/>
              <a:gd name="connsiteX26" fmla="*/ 1737792 w 2005245"/>
              <a:gd name="connsiteY26" fmla="*/ 390219 h 1971095"/>
              <a:gd name="connsiteX27" fmla="*/ 1739287 w 2005245"/>
              <a:gd name="connsiteY27" fmla="*/ 388661 h 1971095"/>
              <a:gd name="connsiteX28" fmla="*/ 1755856 w 2005245"/>
              <a:gd name="connsiteY28" fmla="*/ 358169 h 1971095"/>
              <a:gd name="connsiteX29" fmla="*/ 1809018 w 2005245"/>
              <a:gd name="connsiteY29" fmla="*/ 327692 h 1971095"/>
              <a:gd name="connsiteX30" fmla="*/ 1848618 w 2005245"/>
              <a:gd name="connsiteY30" fmla="*/ 337248 h 1971095"/>
              <a:gd name="connsiteX31" fmla="*/ 1900695 w 2005245"/>
              <a:gd name="connsiteY31" fmla="*/ 419899 h 1971095"/>
              <a:gd name="connsiteX32" fmla="*/ 1813900 w 2005245"/>
              <a:gd name="connsiteY32" fmla="*/ 477755 h 1971095"/>
              <a:gd name="connsiteX33" fmla="*/ 1787448 w 2005245"/>
              <a:gd name="connsiteY33" fmla="*/ 470458 h 1971095"/>
              <a:gd name="connsiteX34" fmla="*/ 1758444 w 2005245"/>
              <a:gd name="connsiteY34" fmla="*/ 500694 h 1971095"/>
              <a:gd name="connsiteX35" fmla="*/ 1609718 w 2005245"/>
              <a:gd name="connsiteY35" fmla="*/ 655739 h 1971095"/>
              <a:gd name="connsiteX36" fmla="*/ 1571689 w 2005245"/>
              <a:gd name="connsiteY36" fmla="*/ 682740 h 1971095"/>
              <a:gd name="connsiteX37" fmla="*/ 1559360 w 2005245"/>
              <a:gd name="connsiteY37" fmla="*/ 683816 h 1971095"/>
              <a:gd name="connsiteX38" fmla="*/ 1607979 w 2005245"/>
              <a:gd name="connsiteY38" fmla="*/ 775083 h 1971095"/>
              <a:gd name="connsiteX39" fmla="*/ 1645411 w 2005245"/>
              <a:gd name="connsiteY39" fmla="*/ 898332 h 1971095"/>
              <a:gd name="connsiteX40" fmla="*/ 1646380 w 2005245"/>
              <a:gd name="connsiteY40" fmla="*/ 908201 h 1971095"/>
              <a:gd name="connsiteX41" fmla="*/ 1694284 w 2005245"/>
              <a:gd name="connsiteY41" fmla="*/ 901961 h 1971095"/>
              <a:gd name="connsiteX42" fmla="*/ 1783086 w 2005245"/>
              <a:gd name="connsiteY42" fmla="*/ 890392 h 1971095"/>
              <a:gd name="connsiteX43" fmla="*/ 1788149 w 2005245"/>
              <a:gd name="connsiteY43" fmla="*/ 889733 h 1971095"/>
              <a:gd name="connsiteX44" fmla="*/ 1788836 w 2005245"/>
              <a:gd name="connsiteY44" fmla="*/ 888043 h 1971095"/>
              <a:gd name="connsiteX45" fmla="*/ 1847661 w 2005245"/>
              <a:gd name="connsiteY45" fmla="*/ 833179 h 1971095"/>
              <a:gd name="connsiteX46" fmla="*/ 1971095 w 2005245"/>
              <a:gd name="connsiteY46" fmla="*/ 907571 h 1971095"/>
              <a:gd name="connsiteX47" fmla="*/ 1893949 w 2005245"/>
              <a:gd name="connsiteY47" fmla="*/ 1034036 h 1971095"/>
              <a:gd name="connsiteX48" fmla="*/ 1793055 w 2005245"/>
              <a:gd name="connsiteY48" fmla="*/ 993237 h 1971095"/>
              <a:gd name="connsiteX49" fmla="*/ 1776303 w 2005245"/>
              <a:gd name="connsiteY49" fmla="*/ 968271 h 1971095"/>
              <a:gd name="connsiteX50" fmla="*/ 1739966 w 2005245"/>
              <a:gd name="connsiteY50" fmla="*/ 974651 h 1971095"/>
              <a:gd name="connsiteX51" fmla="*/ 1680221 w 2005245"/>
              <a:gd name="connsiteY51" fmla="*/ 985140 h 1971095"/>
              <a:gd name="connsiteX52" fmla="*/ 1654373 w 2005245"/>
              <a:gd name="connsiteY52" fmla="*/ 989678 h 1971095"/>
              <a:gd name="connsiteX53" fmla="*/ 1658521 w 2005245"/>
              <a:gd name="connsiteY53" fmla="*/ 1031953 h 1971095"/>
              <a:gd name="connsiteX54" fmla="*/ 1645411 w 2005245"/>
              <a:gd name="connsiteY54" fmla="*/ 1155569 h 1971095"/>
              <a:gd name="connsiteX55" fmla="*/ 1625926 w 2005245"/>
              <a:gd name="connsiteY55" fmla="*/ 1216143 h 1971095"/>
              <a:gd name="connsiteX56" fmla="*/ 1642186 w 2005245"/>
              <a:gd name="connsiteY56" fmla="*/ 1221134 h 1971095"/>
              <a:gd name="connsiteX57" fmla="*/ 1870566 w 2005245"/>
              <a:gd name="connsiteY57" fmla="*/ 1291234 h 1971095"/>
              <a:gd name="connsiteX58" fmla="*/ 1884150 w 2005245"/>
              <a:gd name="connsiteY58" fmla="*/ 1295404 h 1971095"/>
              <a:gd name="connsiteX59" fmla="*/ 1885659 w 2005245"/>
              <a:gd name="connsiteY59" fmla="*/ 1293921 h 1971095"/>
              <a:gd name="connsiteX60" fmla="*/ 1922594 w 2005245"/>
              <a:gd name="connsiteY60" fmla="*/ 1284493 h 1971095"/>
              <a:gd name="connsiteX61" fmla="*/ 2005245 w 2005245"/>
              <a:gd name="connsiteY61" fmla="*/ 1342349 h 1971095"/>
              <a:gd name="connsiteX62" fmla="*/ 1947389 w 2005245"/>
              <a:gd name="connsiteY62" fmla="*/ 1416735 h 1971095"/>
              <a:gd name="connsiteX63" fmla="*/ 1870679 w 2005245"/>
              <a:gd name="connsiteY63" fmla="*/ 1400463 h 1971095"/>
              <a:gd name="connsiteX64" fmla="*/ 1866338 w 2005245"/>
              <a:gd name="connsiteY64" fmla="*/ 1376115 h 1971095"/>
              <a:gd name="connsiteX65" fmla="*/ 1773582 w 2005245"/>
              <a:gd name="connsiteY65" fmla="*/ 1340175 h 1971095"/>
              <a:gd name="connsiteX66" fmla="*/ 1612270 w 2005245"/>
              <a:gd name="connsiteY66" fmla="*/ 1277671 h 1971095"/>
              <a:gd name="connsiteX67" fmla="*/ 1606120 w 2005245"/>
              <a:gd name="connsiteY67" fmla="*/ 1275288 h 1971095"/>
              <a:gd name="connsiteX68" fmla="*/ 1549070 w 2005245"/>
              <a:gd name="connsiteY68" fmla="*/ 1378204 h 1971095"/>
              <a:gd name="connsiteX69" fmla="*/ 1528906 w 2005245"/>
              <a:gd name="connsiteY69" fmla="*/ 1402473 h 1971095"/>
              <a:gd name="connsiteX70" fmla="*/ 1578847 w 2005245"/>
              <a:gd name="connsiteY70" fmla="*/ 1455723 h 1971095"/>
              <a:gd name="connsiteX71" fmla="*/ 1727563 w 2005245"/>
              <a:gd name="connsiteY71" fmla="*/ 1614292 h 1971095"/>
              <a:gd name="connsiteX72" fmla="*/ 1727563 w 2005245"/>
              <a:gd name="connsiteY72" fmla="*/ 1619496 h 1971095"/>
              <a:gd name="connsiteX73" fmla="*/ 1757623 w 2005245"/>
              <a:gd name="connsiteY73" fmla="*/ 1612165 h 1971095"/>
              <a:gd name="connsiteX74" fmla="*/ 1805224 w 2005245"/>
              <a:gd name="connsiteY74" fmla="*/ 1679586 h 1971095"/>
              <a:gd name="connsiteX75" fmla="*/ 1753148 w 2005245"/>
              <a:gd name="connsiteY75" fmla="*/ 1762247 h 1971095"/>
              <a:gd name="connsiteX76" fmla="*/ 1666353 w 2005245"/>
              <a:gd name="connsiteY76" fmla="*/ 1704384 h 1971095"/>
              <a:gd name="connsiteX77" fmla="*/ 1670393 w 2005245"/>
              <a:gd name="connsiteY77" fmla="*/ 1670689 h 1971095"/>
              <a:gd name="connsiteX78" fmla="*/ 1670010 w 2005245"/>
              <a:gd name="connsiteY78" fmla="*/ 1669522 h 1971095"/>
              <a:gd name="connsiteX79" fmla="*/ 1502217 w 2005245"/>
              <a:gd name="connsiteY79" fmla="*/ 1490612 h 1971095"/>
              <a:gd name="connsiteX80" fmla="*/ 1477538 w 2005245"/>
              <a:gd name="connsiteY80" fmla="*/ 1464299 h 1971095"/>
              <a:gd name="connsiteX81" fmla="*/ 1471529 w 2005245"/>
              <a:gd name="connsiteY81" fmla="*/ 1471532 h 1971095"/>
              <a:gd name="connsiteX82" fmla="*/ 1378201 w 2005245"/>
              <a:gd name="connsiteY82" fmla="*/ 1549073 h 1971095"/>
              <a:gd name="connsiteX83" fmla="*/ 1303050 w 2005245"/>
              <a:gd name="connsiteY83" fmla="*/ 1590732 h 1971095"/>
              <a:gd name="connsiteX84" fmla="*/ 1310444 w 2005245"/>
              <a:gd name="connsiteY84" fmla="*/ 1625218 h 1971095"/>
              <a:gd name="connsiteX85" fmla="*/ 1335180 w 2005245"/>
              <a:gd name="connsiteY85" fmla="*/ 1740584 h 1971095"/>
              <a:gd name="connsiteX86" fmla="*/ 1338221 w 2005245"/>
              <a:gd name="connsiteY86" fmla="*/ 1754770 h 1971095"/>
              <a:gd name="connsiteX87" fmla="*/ 1365705 w 2005245"/>
              <a:gd name="connsiteY87" fmla="*/ 1768576 h 1971095"/>
              <a:gd name="connsiteX88" fmla="*/ 1386162 w 2005245"/>
              <a:gd name="connsiteY88" fmla="*/ 1836079 h 1971095"/>
              <a:gd name="connsiteX89" fmla="*/ 1311771 w 2005245"/>
              <a:gd name="connsiteY89" fmla="*/ 1936370 h 1971095"/>
              <a:gd name="connsiteX90" fmla="*/ 1215062 w 2005245"/>
              <a:gd name="connsiteY90" fmla="*/ 1859223 h 1971095"/>
              <a:gd name="connsiteX91" fmla="*/ 1219363 w 2005245"/>
              <a:gd name="connsiteY91" fmla="*/ 1811006 h 1971095"/>
              <a:gd name="connsiteX92" fmla="*/ 1224450 w 2005245"/>
              <a:gd name="connsiteY92" fmla="*/ 1799263 h 1971095"/>
              <a:gd name="connsiteX93" fmla="*/ 1214282 w 2005245"/>
              <a:gd name="connsiteY93" fmla="*/ 1751844 h 1971095"/>
              <a:gd name="connsiteX94" fmla="*/ 1191622 w 2005245"/>
              <a:gd name="connsiteY94" fmla="*/ 1646153 h 1971095"/>
              <a:gd name="connsiteX95" fmla="*/ 1189147 w 2005245"/>
              <a:gd name="connsiteY95" fmla="*/ 1634612 h 1971095"/>
              <a:gd name="connsiteX96" fmla="*/ 1155566 w 2005245"/>
              <a:gd name="connsiteY96" fmla="*/ 1645415 h 1971095"/>
              <a:gd name="connsiteX97" fmla="*/ 1031949 w 2005245"/>
              <a:gd name="connsiteY97" fmla="*/ 1658524 h 1971095"/>
              <a:gd name="connsiteX98" fmla="*/ 900578 w 2005245"/>
              <a:gd name="connsiteY98" fmla="*/ 1645415 h 1971095"/>
              <a:gd name="connsiteX99" fmla="*/ 873804 w 2005245"/>
              <a:gd name="connsiteY99" fmla="*/ 1637213 h 1971095"/>
              <a:gd name="connsiteX100" fmla="*/ 861358 w 2005245"/>
              <a:gd name="connsiteY100" fmla="*/ 1668219 h 1971095"/>
              <a:gd name="connsiteX101" fmla="*/ 795764 w 2005245"/>
              <a:gd name="connsiteY101" fmla="*/ 1831637 h 1971095"/>
              <a:gd name="connsiteX102" fmla="*/ 781497 w 2005245"/>
              <a:gd name="connsiteY102" fmla="*/ 1867179 h 1971095"/>
              <a:gd name="connsiteX103" fmla="*/ 785575 w 2005245"/>
              <a:gd name="connsiteY103" fmla="*/ 1872491 h 1971095"/>
              <a:gd name="connsiteX104" fmla="*/ 790758 w 2005245"/>
              <a:gd name="connsiteY104" fmla="*/ 1893948 h 1971095"/>
              <a:gd name="connsiteX105" fmla="*/ 736756 w 2005245"/>
              <a:gd name="connsiteY105" fmla="*/ 1971095 h 1971095"/>
              <a:gd name="connsiteX106" fmla="*/ 659609 w 2005245"/>
              <a:gd name="connsiteY106" fmla="*/ 1893948 h 1971095"/>
              <a:gd name="connsiteX107" fmla="*/ 705174 w 2005245"/>
              <a:gd name="connsiteY107" fmla="*/ 1844044 h 1971095"/>
              <a:gd name="connsiteX108" fmla="*/ 729056 w 2005245"/>
              <a:gd name="connsiteY108" fmla="*/ 1840944 h 1971095"/>
              <a:gd name="connsiteX109" fmla="*/ 750561 w 2005245"/>
              <a:gd name="connsiteY109" fmla="*/ 1770885 h 1971095"/>
              <a:gd name="connsiteX110" fmla="*/ 789403 w 2005245"/>
              <a:gd name="connsiteY110" fmla="*/ 1644340 h 1971095"/>
              <a:gd name="connsiteX111" fmla="*/ 798657 w 2005245"/>
              <a:gd name="connsiteY111" fmla="*/ 1614193 h 1971095"/>
              <a:gd name="connsiteX112" fmla="*/ 778384 w 2005245"/>
              <a:gd name="connsiteY112" fmla="*/ 1607982 h 1971095"/>
              <a:gd name="connsiteX113" fmla="*/ 571811 w 2005245"/>
              <a:gd name="connsiteY113" fmla="*/ 1471532 h 1971095"/>
              <a:gd name="connsiteX114" fmla="*/ 493231 w 2005245"/>
              <a:gd name="connsiteY114" fmla="*/ 1378980 h 1971095"/>
              <a:gd name="connsiteX115" fmla="*/ 453658 w 2005245"/>
              <a:gd name="connsiteY115" fmla="*/ 1401553 h 1971095"/>
              <a:gd name="connsiteX116" fmla="*/ 244380 w 2005245"/>
              <a:gd name="connsiteY116" fmla="*/ 1520930 h 1971095"/>
              <a:gd name="connsiteX117" fmla="*/ 234220 w 2005245"/>
              <a:gd name="connsiteY117" fmla="*/ 1526725 h 1971095"/>
              <a:gd name="connsiteX118" fmla="*/ 235306 w 2005245"/>
              <a:gd name="connsiteY118" fmla="*/ 1535208 h 1971095"/>
              <a:gd name="connsiteX119" fmla="*/ 158160 w 2005245"/>
              <a:gd name="connsiteY119" fmla="*/ 1589211 h 1971095"/>
              <a:gd name="connsiteX120" fmla="*/ 104157 w 2005245"/>
              <a:gd name="connsiteY120" fmla="*/ 1535208 h 1971095"/>
              <a:gd name="connsiteX121" fmla="*/ 158160 w 2005245"/>
              <a:gd name="connsiteY121" fmla="*/ 1458061 h 1971095"/>
              <a:gd name="connsiteX122" fmla="*/ 192996 w 2005245"/>
              <a:gd name="connsiteY122" fmla="*/ 1462521 h 1971095"/>
              <a:gd name="connsiteX123" fmla="*/ 203167 w 2005245"/>
              <a:gd name="connsiteY123" fmla="*/ 1468399 h 1971095"/>
              <a:gd name="connsiteX124" fmla="*/ 286737 w 2005245"/>
              <a:gd name="connsiteY124" fmla="*/ 1410353 h 1971095"/>
              <a:gd name="connsiteX125" fmla="*/ 445291 w 2005245"/>
              <a:gd name="connsiteY125" fmla="*/ 1300226 h 1971095"/>
              <a:gd name="connsiteX126" fmla="*/ 447747 w 2005245"/>
              <a:gd name="connsiteY126" fmla="*/ 1298520 h 1971095"/>
              <a:gd name="connsiteX127" fmla="*/ 432791 w 2005245"/>
              <a:gd name="connsiteY127" fmla="*/ 1271934 h 1971095"/>
              <a:gd name="connsiteX128" fmla="*/ 395038 w 2005245"/>
              <a:gd name="connsiteY128" fmla="*/ 1155569 h 1971095"/>
              <a:gd name="connsiteX129" fmla="*/ 384460 w 2005245"/>
              <a:gd name="connsiteY129" fmla="*/ 1056180 h 1971095"/>
              <a:gd name="connsiteX130" fmla="*/ 359314 w 2005245"/>
              <a:gd name="connsiteY130" fmla="*/ 1057694 h 1971095"/>
              <a:gd name="connsiteX131" fmla="*/ 187681 w 2005245"/>
              <a:gd name="connsiteY131" fmla="*/ 1068033 h 1971095"/>
              <a:gd name="connsiteX132" fmla="*/ 169755 w 2005245"/>
              <a:gd name="connsiteY132" fmla="*/ 1063821 h 1971095"/>
              <a:gd name="connsiteX133" fmla="*/ 163374 w 2005245"/>
              <a:gd name="connsiteY133" fmla="*/ 1059290 h 1971095"/>
              <a:gd name="connsiteX134" fmla="*/ 163312 w 2005245"/>
              <a:gd name="connsiteY134" fmla="*/ 1059529 h 1971095"/>
              <a:gd name="connsiteX135" fmla="*/ 74391 w 2005245"/>
              <a:gd name="connsiteY135" fmla="*/ 1103466 h 1971095"/>
              <a:gd name="connsiteX136" fmla="*/ 0 w 2005245"/>
              <a:gd name="connsiteY136" fmla="*/ 977001 h 1971095"/>
              <a:gd name="connsiteX137" fmla="*/ 87875 w 2005245"/>
              <a:gd name="connsiteY137" fmla="*/ 920510 h 1971095"/>
              <a:gd name="connsiteX138" fmla="*/ 126465 w 2005245"/>
              <a:gd name="connsiteY138" fmla="*/ 932366 h 1971095"/>
              <a:gd name="connsiteX139" fmla="*/ 176680 w 2005245"/>
              <a:gd name="connsiteY139" fmla="*/ 961193 h 1971095"/>
              <a:gd name="connsiteX140" fmla="*/ 177142 w 2005245"/>
              <a:gd name="connsiteY140" fmla="*/ 963463 h 1971095"/>
              <a:gd name="connsiteX141" fmla="*/ 187681 w 2005245"/>
              <a:gd name="connsiteY141" fmla="*/ 961843 h 1971095"/>
              <a:gd name="connsiteX142" fmla="*/ 376298 w 2005245"/>
              <a:gd name="connsiteY142" fmla="*/ 950481 h 1971095"/>
              <a:gd name="connsiteX143" fmla="*/ 389984 w 2005245"/>
              <a:gd name="connsiteY143" fmla="*/ 949657 h 1971095"/>
              <a:gd name="connsiteX144" fmla="*/ 395038 w 2005245"/>
              <a:gd name="connsiteY144" fmla="*/ 898332 h 1971095"/>
              <a:gd name="connsiteX145" fmla="*/ 432791 w 2005245"/>
              <a:gd name="connsiteY145" fmla="*/ 775083 h 1971095"/>
              <a:gd name="connsiteX146" fmla="*/ 463558 w 2005245"/>
              <a:gd name="connsiteY146" fmla="*/ 718170 h 1971095"/>
              <a:gd name="connsiteX147" fmla="*/ 425260 w 2005245"/>
              <a:gd name="connsiteY147" fmla="*/ 682252 h 1971095"/>
              <a:gd name="connsiteX148" fmla="*/ 266691 w 2005245"/>
              <a:gd name="connsiteY148" fmla="*/ 533536 h 1971095"/>
              <a:gd name="connsiteX149" fmla="*/ 253376 w 2005245"/>
              <a:gd name="connsiteY149" fmla="*/ 514908 h 1971095"/>
              <a:gd name="connsiteX150" fmla="*/ 252720 w 2005245"/>
              <a:gd name="connsiteY150" fmla="*/ 512037 h 1971095"/>
              <a:gd name="connsiteX151" fmla="*/ 250736 w 2005245"/>
              <a:gd name="connsiteY151" fmla="*/ 512479 h 1971095"/>
              <a:gd name="connsiteX152" fmla="*/ 173589 w 2005245"/>
              <a:gd name="connsiteY152" fmla="*/ 429818 h 1971095"/>
              <a:gd name="connsiteX153" fmla="*/ 250736 w 2005245"/>
              <a:gd name="connsiteY153" fmla="*/ 347156 h 1971095"/>
              <a:gd name="connsiteX154" fmla="*/ 304738 w 2005245"/>
              <a:gd name="connsiteY154" fmla="*/ 429818 h 1971095"/>
              <a:gd name="connsiteX155" fmla="*/ 302378 w 2005245"/>
              <a:gd name="connsiteY155" fmla="*/ 451317 h 1971095"/>
              <a:gd name="connsiteX156" fmla="*/ 321920 w 2005245"/>
              <a:gd name="connsiteY156" fmla="*/ 451317 h 1971095"/>
              <a:gd name="connsiteX157" fmla="*/ 500831 w 2005245"/>
              <a:gd name="connsiteY157" fmla="*/ 637755 h 1971095"/>
              <a:gd name="connsiteX158" fmla="*/ 508292 w 2005245"/>
              <a:gd name="connsiteY158" fmla="*/ 645530 h 1971095"/>
              <a:gd name="connsiteX159" fmla="*/ 571811 w 2005245"/>
              <a:gd name="connsiteY159" fmla="*/ 568878 h 1971095"/>
              <a:gd name="connsiteX160" fmla="*/ 667939 w 2005245"/>
              <a:gd name="connsiteY160" fmla="*/ 490510 h 1971095"/>
              <a:gd name="connsiteX161" fmla="*/ 675804 w 2005245"/>
              <a:gd name="connsiteY161" fmla="*/ 486322 h 1971095"/>
              <a:gd name="connsiteX162" fmla="*/ 660146 w 2005245"/>
              <a:gd name="connsiteY162" fmla="*/ 457359 h 1971095"/>
              <a:gd name="connsiteX163" fmla="*/ 625268 w 2005245"/>
              <a:gd name="connsiteY163" fmla="*/ 392845 h 1971095"/>
              <a:gd name="connsiteX164" fmla="*/ 624904 w 2005245"/>
              <a:gd name="connsiteY164" fmla="*/ 392171 h 1971095"/>
              <a:gd name="connsiteX165" fmla="*/ 601746 w 2005245"/>
              <a:gd name="connsiteY165" fmla="*/ 386836 h 1971095"/>
              <a:gd name="connsiteX166" fmla="*/ 545046 w 2005245"/>
              <a:gd name="connsiteY166" fmla="*/ 282688 h 1971095"/>
              <a:gd name="connsiteX167" fmla="*/ 650345 w 2005245"/>
              <a:gd name="connsiteY167" fmla="*/ 208296 h 1971095"/>
              <a:gd name="connsiteX168" fmla="*/ 731345 w 2005245"/>
              <a:gd name="connsiteY168" fmla="*/ 334762 h 1971095"/>
              <a:gd name="connsiteX169" fmla="*/ 713505 w 2005245"/>
              <a:gd name="connsiteY169" fmla="*/ 359821 h 1971095"/>
              <a:gd name="connsiteX170" fmla="*/ 735967 w 2005245"/>
              <a:gd name="connsiteY170" fmla="*/ 402273 h 1971095"/>
              <a:gd name="connsiteX171" fmla="*/ 757436 w 2005245"/>
              <a:gd name="connsiteY171" fmla="*/ 442848 h 1971095"/>
              <a:gd name="connsiteX172" fmla="*/ 778384 w 2005245"/>
              <a:gd name="connsiteY172" fmla="*/ 431693 h 1971095"/>
              <a:gd name="connsiteX173" fmla="*/ 900578 w 2005245"/>
              <a:gd name="connsiteY173" fmla="*/ 394719 h 1971095"/>
              <a:gd name="connsiteX174" fmla="*/ 1029550 w 2005245"/>
              <a:gd name="connsiteY174" fmla="*/ 382120 h 1971095"/>
              <a:gd name="connsiteX175" fmla="*/ 1027434 w 2005245"/>
              <a:gd name="connsiteY175" fmla="*/ 355364 h 1971095"/>
              <a:gd name="connsiteX176" fmla="*/ 1013546 w 2005245"/>
              <a:gd name="connsiteY176" fmla="*/ 179689 h 1971095"/>
              <a:gd name="connsiteX177" fmla="*/ 1012105 w 2005245"/>
              <a:gd name="connsiteY177" fmla="*/ 161463 h 1971095"/>
              <a:gd name="connsiteX178" fmla="*/ 1004586 w 2005245"/>
              <a:gd name="connsiteY178" fmla="*/ 159381 h 1971095"/>
              <a:gd name="connsiteX179" fmla="*/ 972040 w 2005245"/>
              <a:gd name="connsiteY179" fmla="*/ 82661 h 1971095"/>
              <a:gd name="connsiteX180" fmla="*/ 1026043 w 2005245"/>
              <a:gd name="connsiteY180" fmla="*/ 0 h 197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5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5"/>
                  <a:pt x="1095021" y="332126"/>
                  <a:pt x="1098372" y="374521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1" y="431693"/>
                </a:cubicBezTo>
                <a:lnTo>
                  <a:pt x="1281982" y="437256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5" y="391805"/>
                  <a:pt x="1389246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2" y="539752"/>
                  <a:pt x="1471529" y="568878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80" y="410560"/>
                  <a:pt x="1737792" y="390219"/>
                </a:cubicBezTo>
                <a:lnTo>
                  <a:pt x="1739287" y="388661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50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8" y="655739"/>
                  <a:pt x="1609718" y="655739"/>
                  <a:pt x="1609718" y="655739"/>
                </a:cubicBezTo>
                <a:cubicBezTo>
                  <a:pt x="1597384" y="671169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3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4" y="901961"/>
                </a:lnTo>
                <a:cubicBezTo>
                  <a:pt x="1751208" y="894545"/>
                  <a:pt x="1773978" y="891579"/>
                  <a:pt x="1783086" y="890392"/>
                </a:cubicBezTo>
                <a:lnTo>
                  <a:pt x="1788149" y="889733"/>
                </a:lnTo>
                <a:lnTo>
                  <a:pt x="1788836" y="888043"/>
                </a:lnTo>
                <a:cubicBezTo>
                  <a:pt x="1801373" y="866655"/>
                  <a:pt x="1820660" y="848058"/>
                  <a:pt x="1847661" y="833179"/>
                </a:cubicBezTo>
                <a:cubicBezTo>
                  <a:pt x="1893949" y="833179"/>
                  <a:pt x="1947951" y="862936"/>
                  <a:pt x="1971095" y="907571"/>
                </a:cubicBezTo>
                <a:cubicBezTo>
                  <a:pt x="1971095" y="959645"/>
                  <a:pt x="1947951" y="1011719"/>
                  <a:pt x="1893949" y="1034036"/>
                </a:cubicBezTo>
                <a:cubicBezTo>
                  <a:pt x="1859233" y="1034036"/>
                  <a:pt x="1820177" y="1021483"/>
                  <a:pt x="1793055" y="993237"/>
                </a:cubicBezTo>
                <a:lnTo>
                  <a:pt x="1776303" y="968271"/>
                </a:lnTo>
                <a:lnTo>
                  <a:pt x="1739966" y="974651"/>
                </a:lnTo>
                <a:cubicBezTo>
                  <a:pt x="1718752" y="978375"/>
                  <a:pt x="1698865" y="981867"/>
                  <a:pt x="1680221" y="985140"/>
                </a:cubicBezTo>
                <a:lnTo>
                  <a:pt x="1654373" y="989678"/>
                </a:lnTo>
                <a:lnTo>
                  <a:pt x="1658521" y="1031953"/>
                </a:lnTo>
                <a:cubicBezTo>
                  <a:pt x="1658521" y="1074051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6" y="1221134"/>
                </a:lnTo>
                <a:cubicBezTo>
                  <a:pt x="1767823" y="1259698"/>
                  <a:pt x="1834829" y="1280265"/>
                  <a:pt x="1870566" y="1291234"/>
                </a:cubicBezTo>
                <a:lnTo>
                  <a:pt x="1884150" y="1295404"/>
                </a:lnTo>
                <a:lnTo>
                  <a:pt x="1885659" y="1293921"/>
                </a:lnTo>
                <a:cubicBezTo>
                  <a:pt x="1895733" y="1288109"/>
                  <a:pt x="1908130" y="1284493"/>
                  <a:pt x="1922594" y="1284493"/>
                </a:cubicBezTo>
                <a:cubicBezTo>
                  <a:pt x="1947389" y="1284493"/>
                  <a:pt x="2005245" y="1309289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7" y="1441530"/>
                  <a:pt x="1882302" y="1429132"/>
                  <a:pt x="1870679" y="1400463"/>
                </a:cubicBezTo>
                <a:lnTo>
                  <a:pt x="1866338" y="1376115"/>
                </a:lnTo>
                <a:lnTo>
                  <a:pt x="1773582" y="1340175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3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6"/>
                </a:lnTo>
                <a:lnTo>
                  <a:pt x="1757623" y="1612165"/>
                </a:lnTo>
                <a:cubicBezTo>
                  <a:pt x="1790578" y="1611390"/>
                  <a:pt x="1805224" y="1636189"/>
                  <a:pt x="1805224" y="1679586"/>
                </a:cubicBezTo>
                <a:cubicBezTo>
                  <a:pt x="1831263" y="1704384"/>
                  <a:pt x="1805224" y="1762247"/>
                  <a:pt x="1753148" y="1762247"/>
                </a:cubicBezTo>
                <a:cubicBezTo>
                  <a:pt x="1718430" y="1762247"/>
                  <a:pt x="1666353" y="1729183"/>
                  <a:pt x="1666353" y="1704384"/>
                </a:cubicBezTo>
                <a:lnTo>
                  <a:pt x="1670393" y="1670689"/>
                </a:lnTo>
                <a:lnTo>
                  <a:pt x="1670010" y="1669522"/>
                </a:lnTo>
                <a:cubicBezTo>
                  <a:pt x="1586764" y="1580760"/>
                  <a:pt x="1534735" y="1525284"/>
                  <a:pt x="1502217" y="1490612"/>
                </a:cubicBezTo>
                <a:lnTo>
                  <a:pt x="1477538" y="1464299"/>
                </a:lnTo>
                <a:lnTo>
                  <a:pt x="1471529" y="1471532"/>
                </a:lnTo>
                <a:cubicBezTo>
                  <a:pt x="1442892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6"/>
                  <a:pt x="1335180" y="1740584"/>
                </a:cubicBezTo>
                <a:lnTo>
                  <a:pt x="1338221" y="1754770"/>
                </a:lnTo>
                <a:lnTo>
                  <a:pt x="1365705" y="1768576"/>
                </a:lnTo>
                <a:cubicBezTo>
                  <a:pt x="1380583" y="1784005"/>
                  <a:pt x="1386162" y="1809078"/>
                  <a:pt x="1386162" y="1836079"/>
                </a:cubicBezTo>
                <a:cubicBezTo>
                  <a:pt x="1415919" y="1890082"/>
                  <a:pt x="1363845" y="1936370"/>
                  <a:pt x="1311771" y="1936370"/>
                </a:cubicBezTo>
                <a:cubicBezTo>
                  <a:pt x="1267136" y="1936370"/>
                  <a:pt x="1215062" y="1913226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50" y="1799263"/>
                </a:lnTo>
                <a:lnTo>
                  <a:pt x="1214282" y="1751844"/>
                </a:lnTo>
                <a:cubicBezTo>
                  <a:pt x="1205701" y="1711819"/>
                  <a:pt x="1198192" y="1676797"/>
                  <a:pt x="1191622" y="1646153"/>
                </a:cubicBezTo>
                <a:lnTo>
                  <a:pt x="1189147" y="1634612"/>
                </a:lnTo>
                <a:lnTo>
                  <a:pt x="1155566" y="1645415"/>
                </a:lnTo>
                <a:cubicBezTo>
                  <a:pt x="1115411" y="1653996"/>
                  <a:pt x="1074047" y="1658524"/>
                  <a:pt x="1031949" y="1658524"/>
                </a:cubicBezTo>
                <a:cubicBezTo>
                  <a:pt x="986915" y="1658524"/>
                  <a:pt x="942981" y="1653996"/>
                  <a:pt x="900578" y="1645415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5" y="1743691"/>
                  <a:pt x="810172" y="1795741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5"/>
                  <a:pt x="736756" y="1971095"/>
                </a:cubicBezTo>
                <a:cubicBezTo>
                  <a:pt x="690468" y="1971095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4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7" y="1716163"/>
                  <a:pt x="779955" y="1675121"/>
                  <a:pt x="789403" y="1644340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30"/>
                </a:cubicBezTo>
                <a:lnTo>
                  <a:pt x="234220" y="1526725"/>
                </a:lnTo>
                <a:lnTo>
                  <a:pt x="235306" y="1535208"/>
                </a:lnTo>
                <a:cubicBezTo>
                  <a:pt x="235306" y="1558352"/>
                  <a:pt x="212162" y="1589211"/>
                  <a:pt x="158160" y="1589211"/>
                </a:cubicBezTo>
                <a:cubicBezTo>
                  <a:pt x="135016" y="1589211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0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39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4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4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8" y="1068033"/>
                  <a:pt x="175476" y="1066501"/>
                  <a:pt x="169755" y="1063821"/>
                </a:cubicBezTo>
                <a:lnTo>
                  <a:pt x="163374" y="1059290"/>
                </a:lnTo>
                <a:lnTo>
                  <a:pt x="163312" y="1059529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10"/>
                  <a:pt x="0" y="1029075"/>
                  <a:pt x="0" y="977001"/>
                </a:cubicBezTo>
                <a:cubicBezTo>
                  <a:pt x="16738" y="943525"/>
                  <a:pt x="50214" y="918417"/>
                  <a:pt x="87875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5"/>
                  <a:pt x="176680" y="961193"/>
                </a:cubicBezTo>
                <a:lnTo>
                  <a:pt x="177142" y="963463"/>
                </a:lnTo>
                <a:lnTo>
                  <a:pt x="187681" y="961843"/>
                </a:lnTo>
                <a:cubicBezTo>
                  <a:pt x="263962" y="957248"/>
                  <a:pt x="325941" y="953515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3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3" y="527369"/>
                  <a:pt x="256335" y="521203"/>
                  <a:pt x="253376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1"/>
                  <a:pt x="173589" y="429818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8"/>
                </a:cubicBezTo>
                <a:lnTo>
                  <a:pt x="302378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1" y="637755"/>
                </a:cubicBezTo>
                <a:lnTo>
                  <a:pt x="508292" y="645530"/>
                </a:lnTo>
                <a:lnTo>
                  <a:pt x="571811" y="568878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2"/>
                </a:lnTo>
                <a:lnTo>
                  <a:pt x="660146" y="457359"/>
                </a:lnTo>
                <a:cubicBezTo>
                  <a:pt x="632718" y="406624"/>
                  <a:pt x="626622" y="395350"/>
                  <a:pt x="625268" y="392845"/>
                </a:cubicBezTo>
                <a:lnTo>
                  <a:pt x="624904" y="392171"/>
                </a:lnTo>
                <a:lnTo>
                  <a:pt x="601746" y="386836"/>
                </a:lnTo>
                <a:cubicBezTo>
                  <a:pt x="545046" y="386836"/>
                  <a:pt x="520746" y="334762"/>
                  <a:pt x="545046" y="282688"/>
                </a:cubicBezTo>
                <a:cubicBezTo>
                  <a:pt x="545046" y="238052"/>
                  <a:pt x="601746" y="208296"/>
                  <a:pt x="650345" y="208296"/>
                </a:cubicBezTo>
                <a:cubicBezTo>
                  <a:pt x="707045" y="238052"/>
                  <a:pt x="755645" y="282688"/>
                  <a:pt x="731345" y="334762"/>
                </a:cubicBezTo>
                <a:lnTo>
                  <a:pt x="713505" y="359821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4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1"/>
                </a:lnTo>
                <a:cubicBezTo>
                  <a:pt x="985058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27A153B9-683D-7647-8B69-7D1BF7DD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62" y="1019611"/>
            <a:ext cx="904106" cy="888708"/>
          </a:xfrm>
          <a:custGeom>
            <a:avLst/>
            <a:gdLst>
              <a:gd name="connsiteX0" fmla="*/ 462612 w 904106"/>
              <a:gd name="connsiteY0" fmla="*/ 0 h 888708"/>
              <a:gd name="connsiteX1" fmla="*/ 497395 w 904106"/>
              <a:gd name="connsiteY1" fmla="*/ 37269 h 888708"/>
              <a:gd name="connsiteX2" fmla="*/ 487830 w 904106"/>
              <a:gd name="connsiteY2" fmla="*/ 64290 h 888708"/>
              <a:gd name="connsiteX3" fmla="*/ 486984 w 904106"/>
              <a:gd name="connsiteY3" fmla="*/ 64634 h 888708"/>
              <a:gd name="connsiteX4" fmla="*/ 489355 w 904106"/>
              <a:gd name="connsiteY4" fmla="*/ 94626 h 888708"/>
              <a:gd name="connsiteX5" fmla="*/ 494204 w 904106"/>
              <a:gd name="connsiteY5" fmla="*/ 155960 h 888708"/>
              <a:gd name="connsiteX6" fmla="*/ 495737 w 904106"/>
              <a:gd name="connsiteY6" fmla="*/ 175343 h 888708"/>
              <a:gd name="connsiteX7" fmla="*/ 521010 w 904106"/>
              <a:gd name="connsiteY7" fmla="*/ 177967 h 888708"/>
              <a:gd name="connsiteX8" fmla="*/ 573476 w 904106"/>
              <a:gd name="connsiteY8" fmla="*/ 194637 h 888708"/>
              <a:gd name="connsiteX9" fmla="*/ 578008 w 904106"/>
              <a:gd name="connsiteY9" fmla="*/ 197145 h 888708"/>
              <a:gd name="connsiteX10" fmla="*/ 583328 w 904106"/>
              <a:gd name="connsiteY10" fmla="*/ 176362 h 888708"/>
              <a:gd name="connsiteX11" fmla="*/ 594792 w 904106"/>
              <a:gd name="connsiteY11" fmla="*/ 131582 h 888708"/>
              <a:gd name="connsiteX12" fmla="*/ 606531 w 904106"/>
              <a:gd name="connsiteY12" fmla="*/ 116449 h 888708"/>
              <a:gd name="connsiteX13" fmla="*/ 612118 w 904106"/>
              <a:gd name="connsiteY13" fmla="*/ 114687 h 888708"/>
              <a:gd name="connsiteX14" fmla="*/ 610444 w 904106"/>
              <a:gd name="connsiteY14" fmla="*/ 107828 h 888708"/>
              <a:gd name="connsiteX15" fmla="*/ 643051 w 904106"/>
              <a:gd name="connsiteY15" fmla="*/ 62610 h 888708"/>
              <a:gd name="connsiteX16" fmla="*/ 685440 w 904106"/>
              <a:gd name="connsiteY16" fmla="*/ 107828 h 888708"/>
              <a:gd name="connsiteX17" fmla="*/ 643051 w 904106"/>
              <a:gd name="connsiteY17" fmla="*/ 153046 h 888708"/>
              <a:gd name="connsiteX18" fmla="*/ 634155 w 904106"/>
              <a:gd name="connsiteY18" fmla="*/ 150846 h 888708"/>
              <a:gd name="connsiteX19" fmla="*/ 624003 w 904106"/>
              <a:gd name="connsiteY19" fmla="*/ 196969 h 888708"/>
              <a:gd name="connsiteX20" fmla="*/ 618973 w 904106"/>
              <a:gd name="connsiteY20" fmla="*/ 219818 h 888708"/>
              <a:gd name="connsiteX21" fmla="*/ 621390 w 904106"/>
              <a:gd name="connsiteY21" fmla="*/ 221156 h 888708"/>
              <a:gd name="connsiteX22" fmla="*/ 663469 w 904106"/>
              <a:gd name="connsiteY22" fmla="*/ 256489 h 888708"/>
              <a:gd name="connsiteX23" fmla="*/ 688701 w 904106"/>
              <a:gd name="connsiteY23" fmla="*/ 287605 h 888708"/>
              <a:gd name="connsiteX24" fmla="*/ 688701 w 904106"/>
              <a:gd name="connsiteY24" fmla="*/ 274785 h 888708"/>
              <a:gd name="connsiteX25" fmla="*/ 776285 w 904106"/>
              <a:gd name="connsiteY25" fmla="*/ 183480 h 888708"/>
              <a:gd name="connsiteX26" fmla="*/ 786336 w 904106"/>
              <a:gd name="connsiteY26" fmla="*/ 173002 h 888708"/>
              <a:gd name="connsiteX27" fmla="*/ 802181 w 904106"/>
              <a:gd name="connsiteY27" fmla="*/ 151124 h 888708"/>
              <a:gd name="connsiteX28" fmla="*/ 815633 w 904106"/>
              <a:gd name="connsiteY28" fmla="*/ 147747 h 888708"/>
              <a:gd name="connsiteX29" fmla="*/ 833487 w 904106"/>
              <a:gd name="connsiteY29" fmla="*/ 152055 h 888708"/>
              <a:gd name="connsiteX30" fmla="*/ 856967 w 904106"/>
              <a:gd name="connsiteY30" fmla="*/ 189320 h 888708"/>
              <a:gd name="connsiteX31" fmla="*/ 817834 w 904106"/>
              <a:gd name="connsiteY31" fmla="*/ 215406 h 888708"/>
              <a:gd name="connsiteX32" fmla="*/ 805908 w 904106"/>
              <a:gd name="connsiteY32" fmla="*/ 212116 h 888708"/>
              <a:gd name="connsiteX33" fmla="*/ 792830 w 904106"/>
              <a:gd name="connsiteY33" fmla="*/ 225749 h 888708"/>
              <a:gd name="connsiteX34" fmla="*/ 725774 w 904106"/>
              <a:gd name="connsiteY34" fmla="*/ 295655 h 888708"/>
              <a:gd name="connsiteX35" fmla="*/ 708628 w 904106"/>
              <a:gd name="connsiteY35" fmla="*/ 307829 h 888708"/>
              <a:gd name="connsiteX36" fmla="*/ 703070 w 904106"/>
              <a:gd name="connsiteY36" fmla="*/ 308314 h 888708"/>
              <a:gd name="connsiteX37" fmla="*/ 724990 w 904106"/>
              <a:gd name="connsiteY37" fmla="*/ 349461 h 888708"/>
              <a:gd name="connsiteX38" fmla="*/ 741867 w 904106"/>
              <a:gd name="connsiteY38" fmla="*/ 405031 h 888708"/>
              <a:gd name="connsiteX39" fmla="*/ 742304 w 904106"/>
              <a:gd name="connsiteY39" fmla="*/ 409480 h 888708"/>
              <a:gd name="connsiteX40" fmla="*/ 763903 w 904106"/>
              <a:gd name="connsiteY40" fmla="*/ 406666 h 888708"/>
              <a:gd name="connsiteX41" fmla="*/ 803941 w 904106"/>
              <a:gd name="connsiteY41" fmla="*/ 401451 h 888708"/>
              <a:gd name="connsiteX42" fmla="*/ 806342 w 904106"/>
              <a:gd name="connsiteY42" fmla="*/ 401138 h 888708"/>
              <a:gd name="connsiteX43" fmla="*/ 806533 w 904106"/>
              <a:gd name="connsiteY43" fmla="*/ 400392 h 888708"/>
              <a:gd name="connsiteX44" fmla="*/ 833055 w 904106"/>
              <a:gd name="connsiteY44" fmla="*/ 375656 h 888708"/>
              <a:gd name="connsiteX45" fmla="*/ 888708 w 904106"/>
              <a:gd name="connsiteY45" fmla="*/ 409197 h 888708"/>
              <a:gd name="connsiteX46" fmla="*/ 853925 w 904106"/>
              <a:gd name="connsiteY46" fmla="*/ 466216 h 888708"/>
              <a:gd name="connsiteX47" fmla="*/ 822186 w 904106"/>
              <a:gd name="connsiteY47" fmla="*/ 458250 h 888708"/>
              <a:gd name="connsiteX48" fmla="*/ 801764 w 904106"/>
              <a:gd name="connsiteY48" fmla="*/ 436409 h 888708"/>
              <a:gd name="connsiteX49" fmla="*/ 755888 w 904106"/>
              <a:gd name="connsiteY49" fmla="*/ 444463 h 888708"/>
              <a:gd name="connsiteX50" fmla="*/ 745908 w 904106"/>
              <a:gd name="connsiteY50" fmla="*/ 446216 h 888708"/>
              <a:gd name="connsiteX51" fmla="*/ 747778 w 904106"/>
              <a:gd name="connsiteY51" fmla="*/ 465276 h 888708"/>
              <a:gd name="connsiteX52" fmla="*/ 741867 w 904106"/>
              <a:gd name="connsiteY52" fmla="*/ 521011 h 888708"/>
              <a:gd name="connsiteX53" fmla="*/ 733082 w 904106"/>
              <a:gd name="connsiteY53" fmla="*/ 548322 h 888708"/>
              <a:gd name="connsiteX54" fmla="*/ 763107 w 904106"/>
              <a:gd name="connsiteY54" fmla="*/ 557538 h 888708"/>
              <a:gd name="connsiteX55" fmla="*/ 843382 w 904106"/>
              <a:gd name="connsiteY55" fmla="*/ 582179 h 888708"/>
              <a:gd name="connsiteX56" fmla="*/ 849509 w 904106"/>
              <a:gd name="connsiteY56" fmla="*/ 584059 h 888708"/>
              <a:gd name="connsiteX57" fmla="*/ 850188 w 904106"/>
              <a:gd name="connsiteY57" fmla="*/ 583391 h 888708"/>
              <a:gd name="connsiteX58" fmla="*/ 866841 w 904106"/>
              <a:gd name="connsiteY58" fmla="*/ 579140 h 888708"/>
              <a:gd name="connsiteX59" fmla="*/ 904106 w 904106"/>
              <a:gd name="connsiteY59" fmla="*/ 605225 h 888708"/>
              <a:gd name="connsiteX60" fmla="*/ 878020 w 904106"/>
              <a:gd name="connsiteY60" fmla="*/ 638764 h 888708"/>
              <a:gd name="connsiteX61" fmla="*/ 851004 w 904106"/>
              <a:gd name="connsiteY61" fmla="*/ 641559 h 888708"/>
              <a:gd name="connsiteX62" fmla="*/ 842577 w 904106"/>
              <a:gd name="connsiteY62" fmla="*/ 620875 h 888708"/>
              <a:gd name="connsiteX63" fmla="*/ 799655 w 904106"/>
              <a:gd name="connsiteY63" fmla="*/ 604244 h 888708"/>
              <a:gd name="connsiteX64" fmla="*/ 744027 w 904106"/>
              <a:gd name="connsiteY64" fmla="*/ 582690 h 888708"/>
              <a:gd name="connsiteX65" fmla="*/ 724152 w 904106"/>
              <a:gd name="connsiteY65" fmla="*/ 574989 h 888708"/>
              <a:gd name="connsiteX66" fmla="*/ 698430 w 904106"/>
              <a:gd name="connsiteY66" fmla="*/ 621391 h 888708"/>
              <a:gd name="connsiteX67" fmla="*/ 689338 w 904106"/>
              <a:gd name="connsiteY67" fmla="*/ 632333 h 888708"/>
              <a:gd name="connsiteX68" fmla="*/ 711855 w 904106"/>
              <a:gd name="connsiteY68" fmla="*/ 656342 h 888708"/>
              <a:gd name="connsiteX69" fmla="*/ 778907 w 904106"/>
              <a:gd name="connsiteY69" fmla="*/ 727836 h 888708"/>
              <a:gd name="connsiteX70" fmla="*/ 778907 w 904106"/>
              <a:gd name="connsiteY70" fmla="*/ 730183 h 888708"/>
              <a:gd name="connsiteX71" fmla="*/ 792460 w 904106"/>
              <a:gd name="connsiteY71" fmla="*/ 726878 h 888708"/>
              <a:gd name="connsiteX72" fmla="*/ 813922 w 904106"/>
              <a:gd name="connsiteY72" fmla="*/ 757276 h 888708"/>
              <a:gd name="connsiteX73" fmla="*/ 790442 w 904106"/>
              <a:gd name="connsiteY73" fmla="*/ 794545 h 888708"/>
              <a:gd name="connsiteX74" fmla="*/ 751309 w 904106"/>
              <a:gd name="connsiteY74" fmla="*/ 768456 h 888708"/>
              <a:gd name="connsiteX75" fmla="*/ 754843 w 904106"/>
              <a:gd name="connsiteY75" fmla="*/ 754772 h 888708"/>
              <a:gd name="connsiteX76" fmla="*/ 752958 w 904106"/>
              <a:gd name="connsiteY76" fmla="*/ 752738 h 888708"/>
              <a:gd name="connsiteX77" fmla="*/ 677305 w 904106"/>
              <a:gd name="connsiteY77" fmla="*/ 672072 h 888708"/>
              <a:gd name="connsiteX78" fmla="*/ 666178 w 904106"/>
              <a:gd name="connsiteY78" fmla="*/ 660208 h 888708"/>
              <a:gd name="connsiteX79" fmla="*/ 663469 w 904106"/>
              <a:gd name="connsiteY79" fmla="*/ 663469 h 888708"/>
              <a:gd name="connsiteX80" fmla="*/ 621390 w 904106"/>
              <a:gd name="connsiteY80" fmla="*/ 698431 h 888708"/>
              <a:gd name="connsiteX81" fmla="*/ 587506 w 904106"/>
              <a:gd name="connsiteY81" fmla="*/ 717214 h 888708"/>
              <a:gd name="connsiteX82" fmla="*/ 590840 w 904106"/>
              <a:gd name="connsiteY82" fmla="*/ 732762 h 888708"/>
              <a:gd name="connsiteX83" fmla="*/ 601992 w 904106"/>
              <a:gd name="connsiteY83" fmla="*/ 784777 h 888708"/>
              <a:gd name="connsiteX84" fmla="*/ 603363 w 904106"/>
              <a:gd name="connsiteY84" fmla="*/ 791173 h 888708"/>
              <a:gd name="connsiteX85" fmla="*/ 615755 w 904106"/>
              <a:gd name="connsiteY85" fmla="*/ 797398 h 888708"/>
              <a:gd name="connsiteX86" fmla="*/ 624979 w 904106"/>
              <a:gd name="connsiteY86" fmla="*/ 827833 h 888708"/>
              <a:gd name="connsiteX87" fmla="*/ 591438 w 904106"/>
              <a:gd name="connsiteY87" fmla="*/ 873051 h 888708"/>
              <a:gd name="connsiteX88" fmla="*/ 547835 w 904106"/>
              <a:gd name="connsiteY88" fmla="*/ 838268 h 888708"/>
              <a:gd name="connsiteX89" fmla="*/ 549774 w 904106"/>
              <a:gd name="connsiteY89" fmla="*/ 816528 h 888708"/>
              <a:gd name="connsiteX90" fmla="*/ 552067 w 904106"/>
              <a:gd name="connsiteY90" fmla="*/ 811235 h 888708"/>
              <a:gd name="connsiteX91" fmla="*/ 541696 w 904106"/>
              <a:gd name="connsiteY91" fmla="*/ 762862 h 888708"/>
              <a:gd name="connsiteX92" fmla="*/ 536150 w 904106"/>
              <a:gd name="connsiteY92" fmla="*/ 736998 h 888708"/>
              <a:gd name="connsiteX93" fmla="*/ 521010 w 904106"/>
              <a:gd name="connsiteY93" fmla="*/ 741868 h 888708"/>
              <a:gd name="connsiteX94" fmla="*/ 465275 w 904106"/>
              <a:gd name="connsiteY94" fmla="*/ 747779 h 888708"/>
              <a:gd name="connsiteX95" fmla="*/ 406044 w 904106"/>
              <a:gd name="connsiteY95" fmla="*/ 741868 h 888708"/>
              <a:gd name="connsiteX96" fmla="*/ 393972 w 904106"/>
              <a:gd name="connsiteY96" fmla="*/ 738170 h 888708"/>
              <a:gd name="connsiteX97" fmla="*/ 383962 w 904106"/>
              <a:gd name="connsiteY97" fmla="*/ 763107 h 888708"/>
              <a:gd name="connsiteX98" fmla="*/ 351741 w 904106"/>
              <a:gd name="connsiteY98" fmla="*/ 843382 h 888708"/>
              <a:gd name="connsiteX99" fmla="*/ 351640 w 904106"/>
              <a:gd name="connsiteY99" fmla="*/ 843632 h 888708"/>
              <a:gd name="connsiteX100" fmla="*/ 356529 w 904106"/>
              <a:gd name="connsiteY100" fmla="*/ 853924 h 888708"/>
              <a:gd name="connsiteX101" fmla="*/ 332181 w 904106"/>
              <a:gd name="connsiteY101" fmla="*/ 888708 h 888708"/>
              <a:gd name="connsiteX102" fmla="*/ 297398 w 904106"/>
              <a:gd name="connsiteY102" fmla="*/ 853924 h 888708"/>
              <a:gd name="connsiteX103" fmla="*/ 306963 w 904106"/>
              <a:gd name="connsiteY103" fmla="*/ 836533 h 888708"/>
              <a:gd name="connsiteX104" fmla="*/ 328540 w 904106"/>
              <a:gd name="connsiteY104" fmla="*/ 830581 h 888708"/>
              <a:gd name="connsiteX105" fmla="*/ 338405 w 904106"/>
              <a:gd name="connsiteY105" fmla="*/ 798439 h 888708"/>
              <a:gd name="connsiteX106" fmla="*/ 355918 w 904106"/>
              <a:gd name="connsiteY106" fmla="*/ 741384 h 888708"/>
              <a:gd name="connsiteX107" fmla="*/ 360090 w 904106"/>
              <a:gd name="connsiteY107" fmla="*/ 727791 h 888708"/>
              <a:gd name="connsiteX108" fmla="*/ 350950 w 904106"/>
              <a:gd name="connsiteY108" fmla="*/ 724991 h 888708"/>
              <a:gd name="connsiteX109" fmla="*/ 257812 w 904106"/>
              <a:gd name="connsiteY109" fmla="*/ 663469 h 888708"/>
              <a:gd name="connsiteX110" fmla="*/ 222383 w 904106"/>
              <a:gd name="connsiteY110" fmla="*/ 621741 h 888708"/>
              <a:gd name="connsiteX111" fmla="*/ 172636 w 904106"/>
              <a:gd name="connsiteY111" fmla="*/ 650118 h 888708"/>
              <a:gd name="connsiteX112" fmla="*/ 105392 w 904106"/>
              <a:gd name="connsiteY112" fmla="*/ 688476 h 888708"/>
              <a:gd name="connsiteX113" fmla="*/ 105007 w 904106"/>
              <a:gd name="connsiteY113" fmla="*/ 688695 h 888708"/>
              <a:gd name="connsiteX114" fmla="*/ 106092 w 904106"/>
              <a:gd name="connsiteY114" fmla="*/ 692179 h 888708"/>
              <a:gd name="connsiteX115" fmla="*/ 71309 w 904106"/>
              <a:gd name="connsiteY115" fmla="*/ 716528 h 888708"/>
              <a:gd name="connsiteX116" fmla="*/ 46961 w 904106"/>
              <a:gd name="connsiteY116" fmla="*/ 692179 h 888708"/>
              <a:gd name="connsiteX117" fmla="*/ 71309 w 904106"/>
              <a:gd name="connsiteY117" fmla="*/ 657396 h 888708"/>
              <a:gd name="connsiteX118" fmla="*/ 89952 w 904106"/>
              <a:gd name="connsiteY118" fmla="*/ 663203 h 888708"/>
              <a:gd name="connsiteX119" fmla="*/ 129281 w 904106"/>
              <a:gd name="connsiteY119" fmla="*/ 635887 h 888708"/>
              <a:gd name="connsiteX120" fmla="*/ 200768 w 904106"/>
              <a:gd name="connsiteY120" fmla="*/ 586233 h 888708"/>
              <a:gd name="connsiteX121" fmla="*/ 201876 w 904106"/>
              <a:gd name="connsiteY121" fmla="*/ 585464 h 888708"/>
              <a:gd name="connsiteX122" fmla="*/ 195132 w 904106"/>
              <a:gd name="connsiteY122" fmla="*/ 573477 h 888708"/>
              <a:gd name="connsiteX123" fmla="*/ 178110 w 904106"/>
              <a:gd name="connsiteY123" fmla="*/ 521011 h 888708"/>
              <a:gd name="connsiteX124" fmla="*/ 173341 w 904106"/>
              <a:gd name="connsiteY124" fmla="*/ 476200 h 888708"/>
              <a:gd name="connsiteX125" fmla="*/ 162003 w 904106"/>
              <a:gd name="connsiteY125" fmla="*/ 476883 h 888708"/>
              <a:gd name="connsiteX126" fmla="*/ 84619 w 904106"/>
              <a:gd name="connsiteY126" fmla="*/ 481544 h 888708"/>
              <a:gd name="connsiteX127" fmla="*/ 71061 w 904106"/>
              <a:gd name="connsiteY127" fmla="*/ 475357 h 888708"/>
              <a:gd name="connsiteX128" fmla="*/ 64146 w 904106"/>
              <a:gd name="connsiteY128" fmla="*/ 488295 h 888708"/>
              <a:gd name="connsiteX129" fmla="*/ 33540 w 904106"/>
              <a:gd name="connsiteY129" fmla="*/ 497519 h 888708"/>
              <a:gd name="connsiteX130" fmla="*/ 0 w 904106"/>
              <a:gd name="connsiteY130" fmla="*/ 440500 h 888708"/>
              <a:gd name="connsiteX131" fmla="*/ 39620 w 904106"/>
              <a:gd name="connsiteY131" fmla="*/ 415030 h 888708"/>
              <a:gd name="connsiteX132" fmla="*/ 57019 w 904106"/>
              <a:gd name="connsiteY132" fmla="*/ 420375 h 888708"/>
              <a:gd name="connsiteX133" fmla="*/ 79659 w 904106"/>
              <a:gd name="connsiteY133" fmla="*/ 433372 h 888708"/>
              <a:gd name="connsiteX134" fmla="*/ 79868 w 904106"/>
              <a:gd name="connsiteY134" fmla="*/ 434397 h 888708"/>
              <a:gd name="connsiteX135" fmla="*/ 84619 w 904106"/>
              <a:gd name="connsiteY135" fmla="*/ 433666 h 888708"/>
              <a:gd name="connsiteX136" fmla="*/ 145165 w 904106"/>
              <a:gd name="connsiteY136" fmla="*/ 430019 h 888708"/>
              <a:gd name="connsiteX137" fmla="*/ 175832 w 904106"/>
              <a:gd name="connsiteY137" fmla="*/ 428172 h 888708"/>
              <a:gd name="connsiteX138" fmla="*/ 178110 w 904106"/>
              <a:gd name="connsiteY138" fmla="*/ 405031 h 888708"/>
              <a:gd name="connsiteX139" fmla="*/ 195132 w 904106"/>
              <a:gd name="connsiteY139" fmla="*/ 349461 h 888708"/>
              <a:gd name="connsiteX140" fmla="*/ 209004 w 904106"/>
              <a:gd name="connsiteY140" fmla="*/ 323801 h 888708"/>
              <a:gd name="connsiteX141" fmla="*/ 191737 w 904106"/>
              <a:gd name="connsiteY141" fmla="*/ 307607 h 888708"/>
              <a:gd name="connsiteX142" fmla="*/ 120243 w 904106"/>
              <a:gd name="connsiteY142" fmla="*/ 240555 h 888708"/>
              <a:gd name="connsiteX143" fmla="*/ 115281 w 904106"/>
              <a:gd name="connsiteY143" fmla="*/ 229926 h 888708"/>
              <a:gd name="connsiteX144" fmla="*/ 113049 w 904106"/>
              <a:gd name="connsiteY144" fmla="*/ 231062 h 888708"/>
              <a:gd name="connsiteX145" fmla="*/ 78266 w 904106"/>
              <a:gd name="connsiteY145" fmla="*/ 193793 h 888708"/>
              <a:gd name="connsiteX146" fmla="*/ 113049 w 904106"/>
              <a:gd name="connsiteY146" fmla="*/ 156523 h 888708"/>
              <a:gd name="connsiteX147" fmla="*/ 137397 w 904106"/>
              <a:gd name="connsiteY147" fmla="*/ 193793 h 888708"/>
              <a:gd name="connsiteX148" fmla="*/ 135025 w 904106"/>
              <a:gd name="connsiteY148" fmla="*/ 203485 h 888708"/>
              <a:gd name="connsiteX149" fmla="*/ 145144 w 904106"/>
              <a:gd name="connsiteY149" fmla="*/ 203485 h 888708"/>
              <a:gd name="connsiteX150" fmla="*/ 225810 w 904106"/>
              <a:gd name="connsiteY150" fmla="*/ 287544 h 888708"/>
              <a:gd name="connsiteX151" fmla="*/ 229173 w 904106"/>
              <a:gd name="connsiteY151" fmla="*/ 291050 h 888708"/>
              <a:gd name="connsiteX152" fmla="*/ 257812 w 904106"/>
              <a:gd name="connsiteY152" fmla="*/ 256489 h 888708"/>
              <a:gd name="connsiteX153" fmla="*/ 301153 w 904106"/>
              <a:gd name="connsiteY153" fmla="*/ 221156 h 888708"/>
              <a:gd name="connsiteX154" fmla="*/ 304699 w 904106"/>
              <a:gd name="connsiteY154" fmla="*/ 219268 h 888708"/>
              <a:gd name="connsiteX155" fmla="*/ 303550 w 904106"/>
              <a:gd name="connsiteY155" fmla="*/ 217143 h 888708"/>
              <a:gd name="connsiteX156" fmla="*/ 281740 w 904106"/>
              <a:gd name="connsiteY156" fmla="*/ 176799 h 888708"/>
              <a:gd name="connsiteX157" fmla="*/ 281881 w 904106"/>
              <a:gd name="connsiteY157" fmla="*/ 174678 h 888708"/>
              <a:gd name="connsiteX158" fmla="*/ 271309 w 904106"/>
              <a:gd name="connsiteY158" fmla="*/ 174412 h 888708"/>
              <a:gd name="connsiteX159" fmla="*/ 245745 w 904106"/>
              <a:gd name="connsiteY159" fmla="*/ 127455 h 888708"/>
              <a:gd name="connsiteX160" fmla="*/ 293221 w 904106"/>
              <a:gd name="connsiteY160" fmla="*/ 93914 h 888708"/>
              <a:gd name="connsiteX161" fmla="*/ 329742 w 904106"/>
              <a:gd name="connsiteY161" fmla="*/ 150933 h 888708"/>
              <a:gd name="connsiteX162" fmla="*/ 320470 w 904106"/>
              <a:gd name="connsiteY162" fmla="*/ 159913 h 888708"/>
              <a:gd name="connsiteX163" fmla="*/ 341505 w 904106"/>
              <a:gd name="connsiteY163" fmla="*/ 199667 h 888708"/>
              <a:gd name="connsiteX164" fmla="*/ 350950 w 904106"/>
              <a:gd name="connsiteY164" fmla="*/ 194637 h 888708"/>
              <a:gd name="connsiteX165" fmla="*/ 406044 w 904106"/>
              <a:gd name="connsiteY165" fmla="*/ 177967 h 888708"/>
              <a:gd name="connsiteX166" fmla="*/ 464193 w 904106"/>
              <a:gd name="connsiteY166" fmla="*/ 172286 h 888708"/>
              <a:gd name="connsiteX167" fmla="*/ 463240 w 904106"/>
              <a:gd name="connsiteY167" fmla="*/ 160223 h 888708"/>
              <a:gd name="connsiteX168" fmla="*/ 456978 w 904106"/>
              <a:gd name="connsiteY168" fmla="*/ 81017 h 888708"/>
              <a:gd name="connsiteX169" fmla="*/ 456165 w 904106"/>
              <a:gd name="connsiteY169" fmla="*/ 70740 h 888708"/>
              <a:gd name="connsiteX170" fmla="*/ 445220 w 904106"/>
              <a:gd name="connsiteY170" fmla="*/ 64290 h 888708"/>
              <a:gd name="connsiteX171" fmla="*/ 438264 w 904106"/>
              <a:gd name="connsiteY171" fmla="*/ 37269 h 888708"/>
              <a:gd name="connsiteX172" fmla="*/ 462612 w 904106"/>
              <a:gd name="connsiteY172" fmla="*/ 0 h 8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904106" h="888708">
                <a:moveTo>
                  <a:pt x="462612" y="0"/>
                </a:moveTo>
                <a:cubicBezTo>
                  <a:pt x="483482" y="0"/>
                  <a:pt x="497395" y="22362"/>
                  <a:pt x="497395" y="37269"/>
                </a:cubicBezTo>
                <a:cubicBezTo>
                  <a:pt x="497395" y="48450"/>
                  <a:pt x="493917" y="57768"/>
                  <a:pt x="487830" y="64290"/>
                </a:cubicBezTo>
                <a:lnTo>
                  <a:pt x="486984" y="64634"/>
                </a:lnTo>
                <a:lnTo>
                  <a:pt x="489355" y="94626"/>
                </a:lnTo>
                <a:cubicBezTo>
                  <a:pt x="491452" y="121149"/>
                  <a:pt x="493024" y="141041"/>
                  <a:pt x="494204" y="155960"/>
                </a:cubicBezTo>
                <a:lnTo>
                  <a:pt x="495737" y="175343"/>
                </a:lnTo>
                <a:lnTo>
                  <a:pt x="521010" y="177967"/>
                </a:lnTo>
                <a:cubicBezTo>
                  <a:pt x="539115" y="181767"/>
                  <a:pt x="556675" y="187381"/>
                  <a:pt x="573476" y="194637"/>
                </a:cubicBezTo>
                <a:lnTo>
                  <a:pt x="578008" y="197145"/>
                </a:lnTo>
                <a:lnTo>
                  <a:pt x="583328" y="176362"/>
                </a:lnTo>
                <a:cubicBezTo>
                  <a:pt x="594792" y="131582"/>
                  <a:pt x="594792" y="131582"/>
                  <a:pt x="594792" y="131582"/>
                </a:cubicBezTo>
                <a:cubicBezTo>
                  <a:pt x="594792" y="126079"/>
                  <a:pt x="599823" y="120576"/>
                  <a:pt x="606531" y="116449"/>
                </a:cubicBezTo>
                <a:lnTo>
                  <a:pt x="612118" y="114687"/>
                </a:lnTo>
                <a:lnTo>
                  <a:pt x="610444" y="107828"/>
                </a:lnTo>
                <a:cubicBezTo>
                  <a:pt x="610444" y="83480"/>
                  <a:pt x="620226" y="62610"/>
                  <a:pt x="643051" y="62610"/>
                </a:cubicBezTo>
                <a:cubicBezTo>
                  <a:pt x="662615" y="62610"/>
                  <a:pt x="685440" y="83480"/>
                  <a:pt x="685440" y="107828"/>
                </a:cubicBezTo>
                <a:cubicBezTo>
                  <a:pt x="685440" y="132176"/>
                  <a:pt x="662615" y="153046"/>
                  <a:pt x="643051" y="153046"/>
                </a:cubicBezTo>
                <a:lnTo>
                  <a:pt x="634155" y="150846"/>
                </a:lnTo>
                <a:lnTo>
                  <a:pt x="624003" y="196969"/>
                </a:lnTo>
                <a:lnTo>
                  <a:pt x="618973" y="219818"/>
                </a:lnTo>
                <a:lnTo>
                  <a:pt x="621390" y="221156"/>
                </a:lnTo>
                <a:cubicBezTo>
                  <a:pt x="636460" y="231522"/>
                  <a:pt x="650558" y="243357"/>
                  <a:pt x="663469" y="256489"/>
                </a:cubicBezTo>
                <a:lnTo>
                  <a:pt x="688701" y="287605"/>
                </a:lnTo>
                <a:lnTo>
                  <a:pt x="688701" y="274785"/>
                </a:lnTo>
                <a:cubicBezTo>
                  <a:pt x="738749" y="222611"/>
                  <a:pt x="763773" y="196523"/>
                  <a:pt x="776285" y="183480"/>
                </a:cubicBezTo>
                <a:lnTo>
                  <a:pt x="786336" y="173002"/>
                </a:lnTo>
                <a:lnTo>
                  <a:pt x="802181" y="151124"/>
                </a:lnTo>
                <a:cubicBezTo>
                  <a:pt x="806094" y="148795"/>
                  <a:pt x="810497" y="147630"/>
                  <a:pt x="815633" y="147747"/>
                </a:cubicBezTo>
                <a:cubicBezTo>
                  <a:pt x="820769" y="147863"/>
                  <a:pt x="826639" y="149261"/>
                  <a:pt x="833487" y="152055"/>
                </a:cubicBezTo>
                <a:cubicBezTo>
                  <a:pt x="845227" y="152055"/>
                  <a:pt x="856967" y="163235"/>
                  <a:pt x="856967" y="189320"/>
                </a:cubicBezTo>
                <a:cubicBezTo>
                  <a:pt x="845227" y="200500"/>
                  <a:pt x="833487" y="215406"/>
                  <a:pt x="817834" y="215406"/>
                </a:cubicBezTo>
                <a:lnTo>
                  <a:pt x="805908" y="212116"/>
                </a:lnTo>
                <a:lnTo>
                  <a:pt x="792830" y="225749"/>
                </a:lnTo>
                <a:cubicBezTo>
                  <a:pt x="725774" y="295655"/>
                  <a:pt x="725774" y="295655"/>
                  <a:pt x="725774" y="295655"/>
                </a:cubicBezTo>
                <a:cubicBezTo>
                  <a:pt x="720213" y="302611"/>
                  <a:pt x="714652" y="306090"/>
                  <a:pt x="708628" y="307829"/>
                </a:cubicBezTo>
                <a:lnTo>
                  <a:pt x="703070" y="308314"/>
                </a:lnTo>
                <a:lnTo>
                  <a:pt x="724990" y="349461"/>
                </a:lnTo>
                <a:cubicBezTo>
                  <a:pt x="732301" y="367090"/>
                  <a:pt x="737998" y="385671"/>
                  <a:pt x="741867" y="405031"/>
                </a:cubicBezTo>
                <a:lnTo>
                  <a:pt x="742304" y="409480"/>
                </a:lnTo>
                <a:lnTo>
                  <a:pt x="763903" y="406666"/>
                </a:lnTo>
                <a:cubicBezTo>
                  <a:pt x="789568" y="403323"/>
                  <a:pt x="799834" y="401986"/>
                  <a:pt x="803941" y="401451"/>
                </a:cubicBezTo>
                <a:lnTo>
                  <a:pt x="806342" y="401138"/>
                </a:lnTo>
                <a:lnTo>
                  <a:pt x="806533" y="400392"/>
                </a:lnTo>
                <a:cubicBezTo>
                  <a:pt x="812186" y="390749"/>
                  <a:pt x="820881" y="382364"/>
                  <a:pt x="833055" y="375656"/>
                </a:cubicBezTo>
                <a:cubicBezTo>
                  <a:pt x="853925" y="375656"/>
                  <a:pt x="878273" y="389072"/>
                  <a:pt x="888708" y="409197"/>
                </a:cubicBezTo>
                <a:cubicBezTo>
                  <a:pt x="888708" y="432675"/>
                  <a:pt x="878273" y="456154"/>
                  <a:pt x="853925" y="466216"/>
                </a:cubicBezTo>
                <a:cubicBezTo>
                  <a:pt x="843490" y="466216"/>
                  <a:pt x="832186" y="463700"/>
                  <a:pt x="822186" y="458250"/>
                </a:cubicBezTo>
                <a:lnTo>
                  <a:pt x="801764" y="436409"/>
                </a:lnTo>
                <a:lnTo>
                  <a:pt x="755888" y="444463"/>
                </a:lnTo>
                <a:lnTo>
                  <a:pt x="745908" y="446216"/>
                </a:lnTo>
                <a:lnTo>
                  <a:pt x="747778" y="465276"/>
                </a:lnTo>
                <a:cubicBezTo>
                  <a:pt x="747778" y="484257"/>
                  <a:pt x="745737" y="502907"/>
                  <a:pt x="741867" y="521011"/>
                </a:cubicBezTo>
                <a:lnTo>
                  <a:pt x="733082" y="548322"/>
                </a:lnTo>
                <a:lnTo>
                  <a:pt x="763107" y="557538"/>
                </a:lnTo>
                <a:cubicBezTo>
                  <a:pt x="805403" y="570521"/>
                  <a:pt x="829571" y="577939"/>
                  <a:pt x="843382" y="582179"/>
                </a:cubicBezTo>
                <a:lnTo>
                  <a:pt x="849509" y="584059"/>
                </a:lnTo>
                <a:lnTo>
                  <a:pt x="850188" y="583391"/>
                </a:lnTo>
                <a:cubicBezTo>
                  <a:pt x="854730" y="580770"/>
                  <a:pt x="860320" y="579140"/>
                  <a:pt x="866841" y="579140"/>
                </a:cubicBezTo>
                <a:cubicBezTo>
                  <a:pt x="878020" y="579140"/>
                  <a:pt x="904106" y="590319"/>
                  <a:pt x="904106" y="605225"/>
                </a:cubicBezTo>
                <a:cubicBezTo>
                  <a:pt x="904106" y="627584"/>
                  <a:pt x="892926" y="638764"/>
                  <a:pt x="878020" y="638764"/>
                </a:cubicBezTo>
                <a:cubicBezTo>
                  <a:pt x="866841" y="646217"/>
                  <a:pt x="857525" y="646217"/>
                  <a:pt x="851004" y="641559"/>
                </a:cubicBezTo>
                <a:lnTo>
                  <a:pt x="842577" y="620875"/>
                </a:lnTo>
                <a:lnTo>
                  <a:pt x="799655" y="604244"/>
                </a:lnTo>
                <a:cubicBezTo>
                  <a:pt x="775600" y="594923"/>
                  <a:pt x="757558" y="587933"/>
                  <a:pt x="744027" y="582690"/>
                </a:cubicBezTo>
                <a:lnTo>
                  <a:pt x="724152" y="574989"/>
                </a:lnTo>
                <a:lnTo>
                  <a:pt x="698430" y="621391"/>
                </a:lnTo>
                <a:lnTo>
                  <a:pt x="689338" y="632333"/>
                </a:lnTo>
                <a:lnTo>
                  <a:pt x="711855" y="656342"/>
                </a:lnTo>
                <a:cubicBezTo>
                  <a:pt x="778907" y="727836"/>
                  <a:pt x="778907" y="727836"/>
                  <a:pt x="778907" y="727836"/>
                </a:cubicBezTo>
                <a:lnTo>
                  <a:pt x="778907" y="730183"/>
                </a:lnTo>
                <a:lnTo>
                  <a:pt x="792460" y="726878"/>
                </a:lnTo>
                <a:cubicBezTo>
                  <a:pt x="807319" y="726528"/>
                  <a:pt x="813922" y="737709"/>
                  <a:pt x="813922" y="757276"/>
                </a:cubicBezTo>
                <a:cubicBezTo>
                  <a:pt x="825662" y="768456"/>
                  <a:pt x="813922" y="794545"/>
                  <a:pt x="790442" y="794545"/>
                </a:cubicBezTo>
                <a:cubicBezTo>
                  <a:pt x="774789" y="794545"/>
                  <a:pt x="751309" y="779637"/>
                  <a:pt x="751309" y="768456"/>
                </a:cubicBezTo>
                <a:lnTo>
                  <a:pt x="754843" y="754772"/>
                </a:lnTo>
                <a:lnTo>
                  <a:pt x="752958" y="752738"/>
                </a:lnTo>
                <a:cubicBezTo>
                  <a:pt x="715425" y="712718"/>
                  <a:pt x="691967" y="687705"/>
                  <a:pt x="677305" y="672072"/>
                </a:cubicBezTo>
                <a:lnTo>
                  <a:pt x="666178" y="660208"/>
                </a:lnTo>
                <a:lnTo>
                  <a:pt x="663469" y="663469"/>
                </a:lnTo>
                <a:cubicBezTo>
                  <a:pt x="650558" y="676381"/>
                  <a:pt x="636460" y="688106"/>
                  <a:pt x="621390" y="698431"/>
                </a:cubicBezTo>
                <a:lnTo>
                  <a:pt x="587506" y="717214"/>
                </a:lnTo>
                <a:lnTo>
                  <a:pt x="590840" y="732762"/>
                </a:lnTo>
                <a:cubicBezTo>
                  <a:pt x="596122" y="757401"/>
                  <a:pt x="599644" y="773826"/>
                  <a:pt x="601992" y="784777"/>
                </a:cubicBezTo>
                <a:lnTo>
                  <a:pt x="603363" y="791173"/>
                </a:lnTo>
                <a:lnTo>
                  <a:pt x="615755" y="797398"/>
                </a:lnTo>
                <a:cubicBezTo>
                  <a:pt x="622463" y="804354"/>
                  <a:pt x="624979" y="815659"/>
                  <a:pt x="624979" y="827833"/>
                </a:cubicBezTo>
                <a:cubicBezTo>
                  <a:pt x="638395" y="852181"/>
                  <a:pt x="614917" y="873051"/>
                  <a:pt x="591438" y="873051"/>
                </a:cubicBezTo>
                <a:cubicBezTo>
                  <a:pt x="571314" y="873051"/>
                  <a:pt x="547835" y="862616"/>
                  <a:pt x="547835" y="838268"/>
                </a:cubicBezTo>
                <a:cubicBezTo>
                  <a:pt x="547835" y="829572"/>
                  <a:pt x="548464" y="822398"/>
                  <a:pt x="549774" y="816528"/>
                </a:cubicBezTo>
                <a:lnTo>
                  <a:pt x="552067" y="811235"/>
                </a:lnTo>
                <a:lnTo>
                  <a:pt x="541696" y="762862"/>
                </a:lnTo>
                <a:lnTo>
                  <a:pt x="536150" y="736998"/>
                </a:lnTo>
                <a:lnTo>
                  <a:pt x="521010" y="741868"/>
                </a:lnTo>
                <a:cubicBezTo>
                  <a:pt x="502905" y="745737"/>
                  <a:pt x="484256" y="747779"/>
                  <a:pt x="465275" y="747779"/>
                </a:cubicBezTo>
                <a:cubicBezTo>
                  <a:pt x="444970" y="747779"/>
                  <a:pt x="425162" y="745737"/>
                  <a:pt x="406044" y="741868"/>
                </a:cubicBezTo>
                <a:lnTo>
                  <a:pt x="393972" y="738170"/>
                </a:lnTo>
                <a:lnTo>
                  <a:pt x="383962" y="763107"/>
                </a:lnTo>
                <a:cubicBezTo>
                  <a:pt x="366985" y="805402"/>
                  <a:pt x="357284" y="829571"/>
                  <a:pt x="351741" y="843382"/>
                </a:cubicBezTo>
                <a:lnTo>
                  <a:pt x="351640" y="843632"/>
                </a:lnTo>
                <a:lnTo>
                  <a:pt x="356529" y="853924"/>
                </a:lnTo>
                <a:cubicBezTo>
                  <a:pt x="356529" y="874794"/>
                  <a:pt x="342616" y="888708"/>
                  <a:pt x="332181" y="888708"/>
                </a:cubicBezTo>
                <a:cubicBezTo>
                  <a:pt x="311311" y="888708"/>
                  <a:pt x="297398" y="874794"/>
                  <a:pt x="297398" y="853924"/>
                </a:cubicBezTo>
                <a:cubicBezTo>
                  <a:pt x="297398" y="846968"/>
                  <a:pt x="300876" y="840881"/>
                  <a:pt x="306963" y="836533"/>
                </a:cubicBezTo>
                <a:lnTo>
                  <a:pt x="328540" y="830581"/>
                </a:lnTo>
                <a:lnTo>
                  <a:pt x="338405" y="798439"/>
                </a:lnTo>
                <a:cubicBezTo>
                  <a:pt x="345978" y="773767"/>
                  <a:pt x="351658" y="755263"/>
                  <a:pt x="355918" y="741384"/>
                </a:cubicBezTo>
                <a:lnTo>
                  <a:pt x="360090" y="727791"/>
                </a:lnTo>
                <a:lnTo>
                  <a:pt x="350950" y="724991"/>
                </a:lnTo>
                <a:cubicBezTo>
                  <a:pt x="315858" y="710369"/>
                  <a:pt x="284297" y="689292"/>
                  <a:pt x="257812" y="663469"/>
                </a:cubicBezTo>
                <a:lnTo>
                  <a:pt x="222383" y="621741"/>
                </a:lnTo>
                <a:lnTo>
                  <a:pt x="172636" y="650118"/>
                </a:lnTo>
                <a:cubicBezTo>
                  <a:pt x="124685" y="677470"/>
                  <a:pt x="109932" y="685886"/>
                  <a:pt x="105392" y="688476"/>
                </a:cubicBezTo>
                <a:lnTo>
                  <a:pt x="105007" y="688695"/>
                </a:lnTo>
                <a:lnTo>
                  <a:pt x="106092" y="692179"/>
                </a:lnTo>
                <a:cubicBezTo>
                  <a:pt x="106092" y="702614"/>
                  <a:pt x="95657" y="716528"/>
                  <a:pt x="71309" y="716528"/>
                </a:cubicBezTo>
                <a:cubicBezTo>
                  <a:pt x="60874" y="716528"/>
                  <a:pt x="46961" y="702614"/>
                  <a:pt x="46961" y="692179"/>
                </a:cubicBezTo>
                <a:cubicBezTo>
                  <a:pt x="46961" y="667831"/>
                  <a:pt x="60874" y="657396"/>
                  <a:pt x="71309" y="657396"/>
                </a:cubicBezTo>
                <a:lnTo>
                  <a:pt x="89952" y="663203"/>
                </a:lnTo>
                <a:lnTo>
                  <a:pt x="129281" y="635887"/>
                </a:lnTo>
                <a:cubicBezTo>
                  <a:pt x="170131" y="607513"/>
                  <a:pt x="190556" y="593327"/>
                  <a:pt x="200768" y="586233"/>
                </a:cubicBezTo>
                <a:lnTo>
                  <a:pt x="201876" y="585464"/>
                </a:lnTo>
                <a:lnTo>
                  <a:pt x="195132" y="573477"/>
                </a:lnTo>
                <a:cubicBezTo>
                  <a:pt x="187738" y="556676"/>
                  <a:pt x="182000" y="539116"/>
                  <a:pt x="178110" y="521011"/>
                </a:cubicBezTo>
                <a:lnTo>
                  <a:pt x="173341" y="476200"/>
                </a:lnTo>
                <a:lnTo>
                  <a:pt x="162003" y="476883"/>
                </a:lnTo>
                <a:cubicBezTo>
                  <a:pt x="84619" y="481544"/>
                  <a:pt x="84619" y="481544"/>
                  <a:pt x="84619" y="481544"/>
                </a:cubicBezTo>
                <a:lnTo>
                  <a:pt x="71061" y="475357"/>
                </a:lnTo>
                <a:lnTo>
                  <a:pt x="64146" y="488295"/>
                </a:lnTo>
                <a:cubicBezTo>
                  <a:pt x="56180" y="494165"/>
                  <a:pt x="45280" y="497519"/>
                  <a:pt x="33540" y="497519"/>
                </a:cubicBezTo>
                <a:cubicBezTo>
                  <a:pt x="10062" y="484103"/>
                  <a:pt x="0" y="463978"/>
                  <a:pt x="0" y="440500"/>
                </a:cubicBezTo>
                <a:cubicBezTo>
                  <a:pt x="7546" y="425406"/>
                  <a:pt x="22640" y="414086"/>
                  <a:pt x="39620" y="415030"/>
                </a:cubicBezTo>
                <a:cubicBezTo>
                  <a:pt x="45280" y="415344"/>
                  <a:pt x="51149" y="417021"/>
                  <a:pt x="57019" y="420375"/>
                </a:cubicBezTo>
                <a:cubicBezTo>
                  <a:pt x="67081" y="420375"/>
                  <a:pt x="75466" y="425406"/>
                  <a:pt x="79659" y="433372"/>
                </a:cubicBezTo>
                <a:lnTo>
                  <a:pt x="79868" y="434397"/>
                </a:lnTo>
                <a:lnTo>
                  <a:pt x="84619" y="433666"/>
                </a:lnTo>
                <a:cubicBezTo>
                  <a:pt x="107548" y="432285"/>
                  <a:pt x="127610" y="431076"/>
                  <a:pt x="145165" y="430019"/>
                </a:cubicBezTo>
                <a:lnTo>
                  <a:pt x="175832" y="428172"/>
                </a:lnTo>
                <a:lnTo>
                  <a:pt x="178110" y="405031"/>
                </a:lnTo>
                <a:cubicBezTo>
                  <a:pt x="182000" y="385671"/>
                  <a:pt x="187738" y="367090"/>
                  <a:pt x="195132" y="349461"/>
                </a:cubicBezTo>
                <a:lnTo>
                  <a:pt x="209004" y="323801"/>
                </a:lnTo>
                <a:lnTo>
                  <a:pt x="191737" y="307607"/>
                </a:lnTo>
                <a:cubicBezTo>
                  <a:pt x="120243" y="240555"/>
                  <a:pt x="120243" y="240555"/>
                  <a:pt x="120243" y="240555"/>
                </a:cubicBezTo>
                <a:lnTo>
                  <a:pt x="115281" y="229926"/>
                </a:lnTo>
                <a:lnTo>
                  <a:pt x="113049" y="231062"/>
                </a:lnTo>
                <a:cubicBezTo>
                  <a:pt x="92179" y="231062"/>
                  <a:pt x="78266" y="219881"/>
                  <a:pt x="78266" y="193793"/>
                </a:cubicBezTo>
                <a:cubicBezTo>
                  <a:pt x="78266" y="182612"/>
                  <a:pt x="92179" y="156523"/>
                  <a:pt x="113049" y="156523"/>
                </a:cubicBezTo>
                <a:cubicBezTo>
                  <a:pt x="126962" y="156523"/>
                  <a:pt x="137397" y="182612"/>
                  <a:pt x="137397" y="193793"/>
                </a:cubicBezTo>
                <a:lnTo>
                  <a:pt x="135025" y="203485"/>
                </a:lnTo>
                <a:lnTo>
                  <a:pt x="145144" y="203485"/>
                </a:lnTo>
                <a:cubicBezTo>
                  <a:pt x="185164" y="245189"/>
                  <a:pt x="210177" y="271254"/>
                  <a:pt x="225810" y="287544"/>
                </a:cubicBezTo>
                <a:lnTo>
                  <a:pt x="229173" y="291050"/>
                </a:lnTo>
                <a:lnTo>
                  <a:pt x="257812" y="256489"/>
                </a:lnTo>
                <a:cubicBezTo>
                  <a:pt x="271055" y="243357"/>
                  <a:pt x="285566" y="231522"/>
                  <a:pt x="301153" y="221156"/>
                </a:cubicBezTo>
                <a:lnTo>
                  <a:pt x="304699" y="219268"/>
                </a:lnTo>
                <a:lnTo>
                  <a:pt x="303550" y="217143"/>
                </a:lnTo>
                <a:cubicBezTo>
                  <a:pt x="281740" y="176799"/>
                  <a:pt x="281740" y="176799"/>
                  <a:pt x="281740" y="176799"/>
                </a:cubicBezTo>
                <a:lnTo>
                  <a:pt x="281881" y="174678"/>
                </a:lnTo>
                <a:lnTo>
                  <a:pt x="271309" y="174412"/>
                </a:lnTo>
                <a:cubicBezTo>
                  <a:pt x="245745" y="174412"/>
                  <a:pt x="234789" y="150933"/>
                  <a:pt x="245745" y="127455"/>
                </a:cubicBezTo>
                <a:cubicBezTo>
                  <a:pt x="245745" y="107330"/>
                  <a:pt x="271309" y="93914"/>
                  <a:pt x="293221" y="93914"/>
                </a:cubicBezTo>
                <a:cubicBezTo>
                  <a:pt x="318786" y="107330"/>
                  <a:pt x="340698" y="127455"/>
                  <a:pt x="329742" y="150933"/>
                </a:cubicBezTo>
                <a:lnTo>
                  <a:pt x="320470" y="159913"/>
                </a:lnTo>
                <a:lnTo>
                  <a:pt x="341505" y="199667"/>
                </a:lnTo>
                <a:lnTo>
                  <a:pt x="350950" y="194637"/>
                </a:lnTo>
                <a:cubicBezTo>
                  <a:pt x="368496" y="187381"/>
                  <a:pt x="386925" y="181767"/>
                  <a:pt x="406044" y="177967"/>
                </a:cubicBezTo>
                <a:lnTo>
                  <a:pt x="464193" y="172286"/>
                </a:lnTo>
                <a:lnTo>
                  <a:pt x="463240" y="160223"/>
                </a:lnTo>
                <a:cubicBezTo>
                  <a:pt x="460348" y="123643"/>
                  <a:pt x="458353" y="98415"/>
                  <a:pt x="456978" y="81017"/>
                </a:cubicBezTo>
                <a:lnTo>
                  <a:pt x="456165" y="70740"/>
                </a:lnTo>
                <a:lnTo>
                  <a:pt x="445220" y="64290"/>
                </a:lnTo>
                <a:cubicBezTo>
                  <a:pt x="440873" y="57768"/>
                  <a:pt x="438264" y="48450"/>
                  <a:pt x="438264" y="37269"/>
                </a:cubicBezTo>
                <a:cubicBezTo>
                  <a:pt x="438264" y="22362"/>
                  <a:pt x="448699" y="0"/>
                  <a:pt x="462612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2264B4DA-5991-654D-A90C-EA79C079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3969" y="10407781"/>
            <a:ext cx="1602872" cy="1571780"/>
          </a:xfrm>
          <a:custGeom>
            <a:avLst/>
            <a:gdLst>
              <a:gd name="connsiteX0" fmla="*/ 823000 w 1602872"/>
              <a:gd name="connsiteY0" fmla="*/ 0 h 1571780"/>
              <a:gd name="connsiteX1" fmla="*/ 885390 w 1602872"/>
              <a:gd name="connsiteY1" fmla="*/ 62390 h 1571780"/>
              <a:gd name="connsiteX2" fmla="*/ 863828 w 1602872"/>
              <a:gd name="connsiteY2" fmla="*/ 105512 h 1571780"/>
              <a:gd name="connsiteX3" fmla="*/ 856344 w 1602872"/>
              <a:gd name="connsiteY3" fmla="*/ 109794 h 1571780"/>
              <a:gd name="connsiteX4" fmla="*/ 859682 w 1602872"/>
              <a:gd name="connsiteY4" fmla="*/ 165957 h 1571780"/>
              <a:gd name="connsiteX5" fmla="*/ 868460 w 1602872"/>
              <a:gd name="connsiteY5" fmla="*/ 313647 h 1571780"/>
              <a:gd name="connsiteX6" fmla="*/ 868660 w 1602872"/>
              <a:gd name="connsiteY6" fmla="*/ 317019 h 1571780"/>
              <a:gd name="connsiteX7" fmla="*/ 925482 w 1602872"/>
              <a:gd name="connsiteY7" fmla="*/ 322686 h 1571780"/>
              <a:gd name="connsiteX8" fmla="*/ 1023942 w 1602872"/>
              <a:gd name="connsiteY8" fmla="*/ 353251 h 1571780"/>
              <a:gd name="connsiteX9" fmla="*/ 1031120 w 1602872"/>
              <a:gd name="connsiteY9" fmla="*/ 326027 h 1571780"/>
              <a:gd name="connsiteX10" fmla="*/ 1061144 w 1602872"/>
              <a:gd name="connsiteY10" fmla="*/ 212153 h 1571780"/>
              <a:gd name="connsiteX11" fmla="*/ 1061452 w 1602872"/>
              <a:gd name="connsiteY11" fmla="*/ 210980 h 1571780"/>
              <a:gd name="connsiteX12" fmla="*/ 1060628 w 1602872"/>
              <a:gd name="connsiteY12" fmla="*/ 206312 h 1571780"/>
              <a:gd name="connsiteX13" fmla="*/ 1131524 w 1602872"/>
              <a:gd name="connsiteY13" fmla="*/ 124780 h 1571780"/>
              <a:gd name="connsiteX14" fmla="*/ 1213056 w 1602872"/>
              <a:gd name="connsiteY14" fmla="*/ 206312 h 1571780"/>
              <a:gd name="connsiteX15" fmla="*/ 1131524 w 1602872"/>
              <a:gd name="connsiteY15" fmla="*/ 277209 h 1571780"/>
              <a:gd name="connsiteX16" fmla="*/ 1123038 w 1602872"/>
              <a:gd name="connsiteY16" fmla="*/ 275515 h 1571780"/>
              <a:gd name="connsiteX17" fmla="*/ 1108000 w 1602872"/>
              <a:gd name="connsiteY17" fmla="*/ 330649 h 1571780"/>
              <a:gd name="connsiteX18" fmla="*/ 1091742 w 1602872"/>
              <a:gd name="connsiteY18" fmla="*/ 390257 h 1571780"/>
              <a:gd name="connsiteX19" fmla="*/ 1112946 w 1602872"/>
              <a:gd name="connsiteY19" fmla="*/ 401867 h 1571780"/>
              <a:gd name="connsiteX20" fmla="*/ 1189266 w 1602872"/>
              <a:gd name="connsiteY20" fmla="*/ 465833 h 1571780"/>
              <a:gd name="connsiteX21" fmla="*/ 1228560 w 1602872"/>
              <a:gd name="connsiteY21" fmla="*/ 514474 h 1571780"/>
              <a:gd name="connsiteX22" fmla="*/ 1230364 w 1602872"/>
              <a:gd name="connsiteY22" fmla="*/ 511343 h 1571780"/>
              <a:gd name="connsiteX23" fmla="*/ 1368850 w 1602872"/>
              <a:gd name="connsiteY23" fmla="*/ 332635 h 1571780"/>
              <a:gd name="connsiteX24" fmla="*/ 1376558 w 1602872"/>
              <a:gd name="connsiteY24" fmla="*/ 322687 h 1571780"/>
              <a:gd name="connsiteX25" fmla="*/ 1376418 w 1602872"/>
              <a:gd name="connsiteY25" fmla="*/ 322434 h 1571780"/>
              <a:gd name="connsiteX26" fmla="*/ 1372576 w 1602872"/>
              <a:gd name="connsiteY26" fmla="*/ 303517 h 1571780"/>
              <a:gd name="connsiteX27" fmla="*/ 1420570 w 1602872"/>
              <a:gd name="connsiteY27" fmla="*/ 257516 h 1571780"/>
              <a:gd name="connsiteX28" fmla="*/ 1445974 w 1602872"/>
              <a:gd name="connsiteY28" fmla="*/ 259676 h 1571780"/>
              <a:gd name="connsiteX29" fmla="*/ 1493684 w 1602872"/>
              <a:gd name="connsiteY29" fmla="*/ 317007 h 1571780"/>
              <a:gd name="connsiteX30" fmla="*/ 1445688 w 1602872"/>
              <a:gd name="connsiteY30" fmla="*/ 363009 h 1571780"/>
              <a:gd name="connsiteX31" fmla="*/ 1422474 w 1602872"/>
              <a:gd name="connsiteY31" fmla="*/ 361034 h 1571780"/>
              <a:gd name="connsiteX32" fmla="*/ 1383426 w 1602872"/>
              <a:gd name="connsiteY32" fmla="*/ 410352 h 1571780"/>
              <a:gd name="connsiteX33" fmla="*/ 1275092 w 1602872"/>
              <a:gd name="connsiteY33" fmla="*/ 547175 h 1571780"/>
              <a:gd name="connsiteX34" fmla="*/ 1257240 w 1602872"/>
              <a:gd name="connsiteY34" fmla="*/ 553611 h 1571780"/>
              <a:gd name="connsiteX35" fmla="*/ 1298378 w 1602872"/>
              <a:gd name="connsiteY35" fmla="*/ 631325 h 1571780"/>
              <a:gd name="connsiteX36" fmla="*/ 1324668 w 1602872"/>
              <a:gd name="connsiteY36" fmla="*/ 718375 h 1571780"/>
              <a:gd name="connsiteX37" fmla="*/ 1349644 w 1602872"/>
              <a:gd name="connsiteY37" fmla="*/ 714516 h 1571780"/>
              <a:gd name="connsiteX38" fmla="*/ 1389526 w 1602872"/>
              <a:gd name="connsiteY38" fmla="*/ 708355 h 1571780"/>
              <a:gd name="connsiteX39" fmla="*/ 1408938 w 1602872"/>
              <a:gd name="connsiteY39" fmla="*/ 705356 h 1571780"/>
              <a:gd name="connsiteX40" fmla="*/ 1430154 w 1602872"/>
              <a:gd name="connsiteY40" fmla="*/ 681069 h 1571780"/>
              <a:gd name="connsiteX41" fmla="*/ 1461578 w 1602872"/>
              <a:gd name="connsiteY41" fmla="*/ 666102 h 1571780"/>
              <a:gd name="connsiteX42" fmla="*/ 1490480 w 1602872"/>
              <a:gd name="connsiteY42" fmla="*/ 663980 h 1571780"/>
              <a:gd name="connsiteX43" fmla="*/ 1560668 w 1602872"/>
              <a:gd name="connsiteY43" fmla="*/ 728492 h 1571780"/>
              <a:gd name="connsiteX44" fmla="*/ 1498278 w 1602872"/>
              <a:gd name="connsiteY44" fmla="*/ 823911 h 1571780"/>
              <a:gd name="connsiteX45" fmla="*/ 1415702 w 1602872"/>
              <a:gd name="connsiteY45" fmla="*/ 796558 h 1571780"/>
              <a:gd name="connsiteX46" fmla="*/ 1414618 w 1602872"/>
              <a:gd name="connsiteY46" fmla="*/ 794498 h 1571780"/>
              <a:gd name="connsiteX47" fmla="*/ 1383246 w 1602872"/>
              <a:gd name="connsiteY47" fmla="*/ 798999 h 1571780"/>
              <a:gd name="connsiteX48" fmla="*/ 1335286 w 1602872"/>
              <a:gd name="connsiteY48" fmla="*/ 805879 h 1571780"/>
              <a:gd name="connsiteX49" fmla="*/ 1337844 w 1602872"/>
              <a:gd name="connsiteY49" fmla="*/ 831971 h 1571780"/>
              <a:gd name="connsiteX50" fmla="*/ 1327688 w 1602872"/>
              <a:gd name="connsiteY50" fmla="*/ 934961 h 1571780"/>
              <a:gd name="connsiteX51" fmla="*/ 1318756 w 1602872"/>
              <a:gd name="connsiteY51" fmla="*/ 964047 h 1571780"/>
              <a:gd name="connsiteX52" fmla="*/ 1350160 w 1602872"/>
              <a:gd name="connsiteY52" fmla="*/ 974513 h 1571780"/>
              <a:gd name="connsiteX53" fmla="*/ 1487460 w 1602872"/>
              <a:gd name="connsiteY53" fmla="*/ 1020266 h 1571780"/>
              <a:gd name="connsiteX54" fmla="*/ 1499980 w 1602872"/>
              <a:gd name="connsiteY54" fmla="*/ 1024438 h 1571780"/>
              <a:gd name="connsiteX55" fmla="*/ 1511180 w 1602872"/>
              <a:gd name="connsiteY55" fmla="*/ 1013991 h 1571780"/>
              <a:gd name="connsiteX56" fmla="*/ 1529472 w 1602872"/>
              <a:gd name="connsiteY56" fmla="*/ 1008353 h 1571780"/>
              <a:gd name="connsiteX57" fmla="*/ 1602872 w 1602872"/>
              <a:gd name="connsiteY57" fmla="*/ 1052194 h 1571780"/>
              <a:gd name="connsiteX58" fmla="*/ 1555162 w 1602872"/>
              <a:gd name="connsiteY58" fmla="*/ 1109525 h 1571780"/>
              <a:gd name="connsiteX59" fmla="*/ 1508828 w 1602872"/>
              <a:gd name="connsiteY59" fmla="*/ 1104045 h 1571780"/>
              <a:gd name="connsiteX60" fmla="*/ 1500268 w 1602872"/>
              <a:gd name="connsiteY60" fmla="*/ 1095619 h 1571780"/>
              <a:gd name="connsiteX61" fmla="*/ 1493760 w 1602872"/>
              <a:gd name="connsiteY61" fmla="*/ 1092821 h 1571780"/>
              <a:gd name="connsiteX62" fmla="*/ 1311474 w 1602872"/>
              <a:gd name="connsiteY62" fmla="*/ 1029356 h 1571780"/>
              <a:gd name="connsiteX63" fmla="*/ 1299934 w 1602872"/>
              <a:gd name="connsiteY63" fmla="*/ 1025338 h 1571780"/>
              <a:gd name="connsiteX64" fmla="*/ 1298378 w 1602872"/>
              <a:gd name="connsiteY64" fmla="*/ 1030406 h 1571780"/>
              <a:gd name="connsiteX65" fmla="*/ 1251656 w 1602872"/>
              <a:gd name="connsiteY65" fmla="*/ 1116399 h 1571780"/>
              <a:gd name="connsiteX66" fmla="*/ 1236490 w 1602872"/>
              <a:gd name="connsiteY66" fmla="*/ 1134543 h 1571780"/>
              <a:gd name="connsiteX67" fmla="*/ 1260308 w 1602872"/>
              <a:gd name="connsiteY67" fmla="*/ 1163563 h 1571780"/>
              <a:gd name="connsiteX68" fmla="*/ 1347028 w 1602872"/>
              <a:gd name="connsiteY68" fmla="*/ 1269227 h 1571780"/>
              <a:gd name="connsiteX69" fmla="*/ 1352492 w 1602872"/>
              <a:gd name="connsiteY69" fmla="*/ 1275885 h 1571780"/>
              <a:gd name="connsiteX70" fmla="*/ 1357896 w 1602872"/>
              <a:gd name="connsiteY70" fmla="*/ 1273514 h 1571780"/>
              <a:gd name="connsiteX71" fmla="*/ 1431296 w 1602872"/>
              <a:gd name="connsiteY71" fmla="*/ 1317355 h 1571780"/>
              <a:gd name="connsiteX72" fmla="*/ 1383586 w 1602872"/>
              <a:gd name="connsiteY72" fmla="*/ 1374686 h 1571780"/>
              <a:gd name="connsiteX73" fmla="*/ 1310186 w 1602872"/>
              <a:gd name="connsiteY73" fmla="*/ 1340962 h 1571780"/>
              <a:gd name="connsiteX74" fmla="*/ 1315754 w 1602872"/>
              <a:gd name="connsiteY74" fmla="*/ 1317469 h 1571780"/>
              <a:gd name="connsiteX75" fmla="*/ 1310646 w 1602872"/>
              <a:gd name="connsiteY75" fmla="*/ 1313831 h 1571780"/>
              <a:gd name="connsiteX76" fmla="*/ 1219150 w 1602872"/>
              <a:gd name="connsiteY76" fmla="*/ 1208319 h 1571780"/>
              <a:gd name="connsiteX77" fmla="*/ 1196576 w 1602872"/>
              <a:gd name="connsiteY77" fmla="*/ 1182288 h 1571780"/>
              <a:gd name="connsiteX78" fmla="*/ 1189266 w 1602872"/>
              <a:gd name="connsiteY78" fmla="*/ 1191033 h 1571780"/>
              <a:gd name="connsiteX79" fmla="*/ 1112946 w 1602872"/>
              <a:gd name="connsiteY79" fmla="*/ 1252402 h 1571780"/>
              <a:gd name="connsiteX80" fmla="*/ 1041214 w 1602872"/>
              <a:gd name="connsiteY80" fmla="*/ 1289841 h 1571780"/>
              <a:gd name="connsiteX81" fmla="*/ 1042774 w 1602872"/>
              <a:gd name="connsiteY81" fmla="*/ 1296892 h 1571780"/>
              <a:gd name="connsiteX82" fmla="*/ 1063822 w 1602872"/>
              <a:gd name="connsiteY82" fmla="*/ 1391939 h 1571780"/>
              <a:gd name="connsiteX83" fmla="*/ 1067076 w 1602872"/>
              <a:gd name="connsiteY83" fmla="*/ 1406634 h 1571780"/>
              <a:gd name="connsiteX84" fmla="*/ 1081466 w 1602872"/>
              <a:gd name="connsiteY84" fmla="*/ 1414091 h 1571780"/>
              <a:gd name="connsiteX85" fmla="*/ 1105146 w 1602872"/>
              <a:gd name="connsiteY85" fmla="*/ 1473960 h 1571780"/>
              <a:gd name="connsiteX86" fmla="*/ 1033660 w 1602872"/>
              <a:gd name="connsiteY86" fmla="*/ 1556170 h 1571780"/>
              <a:gd name="connsiteX87" fmla="*/ 951450 w 1602872"/>
              <a:gd name="connsiteY87" fmla="*/ 1484683 h 1571780"/>
              <a:gd name="connsiteX88" fmla="*/ 973790 w 1602872"/>
              <a:gd name="connsiteY88" fmla="*/ 1426154 h 1571780"/>
              <a:gd name="connsiteX89" fmla="*/ 985532 w 1602872"/>
              <a:gd name="connsiteY89" fmla="*/ 1417248 h 1571780"/>
              <a:gd name="connsiteX90" fmla="*/ 978672 w 1602872"/>
              <a:gd name="connsiteY90" fmla="*/ 1386275 h 1571780"/>
              <a:gd name="connsiteX91" fmla="*/ 963244 w 1602872"/>
              <a:gd name="connsiteY91" fmla="*/ 1316602 h 1571780"/>
              <a:gd name="connsiteX92" fmla="*/ 925482 w 1602872"/>
              <a:gd name="connsiteY92" fmla="*/ 1327713 h 1571780"/>
              <a:gd name="connsiteX93" fmla="*/ 817822 w 1602872"/>
              <a:gd name="connsiteY93" fmla="*/ 1337842 h 1571780"/>
              <a:gd name="connsiteX94" fmla="*/ 715848 w 1602872"/>
              <a:gd name="connsiteY94" fmla="*/ 1327713 h 1571780"/>
              <a:gd name="connsiteX95" fmla="*/ 684424 w 1602872"/>
              <a:gd name="connsiteY95" fmla="*/ 1318079 h 1571780"/>
              <a:gd name="connsiteX96" fmla="*/ 675848 w 1602872"/>
              <a:gd name="connsiteY96" fmla="*/ 1340245 h 1571780"/>
              <a:gd name="connsiteX97" fmla="*/ 629368 w 1602872"/>
              <a:gd name="connsiteY97" fmla="*/ 1460400 h 1571780"/>
              <a:gd name="connsiteX98" fmla="*/ 622692 w 1602872"/>
              <a:gd name="connsiteY98" fmla="*/ 1477657 h 1571780"/>
              <a:gd name="connsiteX99" fmla="*/ 629754 w 1602872"/>
              <a:gd name="connsiteY99" fmla="*/ 1486663 h 1571780"/>
              <a:gd name="connsiteX100" fmla="*/ 635832 w 1602872"/>
              <a:gd name="connsiteY100" fmla="*/ 1511173 h 1571780"/>
              <a:gd name="connsiteX101" fmla="*/ 577112 w 1602872"/>
              <a:gd name="connsiteY101" fmla="*/ 1571780 h 1571780"/>
              <a:gd name="connsiteX102" fmla="*/ 514722 w 1602872"/>
              <a:gd name="connsiteY102" fmla="*/ 1511173 h 1571780"/>
              <a:gd name="connsiteX103" fmla="*/ 551880 w 1602872"/>
              <a:gd name="connsiteY103" fmla="*/ 1455022 h 1571780"/>
              <a:gd name="connsiteX104" fmla="*/ 562294 w 1602872"/>
              <a:gd name="connsiteY104" fmla="*/ 1453183 h 1571780"/>
              <a:gd name="connsiteX105" fmla="*/ 577770 w 1602872"/>
              <a:gd name="connsiteY105" fmla="*/ 1414655 h 1571780"/>
              <a:gd name="connsiteX106" fmla="*/ 615146 w 1602872"/>
              <a:gd name="connsiteY106" fmla="*/ 1321612 h 1571780"/>
              <a:gd name="connsiteX107" fmla="*/ 624008 w 1602872"/>
              <a:gd name="connsiteY107" fmla="*/ 1299556 h 1571780"/>
              <a:gd name="connsiteX108" fmla="*/ 620878 w 1602872"/>
              <a:gd name="connsiteY108" fmla="*/ 1298597 h 1571780"/>
              <a:gd name="connsiteX109" fmla="*/ 398324 w 1602872"/>
              <a:gd name="connsiteY109" fmla="*/ 1116399 h 1571780"/>
              <a:gd name="connsiteX110" fmla="*/ 390714 w 1602872"/>
              <a:gd name="connsiteY110" fmla="*/ 1102368 h 1571780"/>
              <a:gd name="connsiteX111" fmla="*/ 343294 w 1602872"/>
              <a:gd name="connsiteY111" fmla="*/ 1130450 h 1571780"/>
              <a:gd name="connsiteX112" fmla="*/ 180882 w 1602872"/>
              <a:gd name="connsiteY112" fmla="*/ 1226625 h 1571780"/>
              <a:gd name="connsiteX113" fmla="*/ 179552 w 1602872"/>
              <a:gd name="connsiteY113" fmla="*/ 1227414 h 1571780"/>
              <a:gd name="connsiteX114" fmla="*/ 179246 w 1602872"/>
              <a:gd name="connsiteY114" fmla="*/ 1228671 h 1571780"/>
              <a:gd name="connsiteX115" fmla="*/ 123776 w 1602872"/>
              <a:gd name="connsiteY115" fmla="*/ 1259875 h 1571780"/>
              <a:gd name="connsiteX116" fmla="*/ 77992 w 1602872"/>
              <a:gd name="connsiteY116" fmla="*/ 1210565 h 1571780"/>
              <a:gd name="connsiteX117" fmla="*/ 123776 w 1602872"/>
              <a:gd name="connsiteY117" fmla="*/ 1154210 h 1571780"/>
              <a:gd name="connsiteX118" fmla="*/ 147990 w 1602872"/>
              <a:gd name="connsiteY118" fmla="*/ 1158062 h 1571780"/>
              <a:gd name="connsiteX119" fmla="*/ 153924 w 1602872"/>
              <a:gd name="connsiteY119" fmla="*/ 1161547 h 1571780"/>
              <a:gd name="connsiteX120" fmla="*/ 207248 w 1602872"/>
              <a:gd name="connsiteY120" fmla="*/ 1130823 h 1571780"/>
              <a:gd name="connsiteX121" fmla="*/ 356144 w 1602872"/>
              <a:gd name="connsiteY121" fmla="*/ 1045033 h 1571780"/>
              <a:gd name="connsiteX122" fmla="*/ 359738 w 1602872"/>
              <a:gd name="connsiteY122" fmla="*/ 1045242 h 1571780"/>
              <a:gd name="connsiteX123" fmla="*/ 351692 w 1602872"/>
              <a:gd name="connsiteY123" fmla="*/ 1030406 h 1571780"/>
              <a:gd name="connsiteX124" fmla="*/ 311950 w 1602872"/>
              <a:gd name="connsiteY124" fmla="*/ 831971 h 1571780"/>
              <a:gd name="connsiteX125" fmla="*/ 312322 w 1602872"/>
              <a:gd name="connsiteY125" fmla="*/ 828221 h 1571780"/>
              <a:gd name="connsiteX126" fmla="*/ 292514 w 1602872"/>
              <a:gd name="connsiteY126" fmla="*/ 829462 h 1571780"/>
              <a:gd name="connsiteX127" fmla="*/ 161056 w 1602872"/>
              <a:gd name="connsiteY127" fmla="*/ 837699 h 1571780"/>
              <a:gd name="connsiteX128" fmla="*/ 152620 w 1602872"/>
              <a:gd name="connsiteY128" fmla="*/ 838228 h 1571780"/>
              <a:gd name="connsiteX129" fmla="*/ 144142 w 1602872"/>
              <a:gd name="connsiteY129" fmla="*/ 858948 h 1571780"/>
              <a:gd name="connsiteX130" fmla="*/ 58410 w 1602872"/>
              <a:gd name="connsiteY130" fmla="*/ 886301 h 1571780"/>
              <a:gd name="connsiteX131" fmla="*/ 0 w 1602872"/>
              <a:gd name="connsiteY131" fmla="*/ 790882 h 1571780"/>
              <a:gd name="connsiteX132" fmla="*/ 72384 w 1602872"/>
              <a:gd name="connsiteY132" fmla="*/ 726370 h 1571780"/>
              <a:gd name="connsiteX133" fmla="*/ 109518 w 1602872"/>
              <a:gd name="connsiteY133" fmla="*/ 728492 h 1571780"/>
              <a:gd name="connsiteX134" fmla="*/ 133874 w 1602872"/>
              <a:gd name="connsiteY134" fmla="*/ 743459 h 1571780"/>
              <a:gd name="connsiteX135" fmla="*/ 144600 w 1602872"/>
              <a:gd name="connsiteY135" fmla="*/ 759041 h 1571780"/>
              <a:gd name="connsiteX136" fmla="*/ 248396 w 1602872"/>
              <a:gd name="connsiteY136" fmla="*/ 755643 h 1571780"/>
              <a:gd name="connsiteX137" fmla="*/ 318634 w 1602872"/>
              <a:gd name="connsiteY137" fmla="*/ 753344 h 1571780"/>
              <a:gd name="connsiteX138" fmla="*/ 319752 w 1602872"/>
              <a:gd name="connsiteY138" fmla="*/ 753307 h 1571780"/>
              <a:gd name="connsiteX139" fmla="*/ 322224 w 1602872"/>
              <a:gd name="connsiteY139" fmla="*/ 728373 h 1571780"/>
              <a:gd name="connsiteX140" fmla="*/ 351692 w 1602872"/>
              <a:gd name="connsiteY140" fmla="*/ 631325 h 1571780"/>
              <a:gd name="connsiteX141" fmla="*/ 388552 w 1602872"/>
              <a:gd name="connsiteY141" fmla="*/ 561561 h 1571780"/>
              <a:gd name="connsiteX142" fmla="*/ 344326 w 1602872"/>
              <a:gd name="connsiteY142" fmla="*/ 520633 h 1571780"/>
              <a:gd name="connsiteX143" fmla="*/ 217106 w 1602872"/>
              <a:gd name="connsiteY143" fmla="*/ 402898 h 1571780"/>
              <a:gd name="connsiteX144" fmla="*/ 215416 w 1602872"/>
              <a:gd name="connsiteY144" fmla="*/ 399307 h 1571780"/>
              <a:gd name="connsiteX145" fmla="*/ 199102 w 1602872"/>
              <a:gd name="connsiteY145" fmla="*/ 402011 h 1571780"/>
              <a:gd name="connsiteX146" fmla="*/ 140384 w 1602872"/>
              <a:gd name="connsiteY146" fmla="*/ 356227 h 1571780"/>
              <a:gd name="connsiteX147" fmla="*/ 199102 w 1602872"/>
              <a:gd name="connsiteY147" fmla="*/ 296356 h 1571780"/>
              <a:gd name="connsiteX148" fmla="*/ 261492 w 1602872"/>
              <a:gd name="connsiteY148" fmla="*/ 356227 h 1571780"/>
              <a:gd name="connsiteX149" fmla="*/ 259484 w 1602872"/>
              <a:gd name="connsiteY149" fmla="*/ 363263 h 1571780"/>
              <a:gd name="connsiteX150" fmla="*/ 315620 w 1602872"/>
              <a:gd name="connsiteY150" fmla="*/ 415214 h 1571780"/>
              <a:gd name="connsiteX151" fmla="*/ 411782 w 1602872"/>
              <a:gd name="connsiteY151" fmla="*/ 504205 h 1571780"/>
              <a:gd name="connsiteX152" fmla="*/ 421906 w 1602872"/>
              <a:gd name="connsiteY152" fmla="*/ 513575 h 1571780"/>
              <a:gd name="connsiteX153" fmla="*/ 460086 w 1602872"/>
              <a:gd name="connsiteY153" fmla="*/ 465833 h 1571780"/>
              <a:gd name="connsiteX154" fmla="*/ 534948 w 1602872"/>
              <a:gd name="connsiteY154" fmla="*/ 401867 h 1571780"/>
              <a:gd name="connsiteX155" fmla="*/ 550088 w 1602872"/>
              <a:gd name="connsiteY155" fmla="*/ 393328 h 1571780"/>
              <a:gd name="connsiteX156" fmla="*/ 521828 w 1602872"/>
              <a:gd name="connsiteY156" fmla="*/ 344864 h 1571780"/>
              <a:gd name="connsiteX157" fmla="*/ 506112 w 1602872"/>
              <a:gd name="connsiteY157" fmla="*/ 317912 h 1571780"/>
              <a:gd name="connsiteX158" fmla="*/ 502486 w 1602872"/>
              <a:gd name="connsiteY158" fmla="*/ 311691 h 1571780"/>
              <a:gd name="connsiteX159" fmla="*/ 483526 w 1602872"/>
              <a:gd name="connsiteY159" fmla="*/ 309679 h 1571780"/>
              <a:gd name="connsiteX160" fmla="*/ 435816 w 1602872"/>
              <a:gd name="connsiteY160" fmla="*/ 216742 h 1571780"/>
              <a:gd name="connsiteX161" fmla="*/ 497748 w 1602872"/>
              <a:gd name="connsiteY161" fmla="*/ 166475 h 1571780"/>
              <a:gd name="connsiteX162" fmla="*/ 531236 w 1602872"/>
              <a:gd name="connsiteY162" fmla="*/ 170273 h 1571780"/>
              <a:gd name="connsiteX163" fmla="*/ 593626 w 1602872"/>
              <a:gd name="connsiteY163" fmla="*/ 263211 h 1571780"/>
              <a:gd name="connsiteX164" fmla="*/ 578488 w 1602872"/>
              <a:gd name="connsiteY164" fmla="*/ 287562 h 1571780"/>
              <a:gd name="connsiteX165" fmla="*/ 578280 w 1602872"/>
              <a:gd name="connsiteY165" fmla="*/ 287702 h 1571780"/>
              <a:gd name="connsiteX166" fmla="*/ 615688 w 1602872"/>
              <a:gd name="connsiteY166" fmla="*/ 356332 h 1571780"/>
              <a:gd name="connsiteX167" fmla="*/ 620878 w 1602872"/>
              <a:gd name="connsiteY167" fmla="*/ 353405 h 1571780"/>
              <a:gd name="connsiteX168" fmla="*/ 715848 w 1602872"/>
              <a:gd name="connsiteY168" fmla="*/ 322686 h 1571780"/>
              <a:gd name="connsiteX169" fmla="*/ 802882 w 1602872"/>
              <a:gd name="connsiteY169" fmla="*/ 313522 h 1571780"/>
              <a:gd name="connsiteX170" fmla="*/ 797426 w 1602872"/>
              <a:gd name="connsiteY170" fmla="*/ 258815 h 1571780"/>
              <a:gd name="connsiteX171" fmla="*/ 783148 w 1602872"/>
              <a:gd name="connsiteY171" fmla="*/ 115636 h 1571780"/>
              <a:gd name="connsiteX172" fmla="*/ 782288 w 1602872"/>
              <a:gd name="connsiteY172" fmla="*/ 107024 h 1571780"/>
              <a:gd name="connsiteX173" fmla="*/ 779878 w 1602872"/>
              <a:gd name="connsiteY173" fmla="*/ 105512 h 1571780"/>
              <a:gd name="connsiteX174" fmla="*/ 764280 w 1602872"/>
              <a:gd name="connsiteY174" fmla="*/ 62390 h 1571780"/>
              <a:gd name="connsiteX175" fmla="*/ 823000 w 1602872"/>
              <a:gd name="connsiteY175" fmla="*/ 0 h 157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602872" h="1571780">
                <a:moveTo>
                  <a:pt x="823000" y="0"/>
                </a:moveTo>
                <a:cubicBezTo>
                  <a:pt x="848690" y="0"/>
                  <a:pt x="885390" y="25690"/>
                  <a:pt x="885390" y="62390"/>
                </a:cubicBezTo>
                <a:cubicBezTo>
                  <a:pt x="885390" y="80740"/>
                  <a:pt x="876214" y="95419"/>
                  <a:pt x="863828" y="105512"/>
                </a:cubicBezTo>
                <a:lnTo>
                  <a:pt x="856344" y="109794"/>
                </a:lnTo>
                <a:lnTo>
                  <a:pt x="859682" y="165957"/>
                </a:lnTo>
                <a:cubicBezTo>
                  <a:pt x="864698" y="250352"/>
                  <a:pt x="867206" y="292549"/>
                  <a:pt x="868460" y="313647"/>
                </a:cubicBezTo>
                <a:lnTo>
                  <a:pt x="868660" y="317019"/>
                </a:lnTo>
                <a:lnTo>
                  <a:pt x="925482" y="322686"/>
                </a:lnTo>
                <a:lnTo>
                  <a:pt x="1023942" y="353251"/>
                </a:lnTo>
                <a:lnTo>
                  <a:pt x="1031120" y="326027"/>
                </a:lnTo>
                <a:cubicBezTo>
                  <a:pt x="1051560" y="248499"/>
                  <a:pt x="1058670" y="221532"/>
                  <a:pt x="1061144" y="212153"/>
                </a:cubicBezTo>
                <a:lnTo>
                  <a:pt x="1061452" y="210980"/>
                </a:lnTo>
                <a:lnTo>
                  <a:pt x="1060628" y="206312"/>
                </a:lnTo>
                <a:cubicBezTo>
                  <a:pt x="1060628" y="160229"/>
                  <a:pt x="1085442" y="124780"/>
                  <a:pt x="1131524" y="124780"/>
                </a:cubicBezTo>
                <a:cubicBezTo>
                  <a:pt x="1177608" y="124780"/>
                  <a:pt x="1213056" y="160229"/>
                  <a:pt x="1213056" y="206312"/>
                </a:cubicBezTo>
                <a:cubicBezTo>
                  <a:pt x="1213056" y="241760"/>
                  <a:pt x="1177608" y="277209"/>
                  <a:pt x="1131524" y="277209"/>
                </a:cubicBezTo>
                <a:lnTo>
                  <a:pt x="1123038" y="275515"/>
                </a:lnTo>
                <a:lnTo>
                  <a:pt x="1108000" y="330649"/>
                </a:lnTo>
                <a:lnTo>
                  <a:pt x="1091742" y="390257"/>
                </a:lnTo>
                <a:lnTo>
                  <a:pt x="1112946" y="401867"/>
                </a:lnTo>
                <a:cubicBezTo>
                  <a:pt x="1140514" y="420729"/>
                  <a:pt x="1166050" y="442176"/>
                  <a:pt x="1189266" y="465833"/>
                </a:cubicBezTo>
                <a:lnTo>
                  <a:pt x="1228560" y="514474"/>
                </a:lnTo>
                <a:lnTo>
                  <a:pt x="1230364" y="511343"/>
                </a:lnTo>
                <a:cubicBezTo>
                  <a:pt x="1309500" y="409224"/>
                  <a:pt x="1349066" y="358165"/>
                  <a:pt x="1368850" y="332635"/>
                </a:cubicBezTo>
                <a:lnTo>
                  <a:pt x="1376558" y="322687"/>
                </a:lnTo>
                <a:lnTo>
                  <a:pt x="1376418" y="322434"/>
                </a:lnTo>
                <a:cubicBezTo>
                  <a:pt x="1373952" y="315953"/>
                  <a:pt x="1372576" y="309419"/>
                  <a:pt x="1372576" y="303517"/>
                </a:cubicBezTo>
                <a:cubicBezTo>
                  <a:pt x="1380832" y="278224"/>
                  <a:pt x="1397346" y="260519"/>
                  <a:pt x="1420570" y="257516"/>
                </a:cubicBezTo>
                <a:cubicBezTo>
                  <a:pt x="1428312" y="256514"/>
                  <a:pt x="1436800" y="257147"/>
                  <a:pt x="1445974" y="259676"/>
                </a:cubicBezTo>
                <a:cubicBezTo>
                  <a:pt x="1482674" y="259676"/>
                  <a:pt x="1493684" y="293400"/>
                  <a:pt x="1493684" y="317007"/>
                </a:cubicBezTo>
                <a:cubicBezTo>
                  <a:pt x="1485426" y="342300"/>
                  <a:pt x="1468912" y="360005"/>
                  <a:pt x="1445688" y="363009"/>
                </a:cubicBezTo>
                <a:lnTo>
                  <a:pt x="1422474" y="361034"/>
                </a:lnTo>
                <a:lnTo>
                  <a:pt x="1383426" y="410352"/>
                </a:lnTo>
                <a:cubicBezTo>
                  <a:pt x="1275092" y="547175"/>
                  <a:pt x="1275092" y="547175"/>
                  <a:pt x="1275092" y="547175"/>
                </a:cubicBezTo>
                <a:lnTo>
                  <a:pt x="1257240" y="553611"/>
                </a:lnTo>
                <a:lnTo>
                  <a:pt x="1298378" y="631325"/>
                </a:lnTo>
                <a:lnTo>
                  <a:pt x="1324668" y="718375"/>
                </a:lnTo>
                <a:lnTo>
                  <a:pt x="1349644" y="714516"/>
                </a:lnTo>
                <a:cubicBezTo>
                  <a:pt x="1365988" y="711991"/>
                  <a:pt x="1379064" y="709971"/>
                  <a:pt x="1389526" y="708355"/>
                </a:cubicBezTo>
                <a:lnTo>
                  <a:pt x="1408938" y="705356"/>
                </a:lnTo>
                <a:lnTo>
                  <a:pt x="1430154" y="681069"/>
                </a:lnTo>
                <a:cubicBezTo>
                  <a:pt x="1439100" y="674130"/>
                  <a:pt x="1449650" y="668855"/>
                  <a:pt x="1461578" y="666102"/>
                </a:cubicBezTo>
                <a:cubicBezTo>
                  <a:pt x="1470752" y="663350"/>
                  <a:pt x="1480616" y="662661"/>
                  <a:pt x="1490480" y="663980"/>
                </a:cubicBezTo>
                <a:cubicBezTo>
                  <a:pt x="1520068" y="667937"/>
                  <a:pt x="1549658" y="689957"/>
                  <a:pt x="1560668" y="728492"/>
                </a:cubicBezTo>
                <a:cubicBezTo>
                  <a:pt x="1571678" y="765191"/>
                  <a:pt x="1545988" y="812901"/>
                  <a:pt x="1498278" y="823911"/>
                </a:cubicBezTo>
                <a:cubicBezTo>
                  <a:pt x="1470752" y="834921"/>
                  <a:pt x="1437034" y="823223"/>
                  <a:pt x="1415702" y="796558"/>
                </a:cubicBezTo>
                <a:lnTo>
                  <a:pt x="1414618" y="794498"/>
                </a:lnTo>
                <a:lnTo>
                  <a:pt x="1383246" y="798999"/>
                </a:lnTo>
                <a:lnTo>
                  <a:pt x="1335286" y="805879"/>
                </a:lnTo>
                <a:lnTo>
                  <a:pt x="1337844" y="831971"/>
                </a:lnTo>
                <a:cubicBezTo>
                  <a:pt x="1337844" y="867347"/>
                  <a:pt x="1334362" y="901783"/>
                  <a:pt x="1327688" y="934961"/>
                </a:cubicBezTo>
                <a:lnTo>
                  <a:pt x="1318756" y="964047"/>
                </a:lnTo>
                <a:lnTo>
                  <a:pt x="1350160" y="974513"/>
                </a:lnTo>
                <a:cubicBezTo>
                  <a:pt x="1422502" y="998619"/>
                  <a:pt x="1463840" y="1012394"/>
                  <a:pt x="1487460" y="1020266"/>
                </a:cubicBezTo>
                <a:lnTo>
                  <a:pt x="1499980" y="1024438"/>
                </a:lnTo>
                <a:lnTo>
                  <a:pt x="1511180" y="1013991"/>
                </a:lnTo>
                <a:cubicBezTo>
                  <a:pt x="1516856" y="1010461"/>
                  <a:pt x="1523050" y="1008353"/>
                  <a:pt x="1529472" y="1008353"/>
                </a:cubicBezTo>
                <a:cubicBezTo>
                  <a:pt x="1566172" y="998236"/>
                  <a:pt x="1602872" y="1018470"/>
                  <a:pt x="1602872" y="1052194"/>
                </a:cubicBezTo>
                <a:cubicBezTo>
                  <a:pt x="1602872" y="1075801"/>
                  <a:pt x="1591862" y="1109525"/>
                  <a:pt x="1555162" y="1109525"/>
                </a:cubicBezTo>
                <a:cubicBezTo>
                  <a:pt x="1536812" y="1114584"/>
                  <a:pt x="1521214" y="1112055"/>
                  <a:pt x="1508828" y="1104045"/>
                </a:cubicBezTo>
                <a:lnTo>
                  <a:pt x="1500268" y="1095619"/>
                </a:lnTo>
                <a:lnTo>
                  <a:pt x="1493760" y="1092821"/>
                </a:lnTo>
                <a:cubicBezTo>
                  <a:pt x="1403324" y="1061334"/>
                  <a:pt x="1346800" y="1041655"/>
                  <a:pt x="1311474" y="1029356"/>
                </a:cubicBezTo>
                <a:lnTo>
                  <a:pt x="1299934" y="1025338"/>
                </a:lnTo>
                <a:lnTo>
                  <a:pt x="1298378" y="1030406"/>
                </a:lnTo>
                <a:cubicBezTo>
                  <a:pt x="1285610" y="1060752"/>
                  <a:pt x="1269940" y="1089522"/>
                  <a:pt x="1251656" y="1116399"/>
                </a:cubicBezTo>
                <a:lnTo>
                  <a:pt x="1236490" y="1134543"/>
                </a:lnTo>
                <a:lnTo>
                  <a:pt x="1260308" y="1163563"/>
                </a:lnTo>
                <a:cubicBezTo>
                  <a:pt x="1313122" y="1227915"/>
                  <a:pt x="1336596" y="1256515"/>
                  <a:pt x="1347028" y="1269227"/>
                </a:cubicBezTo>
                <a:lnTo>
                  <a:pt x="1352492" y="1275885"/>
                </a:lnTo>
                <a:lnTo>
                  <a:pt x="1357896" y="1273514"/>
                </a:lnTo>
                <a:cubicBezTo>
                  <a:pt x="1394596" y="1263397"/>
                  <a:pt x="1420286" y="1283631"/>
                  <a:pt x="1431296" y="1317355"/>
                </a:cubicBezTo>
                <a:cubicBezTo>
                  <a:pt x="1431296" y="1340962"/>
                  <a:pt x="1420286" y="1374686"/>
                  <a:pt x="1383586" y="1374686"/>
                </a:cubicBezTo>
                <a:cubicBezTo>
                  <a:pt x="1357896" y="1384804"/>
                  <a:pt x="1321196" y="1364569"/>
                  <a:pt x="1310186" y="1340962"/>
                </a:cubicBezTo>
                <a:lnTo>
                  <a:pt x="1315754" y="1317469"/>
                </a:lnTo>
                <a:lnTo>
                  <a:pt x="1310646" y="1313831"/>
                </a:lnTo>
                <a:cubicBezTo>
                  <a:pt x="1271080" y="1268204"/>
                  <a:pt x="1241406" y="1233984"/>
                  <a:pt x="1219150" y="1208319"/>
                </a:cubicBezTo>
                <a:lnTo>
                  <a:pt x="1196576" y="1182288"/>
                </a:lnTo>
                <a:lnTo>
                  <a:pt x="1189266" y="1191033"/>
                </a:lnTo>
                <a:cubicBezTo>
                  <a:pt x="1166050" y="1213806"/>
                  <a:pt x="1140514" y="1234368"/>
                  <a:pt x="1112946" y="1252402"/>
                </a:cubicBezTo>
                <a:lnTo>
                  <a:pt x="1041214" y="1289841"/>
                </a:lnTo>
                <a:lnTo>
                  <a:pt x="1042774" y="1296892"/>
                </a:lnTo>
                <a:cubicBezTo>
                  <a:pt x="1052744" y="1341915"/>
                  <a:pt x="1059392" y="1371929"/>
                  <a:pt x="1063822" y="1391939"/>
                </a:cubicBezTo>
                <a:lnTo>
                  <a:pt x="1067076" y="1406634"/>
                </a:lnTo>
                <a:lnTo>
                  <a:pt x="1081466" y="1414091"/>
                </a:lnTo>
                <a:cubicBezTo>
                  <a:pt x="1096210" y="1427494"/>
                  <a:pt x="1105146" y="1448940"/>
                  <a:pt x="1105146" y="1473960"/>
                </a:cubicBezTo>
                <a:cubicBezTo>
                  <a:pt x="1119442" y="1520427"/>
                  <a:pt x="1083700" y="1556170"/>
                  <a:pt x="1033660" y="1556170"/>
                </a:cubicBezTo>
                <a:cubicBezTo>
                  <a:pt x="997916" y="1556170"/>
                  <a:pt x="951450" y="1520427"/>
                  <a:pt x="951450" y="1484683"/>
                </a:cubicBezTo>
                <a:cubicBezTo>
                  <a:pt x="951450" y="1461450"/>
                  <a:pt x="960386" y="1440898"/>
                  <a:pt x="973790" y="1426154"/>
                </a:cubicBezTo>
                <a:lnTo>
                  <a:pt x="985532" y="1417248"/>
                </a:lnTo>
                <a:lnTo>
                  <a:pt x="978672" y="1386275"/>
                </a:lnTo>
                <a:lnTo>
                  <a:pt x="963244" y="1316602"/>
                </a:lnTo>
                <a:lnTo>
                  <a:pt x="925482" y="1327713"/>
                </a:lnTo>
                <a:cubicBezTo>
                  <a:pt x="890950" y="1334360"/>
                  <a:pt x="854966" y="1337842"/>
                  <a:pt x="817822" y="1337842"/>
                </a:cubicBezTo>
                <a:cubicBezTo>
                  <a:pt x="782888" y="1337842"/>
                  <a:pt x="748784" y="1334360"/>
                  <a:pt x="715848" y="1327713"/>
                </a:cubicBezTo>
                <a:lnTo>
                  <a:pt x="684424" y="1318079"/>
                </a:lnTo>
                <a:lnTo>
                  <a:pt x="675848" y="1340245"/>
                </a:lnTo>
                <a:cubicBezTo>
                  <a:pt x="654382" y="1395737"/>
                  <a:pt x="639578" y="1434007"/>
                  <a:pt x="629368" y="1460400"/>
                </a:cubicBezTo>
                <a:lnTo>
                  <a:pt x="622692" y="1477657"/>
                </a:lnTo>
                <a:lnTo>
                  <a:pt x="629754" y="1486663"/>
                </a:lnTo>
                <a:cubicBezTo>
                  <a:pt x="633538" y="1494016"/>
                  <a:pt x="635832" y="1502260"/>
                  <a:pt x="635832" y="1511173"/>
                </a:cubicBezTo>
                <a:cubicBezTo>
                  <a:pt x="635832" y="1546824"/>
                  <a:pt x="599132" y="1571780"/>
                  <a:pt x="577112" y="1571780"/>
                </a:cubicBezTo>
                <a:cubicBezTo>
                  <a:pt x="540412" y="1571780"/>
                  <a:pt x="514722" y="1546824"/>
                  <a:pt x="514722" y="1511173"/>
                </a:cubicBezTo>
                <a:cubicBezTo>
                  <a:pt x="514722" y="1484435"/>
                  <a:pt x="529172" y="1463712"/>
                  <a:pt x="551880" y="1455022"/>
                </a:cubicBezTo>
                <a:lnTo>
                  <a:pt x="562294" y="1453183"/>
                </a:lnTo>
                <a:lnTo>
                  <a:pt x="577770" y="1414655"/>
                </a:lnTo>
                <a:cubicBezTo>
                  <a:pt x="593934" y="1374420"/>
                  <a:pt x="606056" y="1344244"/>
                  <a:pt x="615146" y="1321612"/>
                </a:cubicBezTo>
                <a:lnTo>
                  <a:pt x="624008" y="1299556"/>
                </a:lnTo>
                <a:lnTo>
                  <a:pt x="620878" y="1298597"/>
                </a:lnTo>
                <a:cubicBezTo>
                  <a:pt x="530090" y="1260624"/>
                  <a:pt x="452858" y="1197031"/>
                  <a:pt x="398324" y="1116399"/>
                </a:cubicBezTo>
                <a:lnTo>
                  <a:pt x="390714" y="1102368"/>
                </a:lnTo>
                <a:lnTo>
                  <a:pt x="343294" y="1130450"/>
                </a:lnTo>
                <a:cubicBezTo>
                  <a:pt x="239996" y="1191621"/>
                  <a:pt x="197976" y="1216503"/>
                  <a:pt x="180882" y="1226625"/>
                </a:cubicBezTo>
                <a:lnTo>
                  <a:pt x="179552" y="1227414"/>
                </a:lnTo>
                <a:lnTo>
                  <a:pt x="179246" y="1228671"/>
                </a:lnTo>
                <a:cubicBezTo>
                  <a:pt x="170662" y="1246007"/>
                  <a:pt x="150192" y="1259875"/>
                  <a:pt x="123776" y="1259875"/>
                </a:cubicBezTo>
                <a:cubicBezTo>
                  <a:pt x="102646" y="1259875"/>
                  <a:pt x="77992" y="1235220"/>
                  <a:pt x="77992" y="1210565"/>
                </a:cubicBezTo>
                <a:cubicBezTo>
                  <a:pt x="77992" y="1175343"/>
                  <a:pt x="102646" y="1154210"/>
                  <a:pt x="123776" y="1154210"/>
                </a:cubicBezTo>
                <a:cubicBezTo>
                  <a:pt x="132582" y="1154210"/>
                  <a:pt x="140726" y="1155531"/>
                  <a:pt x="147990" y="1158062"/>
                </a:cubicBezTo>
                <a:lnTo>
                  <a:pt x="153924" y="1161547"/>
                </a:lnTo>
                <a:lnTo>
                  <a:pt x="207248" y="1130823"/>
                </a:lnTo>
                <a:cubicBezTo>
                  <a:pt x="356144" y="1045033"/>
                  <a:pt x="356144" y="1045033"/>
                  <a:pt x="356144" y="1045033"/>
                </a:cubicBezTo>
                <a:lnTo>
                  <a:pt x="359738" y="1045242"/>
                </a:lnTo>
                <a:lnTo>
                  <a:pt x="351692" y="1030406"/>
                </a:lnTo>
                <a:cubicBezTo>
                  <a:pt x="326100" y="969715"/>
                  <a:pt x="311950" y="902722"/>
                  <a:pt x="311950" y="831971"/>
                </a:cubicBezTo>
                <a:lnTo>
                  <a:pt x="312322" y="828221"/>
                </a:lnTo>
                <a:lnTo>
                  <a:pt x="292514" y="829462"/>
                </a:lnTo>
                <a:cubicBezTo>
                  <a:pt x="216514" y="834224"/>
                  <a:pt x="179288" y="836556"/>
                  <a:pt x="161056" y="837699"/>
                </a:cubicBezTo>
                <a:lnTo>
                  <a:pt x="152620" y="838228"/>
                </a:lnTo>
                <a:lnTo>
                  <a:pt x="144142" y="858948"/>
                </a:lnTo>
                <a:cubicBezTo>
                  <a:pt x="126858" y="885613"/>
                  <a:pt x="96742" y="897311"/>
                  <a:pt x="58410" y="886301"/>
                </a:cubicBezTo>
                <a:cubicBezTo>
                  <a:pt x="21904" y="875291"/>
                  <a:pt x="0" y="838591"/>
                  <a:pt x="0" y="790882"/>
                </a:cubicBezTo>
                <a:cubicBezTo>
                  <a:pt x="8214" y="752347"/>
                  <a:pt x="36962" y="730327"/>
                  <a:pt x="72384" y="726370"/>
                </a:cubicBezTo>
                <a:cubicBezTo>
                  <a:pt x="84192" y="725051"/>
                  <a:pt x="96742" y="725740"/>
                  <a:pt x="109518" y="728492"/>
                </a:cubicBezTo>
                <a:cubicBezTo>
                  <a:pt x="118644" y="731245"/>
                  <a:pt x="126858" y="736520"/>
                  <a:pt x="133874" y="743459"/>
                </a:cubicBezTo>
                <a:lnTo>
                  <a:pt x="144600" y="759041"/>
                </a:lnTo>
                <a:lnTo>
                  <a:pt x="248396" y="755643"/>
                </a:lnTo>
                <a:cubicBezTo>
                  <a:pt x="274996" y="754772"/>
                  <a:pt x="298270" y="754010"/>
                  <a:pt x="318634" y="753344"/>
                </a:cubicBezTo>
                <a:lnTo>
                  <a:pt x="319752" y="753307"/>
                </a:lnTo>
                <a:lnTo>
                  <a:pt x="322224" y="728373"/>
                </a:lnTo>
                <a:cubicBezTo>
                  <a:pt x="328960" y="694808"/>
                  <a:pt x="338896" y="662334"/>
                  <a:pt x="351692" y="631325"/>
                </a:cubicBezTo>
                <a:lnTo>
                  <a:pt x="388552" y="561561"/>
                </a:lnTo>
                <a:lnTo>
                  <a:pt x="344326" y="520633"/>
                </a:lnTo>
                <a:cubicBezTo>
                  <a:pt x="217106" y="402898"/>
                  <a:pt x="217106" y="402898"/>
                  <a:pt x="217106" y="402898"/>
                </a:cubicBezTo>
                <a:lnTo>
                  <a:pt x="215416" y="399307"/>
                </a:lnTo>
                <a:lnTo>
                  <a:pt x="199102" y="402011"/>
                </a:lnTo>
                <a:cubicBezTo>
                  <a:pt x="162402" y="402011"/>
                  <a:pt x="140384" y="377358"/>
                  <a:pt x="140384" y="356227"/>
                </a:cubicBezTo>
                <a:cubicBezTo>
                  <a:pt x="140384" y="321009"/>
                  <a:pt x="162402" y="296356"/>
                  <a:pt x="199102" y="296356"/>
                </a:cubicBezTo>
                <a:cubicBezTo>
                  <a:pt x="235802" y="296356"/>
                  <a:pt x="261492" y="321009"/>
                  <a:pt x="261492" y="356227"/>
                </a:cubicBezTo>
                <a:lnTo>
                  <a:pt x="259484" y="363263"/>
                </a:lnTo>
                <a:lnTo>
                  <a:pt x="315620" y="415214"/>
                </a:lnTo>
                <a:cubicBezTo>
                  <a:pt x="363328" y="459365"/>
                  <a:pt x="393146" y="486959"/>
                  <a:pt x="411782" y="504205"/>
                </a:cubicBezTo>
                <a:lnTo>
                  <a:pt x="421906" y="513575"/>
                </a:lnTo>
                <a:lnTo>
                  <a:pt x="460086" y="465833"/>
                </a:lnTo>
                <a:cubicBezTo>
                  <a:pt x="482970" y="442176"/>
                  <a:pt x="508036" y="420729"/>
                  <a:pt x="534948" y="401867"/>
                </a:cubicBezTo>
                <a:lnTo>
                  <a:pt x="550088" y="393328"/>
                </a:lnTo>
                <a:lnTo>
                  <a:pt x="521828" y="344864"/>
                </a:lnTo>
                <a:cubicBezTo>
                  <a:pt x="514698" y="332636"/>
                  <a:pt x="509666" y="324005"/>
                  <a:pt x="506112" y="317912"/>
                </a:cubicBezTo>
                <a:lnTo>
                  <a:pt x="502486" y="311691"/>
                </a:lnTo>
                <a:lnTo>
                  <a:pt x="483526" y="309679"/>
                </a:lnTo>
                <a:cubicBezTo>
                  <a:pt x="446826" y="298956"/>
                  <a:pt x="421136" y="263211"/>
                  <a:pt x="435816" y="216742"/>
                </a:cubicBezTo>
                <a:cubicBezTo>
                  <a:pt x="444074" y="189933"/>
                  <a:pt x="466782" y="169156"/>
                  <a:pt x="497748" y="166475"/>
                </a:cubicBezTo>
                <a:cubicBezTo>
                  <a:pt x="508070" y="165582"/>
                  <a:pt x="519308" y="166699"/>
                  <a:pt x="531236" y="170273"/>
                </a:cubicBezTo>
                <a:cubicBezTo>
                  <a:pt x="582616" y="180997"/>
                  <a:pt x="604636" y="216742"/>
                  <a:pt x="593626" y="263211"/>
                </a:cubicBezTo>
                <a:cubicBezTo>
                  <a:pt x="590874" y="272147"/>
                  <a:pt x="585598" y="280413"/>
                  <a:pt x="578488" y="287562"/>
                </a:cubicBezTo>
                <a:lnTo>
                  <a:pt x="578280" y="287702"/>
                </a:lnTo>
                <a:lnTo>
                  <a:pt x="615688" y="356332"/>
                </a:lnTo>
                <a:lnTo>
                  <a:pt x="620878" y="353405"/>
                </a:lnTo>
                <a:cubicBezTo>
                  <a:pt x="651142" y="340084"/>
                  <a:pt x="682910" y="329720"/>
                  <a:pt x="715848" y="322686"/>
                </a:cubicBezTo>
                <a:lnTo>
                  <a:pt x="802882" y="313522"/>
                </a:lnTo>
                <a:lnTo>
                  <a:pt x="797426" y="258815"/>
                </a:lnTo>
                <a:cubicBezTo>
                  <a:pt x="789904" y="183377"/>
                  <a:pt x="785606" y="140269"/>
                  <a:pt x="783148" y="115636"/>
                </a:cubicBezTo>
                <a:lnTo>
                  <a:pt x="782288" y="107024"/>
                </a:lnTo>
                <a:lnTo>
                  <a:pt x="779878" y="105512"/>
                </a:lnTo>
                <a:cubicBezTo>
                  <a:pt x="769786" y="95419"/>
                  <a:pt x="764280" y="80740"/>
                  <a:pt x="764280" y="62390"/>
                </a:cubicBezTo>
                <a:cubicBezTo>
                  <a:pt x="764280" y="25690"/>
                  <a:pt x="786300" y="0"/>
                  <a:pt x="823000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A22D5F41-EF04-714E-9DC9-08A6E685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13" y="1236598"/>
            <a:ext cx="2005245" cy="1971094"/>
          </a:xfrm>
          <a:custGeom>
            <a:avLst/>
            <a:gdLst>
              <a:gd name="connsiteX0" fmla="*/ 1026043 w 2005245"/>
              <a:gd name="connsiteY0" fmla="*/ 0 h 1971094"/>
              <a:gd name="connsiteX1" fmla="*/ 1103189 w 2005245"/>
              <a:gd name="connsiteY1" fmla="*/ 82661 h 1971094"/>
              <a:gd name="connsiteX2" fmla="*/ 1081974 w 2005245"/>
              <a:gd name="connsiteY2" fmla="*/ 142591 h 1971094"/>
              <a:gd name="connsiteX3" fmla="*/ 1080136 w 2005245"/>
              <a:gd name="connsiteY3" fmla="*/ 143858 h 1971094"/>
              <a:gd name="connsiteX4" fmla="*/ 1081077 w 2005245"/>
              <a:gd name="connsiteY4" fmla="*/ 155764 h 1971094"/>
              <a:gd name="connsiteX5" fmla="*/ 1098373 w 2005245"/>
              <a:gd name="connsiteY5" fmla="*/ 374520 h 1971094"/>
              <a:gd name="connsiteX6" fmla="*/ 1099509 w 2005245"/>
              <a:gd name="connsiteY6" fmla="*/ 388899 h 1971094"/>
              <a:gd name="connsiteX7" fmla="*/ 1155566 w 2005245"/>
              <a:gd name="connsiteY7" fmla="*/ 394719 h 1971094"/>
              <a:gd name="connsiteX8" fmla="*/ 1271932 w 2005245"/>
              <a:gd name="connsiteY8" fmla="*/ 431693 h 1971094"/>
              <a:gd name="connsiteX9" fmla="*/ 1281982 w 2005245"/>
              <a:gd name="connsiteY9" fmla="*/ 437255 h 1971094"/>
              <a:gd name="connsiteX10" fmla="*/ 1293783 w 2005245"/>
              <a:gd name="connsiteY10" fmla="*/ 391160 h 1971094"/>
              <a:gd name="connsiteX11" fmla="*/ 1319210 w 2005245"/>
              <a:gd name="connsiteY11" fmla="*/ 291839 h 1971094"/>
              <a:gd name="connsiteX12" fmla="*/ 1345247 w 2005245"/>
              <a:gd name="connsiteY12" fmla="*/ 258277 h 1971094"/>
              <a:gd name="connsiteX13" fmla="*/ 1355493 w 2005245"/>
              <a:gd name="connsiteY13" fmla="*/ 253590 h 1971094"/>
              <a:gd name="connsiteX14" fmla="*/ 1353923 w 2005245"/>
              <a:gd name="connsiteY14" fmla="*/ 239155 h 1971094"/>
              <a:gd name="connsiteX15" fmla="*/ 1426243 w 2005245"/>
              <a:gd name="connsiteY15" fmla="*/ 138864 h 1971094"/>
              <a:gd name="connsiteX16" fmla="*/ 1520258 w 2005245"/>
              <a:gd name="connsiteY16" fmla="*/ 239155 h 1971094"/>
              <a:gd name="connsiteX17" fmla="*/ 1426243 w 2005245"/>
              <a:gd name="connsiteY17" fmla="*/ 339445 h 1971094"/>
              <a:gd name="connsiteX18" fmla="*/ 1406514 w 2005245"/>
              <a:gd name="connsiteY18" fmla="*/ 334566 h 1971094"/>
              <a:gd name="connsiteX19" fmla="*/ 1398896 w 2005245"/>
              <a:gd name="connsiteY19" fmla="*/ 369178 h 1971094"/>
              <a:gd name="connsiteX20" fmla="*/ 1384869 w 2005245"/>
              <a:gd name="connsiteY20" fmla="*/ 432903 h 1971094"/>
              <a:gd name="connsiteX21" fmla="*/ 1372842 w 2005245"/>
              <a:gd name="connsiteY21" fmla="*/ 487544 h 1971094"/>
              <a:gd name="connsiteX22" fmla="*/ 1378201 w 2005245"/>
              <a:gd name="connsiteY22" fmla="*/ 490510 h 1971094"/>
              <a:gd name="connsiteX23" fmla="*/ 1471529 w 2005245"/>
              <a:gd name="connsiteY23" fmla="*/ 568877 h 1971094"/>
              <a:gd name="connsiteX24" fmla="*/ 1527493 w 2005245"/>
              <a:gd name="connsiteY24" fmla="*/ 637892 h 1971094"/>
              <a:gd name="connsiteX25" fmla="*/ 1527493 w 2005245"/>
              <a:gd name="connsiteY25" fmla="*/ 609452 h 1971094"/>
              <a:gd name="connsiteX26" fmla="*/ 1737792 w 2005245"/>
              <a:gd name="connsiteY26" fmla="*/ 390219 h 1971094"/>
              <a:gd name="connsiteX27" fmla="*/ 1739287 w 2005245"/>
              <a:gd name="connsiteY27" fmla="*/ 388661 h 1971094"/>
              <a:gd name="connsiteX28" fmla="*/ 1755856 w 2005245"/>
              <a:gd name="connsiteY28" fmla="*/ 358169 h 1971094"/>
              <a:gd name="connsiteX29" fmla="*/ 1809018 w 2005245"/>
              <a:gd name="connsiteY29" fmla="*/ 327692 h 1971094"/>
              <a:gd name="connsiteX30" fmla="*/ 1848618 w 2005245"/>
              <a:gd name="connsiteY30" fmla="*/ 337248 h 1971094"/>
              <a:gd name="connsiteX31" fmla="*/ 1900695 w 2005245"/>
              <a:gd name="connsiteY31" fmla="*/ 419899 h 1971094"/>
              <a:gd name="connsiteX32" fmla="*/ 1813900 w 2005245"/>
              <a:gd name="connsiteY32" fmla="*/ 477755 h 1971094"/>
              <a:gd name="connsiteX33" fmla="*/ 1787448 w 2005245"/>
              <a:gd name="connsiteY33" fmla="*/ 470458 h 1971094"/>
              <a:gd name="connsiteX34" fmla="*/ 1758444 w 2005245"/>
              <a:gd name="connsiteY34" fmla="*/ 500694 h 1971094"/>
              <a:gd name="connsiteX35" fmla="*/ 1609717 w 2005245"/>
              <a:gd name="connsiteY35" fmla="*/ 655739 h 1971094"/>
              <a:gd name="connsiteX36" fmla="*/ 1571689 w 2005245"/>
              <a:gd name="connsiteY36" fmla="*/ 682740 h 1971094"/>
              <a:gd name="connsiteX37" fmla="*/ 1559360 w 2005245"/>
              <a:gd name="connsiteY37" fmla="*/ 683816 h 1971094"/>
              <a:gd name="connsiteX38" fmla="*/ 1607979 w 2005245"/>
              <a:gd name="connsiteY38" fmla="*/ 775083 h 1971094"/>
              <a:gd name="connsiteX39" fmla="*/ 1645411 w 2005245"/>
              <a:gd name="connsiteY39" fmla="*/ 898332 h 1971094"/>
              <a:gd name="connsiteX40" fmla="*/ 1646380 w 2005245"/>
              <a:gd name="connsiteY40" fmla="*/ 908201 h 1971094"/>
              <a:gd name="connsiteX41" fmla="*/ 1694283 w 2005245"/>
              <a:gd name="connsiteY41" fmla="*/ 901960 h 1971094"/>
              <a:gd name="connsiteX42" fmla="*/ 1783085 w 2005245"/>
              <a:gd name="connsiteY42" fmla="*/ 890392 h 1971094"/>
              <a:gd name="connsiteX43" fmla="*/ 1788149 w 2005245"/>
              <a:gd name="connsiteY43" fmla="*/ 889732 h 1971094"/>
              <a:gd name="connsiteX44" fmla="*/ 1788836 w 2005245"/>
              <a:gd name="connsiteY44" fmla="*/ 888043 h 1971094"/>
              <a:gd name="connsiteX45" fmla="*/ 1847661 w 2005245"/>
              <a:gd name="connsiteY45" fmla="*/ 833179 h 1971094"/>
              <a:gd name="connsiteX46" fmla="*/ 1971095 w 2005245"/>
              <a:gd name="connsiteY46" fmla="*/ 907571 h 1971094"/>
              <a:gd name="connsiteX47" fmla="*/ 1893949 w 2005245"/>
              <a:gd name="connsiteY47" fmla="*/ 1034036 h 1971094"/>
              <a:gd name="connsiteX48" fmla="*/ 1793055 w 2005245"/>
              <a:gd name="connsiteY48" fmla="*/ 993237 h 1971094"/>
              <a:gd name="connsiteX49" fmla="*/ 1776303 w 2005245"/>
              <a:gd name="connsiteY49" fmla="*/ 968271 h 1971094"/>
              <a:gd name="connsiteX50" fmla="*/ 1739966 w 2005245"/>
              <a:gd name="connsiteY50" fmla="*/ 974651 h 1971094"/>
              <a:gd name="connsiteX51" fmla="*/ 1680221 w 2005245"/>
              <a:gd name="connsiteY51" fmla="*/ 985140 h 1971094"/>
              <a:gd name="connsiteX52" fmla="*/ 1654373 w 2005245"/>
              <a:gd name="connsiteY52" fmla="*/ 989678 h 1971094"/>
              <a:gd name="connsiteX53" fmla="*/ 1658521 w 2005245"/>
              <a:gd name="connsiteY53" fmla="*/ 1031953 h 1971094"/>
              <a:gd name="connsiteX54" fmla="*/ 1645411 w 2005245"/>
              <a:gd name="connsiteY54" fmla="*/ 1155569 h 1971094"/>
              <a:gd name="connsiteX55" fmla="*/ 1625926 w 2005245"/>
              <a:gd name="connsiteY55" fmla="*/ 1216143 h 1971094"/>
              <a:gd name="connsiteX56" fmla="*/ 1642185 w 2005245"/>
              <a:gd name="connsiteY56" fmla="*/ 1221134 h 1971094"/>
              <a:gd name="connsiteX57" fmla="*/ 1870565 w 2005245"/>
              <a:gd name="connsiteY57" fmla="*/ 1291235 h 1971094"/>
              <a:gd name="connsiteX58" fmla="*/ 1884150 w 2005245"/>
              <a:gd name="connsiteY58" fmla="*/ 1295404 h 1971094"/>
              <a:gd name="connsiteX59" fmla="*/ 1885659 w 2005245"/>
              <a:gd name="connsiteY59" fmla="*/ 1293921 h 1971094"/>
              <a:gd name="connsiteX60" fmla="*/ 1922594 w 2005245"/>
              <a:gd name="connsiteY60" fmla="*/ 1284493 h 1971094"/>
              <a:gd name="connsiteX61" fmla="*/ 2005245 w 2005245"/>
              <a:gd name="connsiteY61" fmla="*/ 1342349 h 1971094"/>
              <a:gd name="connsiteX62" fmla="*/ 1947389 w 2005245"/>
              <a:gd name="connsiteY62" fmla="*/ 1416735 h 1971094"/>
              <a:gd name="connsiteX63" fmla="*/ 1870679 w 2005245"/>
              <a:gd name="connsiteY63" fmla="*/ 1400463 h 1971094"/>
              <a:gd name="connsiteX64" fmla="*/ 1866337 w 2005245"/>
              <a:gd name="connsiteY64" fmla="*/ 1376114 h 1971094"/>
              <a:gd name="connsiteX65" fmla="*/ 1773582 w 2005245"/>
              <a:gd name="connsiteY65" fmla="*/ 1340174 h 1971094"/>
              <a:gd name="connsiteX66" fmla="*/ 1612270 w 2005245"/>
              <a:gd name="connsiteY66" fmla="*/ 1277671 h 1971094"/>
              <a:gd name="connsiteX67" fmla="*/ 1606120 w 2005245"/>
              <a:gd name="connsiteY67" fmla="*/ 1275288 h 1971094"/>
              <a:gd name="connsiteX68" fmla="*/ 1549070 w 2005245"/>
              <a:gd name="connsiteY68" fmla="*/ 1378204 h 1971094"/>
              <a:gd name="connsiteX69" fmla="*/ 1528906 w 2005245"/>
              <a:gd name="connsiteY69" fmla="*/ 1402473 h 1971094"/>
              <a:gd name="connsiteX70" fmla="*/ 1578847 w 2005245"/>
              <a:gd name="connsiteY70" fmla="*/ 1455723 h 1971094"/>
              <a:gd name="connsiteX71" fmla="*/ 1727563 w 2005245"/>
              <a:gd name="connsiteY71" fmla="*/ 1614292 h 1971094"/>
              <a:gd name="connsiteX72" fmla="*/ 1727563 w 2005245"/>
              <a:gd name="connsiteY72" fmla="*/ 1619495 h 1971094"/>
              <a:gd name="connsiteX73" fmla="*/ 1757623 w 2005245"/>
              <a:gd name="connsiteY73" fmla="*/ 1612165 h 1971094"/>
              <a:gd name="connsiteX74" fmla="*/ 1805224 w 2005245"/>
              <a:gd name="connsiteY74" fmla="*/ 1679586 h 1971094"/>
              <a:gd name="connsiteX75" fmla="*/ 1753147 w 2005245"/>
              <a:gd name="connsiteY75" fmla="*/ 1762247 h 1971094"/>
              <a:gd name="connsiteX76" fmla="*/ 1666353 w 2005245"/>
              <a:gd name="connsiteY76" fmla="*/ 1704384 h 1971094"/>
              <a:gd name="connsiteX77" fmla="*/ 1670393 w 2005245"/>
              <a:gd name="connsiteY77" fmla="*/ 1670689 h 1971094"/>
              <a:gd name="connsiteX78" fmla="*/ 1670010 w 2005245"/>
              <a:gd name="connsiteY78" fmla="*/ 1669522 h 1971094"/>
              <a:gd name="connsiteX79" fmla="*/ 1502217 w 2005245"/>
              <a:gd name="connsiteY79" fmla="*/ 1490612 h 1971094"/>
              <a:gd name="connsiteX80" fmla="*/ 1477539 w 2005245"/>
              <a:gd name="connsiteY80" fmla="*/ 1464298 h 1971094"/>
              <a:gd name="connsiteX81" fmla="*/ 1471529 w 2005245"/>
              <a:gd name="connsiteY81" fmla="*/ 1471532 h 1971094"/>
              <a:gd name="connsiteX82" fmla="*/ 1378201 w 2005245"/>
              <a:gd name="connsiteY82" fmla="*/ 1549073 h 1971094"/>
              <a:gd name="connsiteX83" fmla="*/ 1303050 w 2005245"/>
              <a:gd name="connsiteY83" fmla="*/ 1590732 h 1971094"/>
              <a:gd name="connsiteX84" fmla="*/ 1310444 w 2005245"/>
              <a:gd name="connsiteY84" fmla="*/ 1625218 h 1971094"/>
              <a:gd name="connsiteX85" fmla="*/ 1335179 w 2005245"/>
              <a:gd name="connsiteY85" fmla="*/ 1740584 h 1971094"/>
              <a:gd name="connsiteX86" fmla="*/ 1338221 w 2005245"/>
              <a:gd name="connsiteY86" fmla="*/ 1754770 h 1971094"/>
              <a:gd name="connsiteX87" fmla="*/ 1365704 w 2005245"/>
              <a:gd name="connsiteY87" fmla="*/ 1768575 h 1971094"/>
              <a:gd name="connsiteX88" fmla="*/ 1386162 w 2005245"/>
              <a:gd name="connsiteY88" fmla="*/ 1836079 h 1971094"/>
              <a:gd name="connsiteX89" fmla="*/ 1311771 w 2005245"/>
              <a:gd name="connsiteY89" fmla="*/ 1936369 h 1971094"/>
              <a:gd name="connsiteX90" fmla="*/ 1215062 w 2005245"/>
              <a:gd name="connsiteY90" fmla="*/ 1859223 h 1971094"/>
              <a:gd name="connsiteX91" fmla="*/ 1219363 w 2005245"/>
              <a:gd name="connsiteY91" fmla="*/ 1811006 h 1971094"/>
              <a:gd name="connsiteX92" fmla="*/ 1224449 w 2005245"/>
              <a:gd name="connsiteY92" fmla="*/ 1799264 h 1971094"/>
              <a:gd name="connsiteX93" fmla="*/ 1214282 w 2005245"/>
              <a:gd name="connsiteY93" fmla="*/ 1751843 h 1971094"/>
              <a:gd name="connsiteX94" fmla="*/ 1191621 w 2005245"/>
              <a:gd name="connsiteY94" fmla="*/ 1646153 h 1971094"/>
              <a:gd name="connsiteX95" fmla="*/ 1189147 w 2005245"/>
              <a:gd name="connsiteY95" fmla="*/ 1634612 h 1971094"/>
              <a:gd name="connsiteX96" fmla="*/ 1155566 w 2005245"/>
              <a:gd name="connsiteY96" fmla="*/ 1645414 h 1971094"/>
              <a:gd name="connsiteX97" fmla="*/ 1031950 w 2005245"/>
              <a:gd name="connsiteY97" fmla="*/ 1658524 h 1971094"/>
              <a:gd name="connsiteX98" fmla="*/ 900578 w 2005245"/>
              <a:gd name="connsiteY98" fmla="*/ 1645414 h 1971094"/>
              <a:gd name="connsiteX99" fmla="*/ 873804 w 2005245"/>
              <a:gd name="connsiteY99" fmla="*/ 1637213 h 1971094"/>
              <a:gd name="connsiteX100" fmla="*/ 861358 w 2005245"/>
              <a:gd name="connsiteY100" fmla="*/ 1668219 h 1971094"/>
              <a:gd name="connsiteX101" fmla="*/ 795764 w 2005245"/>
              <a:gd name="connsiteY101" fmla="*/ 1831637 h 1971094"/>
              <a:gd name="connsiteX102" fmla="*/ 781497 w 2005245"/>
              <a:gd name="connsiteY102" fmla="*/ 1867179 h 1971094"/>
              <a:gd name="connsiteX103" fmla="*/ 785575 w 2005245"/>
              <a:gd name="connsiteY103" fmla="*/ 1872491 h 1971094"/>
              <a:gd name="connsiteX104" fmla="*/ 790758 w 2005245"/>
              <a:gd name="connsiteY104" fmla="*/ 1893948 h 1971094"/>
              <a:gd name="connsiteX105" fmla="*/ 736756 w 2005245"/>
              <a:gd name="connsiteY105" fmla="*/ 1971094 h 1971094"/>
              <a:gd name="connsiteX106" fmla="*/ 659609 w 2005245"/>
              <a:gd name="connsiteY106" fmla="*/ 1893948 h 1971094"/>
              <a:gd name="connsiteX107" fmla="*/ 705174 w 2005245"/>
              <a:gd name="connsiteY107" fmla="*/ 1844044 h 1971094"/>
              <a:gd name="connsiteX108" fmla="*/ 729056 w 2005245"/>
              <a:gd name="connsiteY108" fmla="*/ 1840944 h 1971094"/>
              <a:gd name="connsiteX109" fmla="*/ 750561 w 2005245"/>
              <a:gd name="connsiteY109" fmla="*/ 1770885 h 1971094"/>
              <a:gd name="connsiteX110" fmla="*/ 789404 w 2005245"/>
              <a:gd name="connsiteY110" fmla="*/ 1644341 h 1971094"/>
              <a:gd name="connsiteX111" fmla="*/ 798657 w 2005245"/>
              <a:gd name="connsiteY111" fmla="*/ 1614193 h 1971094"/>
              <a:gd name="connsiteX112" fmla="*/ 778384 w 2005245"/>
              <a:gd name="connsiteY112" fmla="*/ 1607982 h 1971094"/>
              <a:gd name="connsiteX113" fmla="*/ 571811 w 2005245"/>
              <a:gd name="connsiteY113" fmla="*/ 1471532 h 1971094"/>
              <a:gd name="connsiteX114" fmla="*/ 493231 w 2005245"/>
              <a:gd name="connsiteY114" fmla="*/ 1378980 h 1971094"/>
              <a:gd name="connsiteX115" fmla="*/ 453658 w 2005245"/>
              <a:gd name="connsiteY115" fmla="*/ 1401553 h 1971094"/>
              <a:gd name="connsiteX116" fmla="*/ 244380 w 2005245"/>
              <a:gd name="connsiteY116" fmla="*/ 1520930 h 1971094"/>
              <a:gd name="connsiteX117" fmla="*/ 234220 w 2005245"/>
              <a:gd name="connsiteY117" fmla="*/ 1526725 h 1971094"/>
              <a:gd name="connsiteX118" fmla="*/ 235306 w 2005245"/>
              <a:gd name="connsiteY118" fmla="*/ 1535208 h 1971094"/>
              <a:gd name="connsiteX119" fmla="*/ 158160 w 2005245"/>
              <a:gd name="connsiteY119" fmla="*/ 1589210 h 1971094"/>
              <a:gd name="connsiteX120" fmla="*/ 104157 w 2005245"/>
              <a:gd name="connsiteY120" fmla="*/ 1535208 h 1971094"/>
              <a:gd name="connsiteX121" fmla="*/ 158160 w 2005245"/>
              <a:gd name="connsiteY121" fmla="*/ 1458061 h 1971094"/>
              <a:gd name="connsiteX122" fmla="*/ 192996 w 2005245"/>
              <a:gd name="connsiteY122" fmla="*/ 1462521 h 1971094"/>
              <a:gd name="connsiteX123" fmla="*/ 203167 w 2005245"/>
              <a:gd name="connsiteY123" fmla="*/ 1468399 h 1971094"/>
              <a:gd name="connsiteX124" fmla="*/ 286737 w 2005245"/>
              <a:gd name="connsiteY124" fmla="*/ 1410353 h 1971094"/>
              <a:gd name="connsiteX125" fmla="*/ 445291 w 2005245"/>
              <a:gd name="connsiteY125" fmla="*/ 1300226 h 1971094"/>
              <a:gd name="connsiteX126" fmla="*/ 447747 w 2005245"/>
              <a:gd name="connsiteY126" fmla="*/ 1298520 h 1971094"/>
              <a:gd name="connsiteX127" fmla="*/ 432791 w 2005245"/>
              <a:gd name="connsiteY127" fmla="*/ 1271934 h 1971094"/>
              <a:gd name="connsiteX128" fmla="*/ 395038 w 2005245"/>
              <a:gd name="connsiteY128" fmla="*/ 1155569 h 1971094"/>
              <a:gd name="connsiteX129" fmla="*/ 384460 w 2005245"/>
              <a:gd name="connsiteY129" fmla="*/ 1056180 h 1971094"/>
              <a:gd name="connsiteX130" fmla="*/ 359314 w 2005245"/>
              <a:gd name="connsiteY130" fmla="*/ 1057694 h 1971094"/>
              <a:gd name="connsiteX131" fmla="*/ 187681 w 2005245"/>
              <a:gd name="connsiteY131" fmla="*/ 1068033 h 1971094"/>
              <a:gd name="connsiteX132" fmla="*/ 169755 w 2005245"/>
              <a:gd name="connsiteY132" fmla="*/ 1063821 h 1971094"/>
              <a:gd name="connsiteX133" fmla="*/ 163373 w 2005245"/>
              <a:gd name="connsiteY133" fmla="*/ 1059289 h 1971094"/>
              <a:gd name="connsiteX134" fmla="*/ 163312 w 2005245"/>
              <a:gd name="connsiteY134" fmla="*/ 1059529 h 1971094"/>
              <a:gd name="connsiteX135" fmla="*/ 74391 w 2005245"/>
              <a:gd name="connsiteY135" fmla="*/ 1103466 h 1971094"/>
              <a:gd name="connsiteX136" fmla="*/ 0 w 2005245"/>
              <a:gd name="connsiteY136" fmla="*/ 977001 h 1971094"/>
              <a:gd name="connsiteX137" fmla="*/ 87874 w 2005245"/>
              <a:gd name="connsiteY137" fmla="*/ 920510 h 1971094"/>
              <a:gd name="connsiteX138" fmla="*/ 126465 w 2005245"/>
              <a:gd name="connsiteY138" fmla="*/ 932366 h 1971094"/>
              <a:gd name="connsiteX139" fmla="*/ 176680 w 2005245"/>
              <a:gd name="connsiteY139" fmla="*/ 961192 h 1971094"/>
              <a:gd name="connsiteX140" fmla="*/ 177142 w 2005245"/>
              <a:gd name="connsiteY140" fmla="*/ 963463 h 1971094"/>
              <a:gd name="connsiteX141" fmla="*/ 187681 w 2005245"/>
              <a:gd name="connsiteY141" fmla="*/ 961843 h 1971094"/>
              <a:gd name="connsiteX142" fmla="*/ 376298 w 2005245"/>
              <a:gd name="connsiteY142" fmla="*/ 950481 h 1971094"/>
              <a:gd name="connsiteX143" fmla="*/ 389984 w 2005245"/>
              <a:gd name="connsiteY143" fmla="*/ 949657 h 1971094"/>
              <a:gd name="connsiteX144" fmla="*/ 395038 w 2005245"/>
              <a:gd name="connsiteY144" fmla="*/ 898332 h 1971094"/>
              <a:gd name="connsiteX145" fmla="*/ 432791 w 2005245"/>
              <a:gd name="connsiteY145" fmla="*/ 775083 h 1971094"/>
              <a:gd name="connsiteX146" fmla="*/ 463558 w 2005245"/>
              <a:gd name="connsiteY146" fmla="*/ 718170 h 1971094"/>
              <a:gd name="connsiteX147" fmla="*/ 425260 w 2005245"/>
              <a:gd name="connsiteY147" fmla="*/ 682252 h 1971094"/>
              <a:gd name="connsiteX148" fmla="*/ 266691 w 2005245"/>
              <a:gd name="connsiteY148" fmla="*/ 533536 h 1971094"/>
              <a:gd name="connsiteX149" fmla="*/ 253377 w 2005245"/>
              <a:gd name="connsiteY149" fmla="*/ 514908 h 1971094"/>
              <a:gd name="connsiteX150" fmla="*/ 252720 w 2005245"/>
              <a:gd name="connsiteY150" fmla="*/ 512037 h 1971094"/>
              <a:gd name="connsiteX151" fmla="*/ 250736 w 2005245"/>
              <a:gd name="connsiteY151" fmla="*/ 512479 h 1971094"/>
              <a:gd name="connsiteX152" fmla="*/ 173589 w 2005245"/>
              <a:gd name="connsiteY152" fmla="*/ 429817 h 1971094"/>
              <a:gd name="connsiteX153" fmla="*/ 250736 w 2005245"/>
              <a:gd name="connsiteY153" fmla="*/ 347156 h 1971094"/>
              <a:gd name="connsiteX154" fmla="*/ 304738 w 2005245"/>
              <a:gd name="connsiteY154" fmla="*/ 429817 h 1971094"/>
              <a:gd name="connsiteX155" fmla="*/ 302377 w 2005245"/>
              <a:gd name="connsiteY155" fmla="*/ 451317 h 1971094"/>
              <a:gd name="connsiteX156" fmla="*/ 321920 w 2005245"/>
              <a:gd name="connsiteY156" fmla="*/ 451317 h 1971094"/>
              <a:gd name="connsiteX157" fmla="*/ 500830 w 2005245"/>
              <a:gd name="connsiteY157" fmla="*/ 637754 h 1971094"/>
              <a:gd name="connsiteX158" fmla="*/ 508292 w 2005245"/>
              <a:gd name="connsiteY158" fmla="*/ 645530 h 1971094"/>
              <a:gd name="connsiteX159" fmla="*/ 571811 w 2005245"/>
              <a:gd name="connsiteY159" fmla="*/ 568877 h 1971094"/>
              <a:gd name="connsiteX160" fmla="*/ 667939 w 2005245"/>
              <a:gd name="connsiteY160" fmla="*/ 490510 h 1971094"/>
              <a:gd name="connsiteX161" fmla="*/ 675804 w 2005245"/>
              <a:gd name="connsiteY161" fmla="*/ 486322 h 1971094"/>
              <a:gd name="connsiteX162" fmla="*/ 660146 w 2005245"/>
              <a:gd name="connsiteY162" fmla="*/ 457359 h 1971094"/>
              <a:gd name="connsiteX163" fmla="*/ 625268 w 2005245"/>
              <a:gd name="connsiteY163" fmla="*/ 392844 h 1971094"/>
              <a:gd name="connsiteX164" fmla="*/ 624904 w 2005245"/>
              <a:gd name="connsiteY164" fmla="*/ 392171 h 1971094"/>
              <a:gd name="connsiteX165" fmla="*/ 601746 w 2005245"/>
              <a:gd name="connsiteY165" fmla="*/ 386835 h 1971094"/>
              <a:gd name="connsiteX166" fmla="*/ 545046 w 2005245"/>
              <a:gd name="connsiteY166" fmla="*/ 282687 h 1971094"/>
              <a:gd name="connsiteX167" fmla="*/ 650345 w 2005245"/>
              <a:gd name="connsiteY167" fmla="*/ 208296 h 1971094"/>
              <a:gd name="connsiteX168" fmla="*/ 731345 w 2005245"/>
              <a:gd name="connsiteY168" fmla="*/ 334761 h 1971094"/>
              <a:gd name="connsiteX169" fmla="*/ 713505 w 2005245"/>
              <a:gd name="connsiteY169" fmla="*/ 359821 h 1971094"/>
              <a:gd name="connsiteX170" fmla="*/ 735967 w 2005245"/>
              <a:gd name="connsiteY170" fmla="*/ 402273 h 1971094"/>
              <a:gd name="connsiteX171" fmla="*/ 757436 w 2005245"/>
              <a:gd name="connsiteY171" fmla="*/ 442848 h 1971094"/>
              <a:gd name="connsiteX172" fmla="*/ 778384 w 2005245"/>
              <a:gd name="connsiteY172" fmla="*/ 431693 h 1971094"/>
              <a:gd name="connsiteX173" fmla="*/ 900578 w 2005245"/>
              <a:gd name="connsiteY173" fmla="*/ 394719 h 1971094"/>
              <a:gd name="connsiteX174" fmla="*/ 1029550 w 2005245"/>
              <a:gd name="connsiteY174" fmla="*/ 382120 h 1971094"/>
              <a:gd name="connsiteX175" fmla="*/ 1027434 w 2005245"/>
              <a:gd name="connsiteY175" fmla="*/ 355363 h 1971094"/>
              <a:gd name="connsiteX176" fmla="*/ 1013546 w 2005245"/>
              <a:gd name="connsiteY176" fmla="*/ 179689 h 1971094"/>
              <a:gd name="connsiteX177" fmla="*/ 1012105 w 2005245"/>
              <a:gd name="connsiteY177" fmla="*/ 161463 h 1971094"/>
              <a:gd name="connsiteX178" fmla="*/ 1004586 w 2005245"/>
              <a:gd name="connsiteY178" fmla="*/ 159382 h 1971094"/>
              <a:gd name="connsiteX179" fmla="*/ 972040 w 2005245"/>
              <a:gd name="connsiteY179" fmla="*/ 82661 h 1971094"/>
              <a:gd name="connsiteX180" fmla="*/ 1026043 w 2005245"/>
              <a:gd name="connsiteY180" fmla="*/ 0 h 19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4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5"/>
                  <a:pt x="1095021" y="332126"/>
                  <a:pt x="1098373" y="374520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2" y="431693"/>
                </a:cubicBezTo>
                <a:lnTo>
                  <a:pt x="1281982" y="437255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6" y="391805"/>
                  <a:pt x="1389247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2" y="539752"/>
                  <a:pt x="1471529" y="568877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79" y="410560"/>
                  <a:pt x="1737792" y="390219"/>
                </a:cubicBezTo>
                <a:lnTo>
                  <a:pt x="1739287" y="388661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50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7" y="655739"/>
                  <a:pt x="1609717" y="655739"/>
                  <a:pt x="1609717" y="655739"/>
                </a:cubicBezTo>
                <a:cubicBezTo>
                  <a:pt x="1597384" y="671168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2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3" y="901960"/>
                </a:lnTo>
                <a:cubicBezTo>
                  <a:pt x="1751207" y="894545"/>
                  <a:pt x="1773977" y="891579"/>
                  <a:pt x="1783085" y="890392"/>
                </a:cubicBezTo>
                <a:lnTo>
                  <a:pt x="1788149" y="889732"/>
                </a:lnTo>
                <a:lnTo>
                  <a:pt x="1788836" y="888043"/>
                </a:lnTo>
                <a:cubicBezTo>
                  <a:pt x="1801373" y="866655"/>
                  <a:pt x="1820660" y="848057"/>
                  <a:pt x="1847661" y="833179"/>
                </a:cubicBezTo>
                <a:cubicBezTo>
                  <a:pt x="1893949" y="833179"/>
                  <a:pt x="1947951" y="862936"/>
                  <a:pt x="1971095" y="907571"/>
                </a:cubicBezTo>
                <a:cubicBezTo>
                  <a:pt x="1971095" y="959645"/>
                  <a:pt x="1947951" y="1011719"/>
                  <a:pt x="1893949" y="1034036"/>
                </a:cubicBezTo>
                <a:cubicBezTo>
                  <a:pt x="1859233" y="1034036"/>
                  <a:pt x="1820177" y="1021482"/>
                  <a:pt x="1793055" y="993237"/>
                </a:cubicBezTo>
                <a:lnTo>
                  <a:pt x="1776303" y="968271"/>
                </a:lnTo>
                <a:lnTo>
                  <a:pt x="1739966" y="974651"/>
                </a:lnTo>
                <a:cubicBezTo>
                  <a:pt x="1718753" y="978375"/>
                  <a:pt x="1698865" y="981867"/>
                  <a:pt x="1680221" y="985140"/>
                </a:cubicBezTo>
                <a:lnTo>
                  <a:pt x="1654373" y="989678"/>
                </a:lnTo>
                <a:lnTo>
                  <a:pt x="1658521" y="1031953"/>
                </a:lnTo>
                <a:cubicBezTo>
                  <a:pt x="1658521" y="1074050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5" y="1221134"/>
                </a:lnTo>
                <a:cubicBezTo>
                  <a:pt x="1767822" y="1259698"/>
                  <a:pt x="1834828" y="1280265"/>
                  <a:pt x="1870565" y="1291235"/>
                </a:cubicBezTo>
                <a:lnTo>
                  <a:pt x="1884150" y="1295404"/>
                </a:lnTo>
                <a:lnTo>
                  <a:pt x="1885659" y="1293921"/>
                </a:lnTo>
                <a:cubicBezTo>
                  <a:pt x="1895732" y="1288109"/>
                  <a:pt x="1908130" y="1284493"/>
                  <a:pt x="1922594" y="1284493"/>
                </a:cubicBezTo>
                <a:cubicBezTo>
                  <a:pt x="1947389" y="1284493"/>
                  <a:pt x="2005245" y="1309288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6" y="1441530"/>
                  <a:pt x="1882302" y="1429132"/>
                  <a:pt x="1870679" y="1400463"/>
                </a:cubicBezTo>
                <a:lnTo>
                  <a:pt x="1866337" y="1376114"/>
                </a:lnTo>
                <a:lnTo>
                  <a:pt x="1773582" y="1340174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3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5"/>
                </a:lnTo>
                <a:lnTo>
                  <a:pt x="1757623" y="1612165"/>
                </a:lnTo>
                <a:cubicBezTo>
                  <a:pt x="1790578" y="1611390"/>
                  <a:pt x="1805224" y="1636188"/>
                  <a:pt x="1805224" y="1679586"/>
                </a:cubicBezTo>
                <a:cubicBezTo>
                  <a:pt x="1831263" y="1704384"/>
                  <a:pt x="1805224" y="1762247"/>
                  <a:pt x="1753147" y="1762247"/>
                </a:cubicBezTo>
                <a:cubicBezTo>
                  <a:pt x="1718430" y="1762247"/>
                  <a:pt x="1666353" y="1729182"/>
                  <a:pt x="1666353" y="1704384"/>
                </a:cubicBezTo>
                <a:lnTo>
                  <a:pt x="1670393" y="1670689"/>
                </a:lnTo>
                <a:lnTo>
                  <a:pt x="1670010" y="1669522"/>
                </a:lnTo>
                <a:cubicBezTo>
                  <a:pt x="1586764" y="1580760"/>
                  <a:pt x="1534735" y="1525284"/>
                  <a:pt x="1502217" y="1490612"/>
                </a:cubicBezTo>
                <a:lnTo>
                  <a:pt x="1477539" y="1464298"/>
                </a:lnTo>
                <a:lnTo>
                  <a:pt x="1471529" y="1471532"/>
                </a:lnTo>
                <a:cubicBezTo>
                  <a:pt x="1442892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6"/>
                  <a:pt x="1335179" y="1740584"/>
                </a:cubicBezTo>
                <a:lnTo>
                  <a:pt x="1338221" y="1754770"/>
                </a:lnTo>
                <a:lnTo>
                  <a:pt x="1365704" y="1768575"/>
                </a:lnTo>
                <a:cubicBezTo>
                  <a:pt x="1380583" y="1784005"/>
                  <a:pt x="1386162" y="1809077"/>
                  <a:pt x="1386162" y="1836079"/>
                </a:cubicBezTo>
                <a:cubicBezTo>
                  <a:pt x="1415919" y="1890081"/>
                  <a:pt x="1363845" y="1936369"/>
                  <a:pt x="1311771" y="1936369"/>
                </a:cubicBezTo>
                <a:cubicBezTo>
                  <a:pt x="1267136" y="1936369"/>
                  <a:pt x="1215062" y="1913225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49" y="1799264"/>
                </a:lnTo>
                <a:lnTo>
                  <a:pt x="1214282" y="1751843"/>
                </a:lnTo>
                <a:cubicBezTo>
                  <a:pt x="1205701" y="1711818"/>
                  <a:pt x="1198192" y="1676797"/>
                  <a:pt x="1191621" y="1646153"/>
                </a:cubicBezTo>
                <a:lnTo>
                  <a:pt x="1189147" y="1634612"/>
                </a:lnTo>
                <a:lnTo>
                  <a:pt x="1155566" y="1645414"/>
                </a:lnTo>
                <a:cubicBezTo>
                  <a:pt x="1115411" y="1653996"/>
                  <a:pt x="1074048" y="1658524"/>
                  <a:pt x="1031950" y="1658524"/>
                </a:cubicBezTo>
                <a:cubicBezTo>
                  <a:pt x="986915" y="1658524"/>
                  <a:pt x="942982" y="1653996"/>
                  <a:pt x="900578" y="1645414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4" y="1743691"/>
                  <a:pt x="810172" y="1795741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4"/>
                  <a:pt x="736756" y="1971094"/>
                </a:cubicBezTo>
                <a:cubicBezTo>
                  <a:pt x="690468" y="1971094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4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8" y="1716163"/>
                  <a:pt x="779955" y="1675122"/>
                  <a:pt x="789404" y="1644341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30"/>
                </a:cubicBezTo>
                <a:lnTo>
                  <a:pt x="234220" y="1526725"/>
                </a:lnTo>
                <a:lnTo>
                  <a:pt x="235306" y="1535208"/>
                </a:lnTo>
                <a:cubicBezTo>
                  <a:pt x="235306" y="1558352"/>
                  <a:pt x="212162" y="1589210"/>
                  <a:pt x="158160" y="1589210"/>
                </a:cubicBezTo>
                <a:cubicBezTo>
                  <a:pt x="135016" y="1589210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1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40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4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4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9" y="1068033"/>
                  <a:pt x="175476" y="1066501"/>
                  <a:pt x="169755" y="1063821"/>
                </a:cubicBezTo>
                <a:lnTo>
                  <a:pt x="163373" y="1059289"/>
                </a:lnTo>
                <a:lnTo>
                  <a:pt x="163312" y="1059529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09"/>
                  <a:pt x="0" y="1029075"/>
                  <a:pt x="0" y="977001"/>
                </a:cubicBezTo>
                <a:cubicBezTo>
                  <a:pt x="16738" y="943524"/>
                  <a:pt x="50214" y="918417"/>
                  <a:pt x="87874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4"/>
                  <a:pt x="176680" y="961192"/>
                </a:cubicBezTo>
                <a:lnTo>
                  <a:pt x="177142" y="963463"/>
                </a:lnTo>
                <a:lnTo>
                  <a:pt x="187681" y="961843"/>
                </a:lnTo>
                <a:cubicBezTo>
                  <a:pt x="263962" y="957248"/>
                  <a:pt x="325941" y="953515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2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4" y="527369"/>
                  <a:pt x="256335" y="521203"/>
                  <a:pt x="253377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0"/>
                  <a:pt x="173589" y="429817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7"/>
                </a:cubicBezTo>
                <a:lnTo>
                  <a:pt x="302377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0" y="637754"/>
                </a:cubicBezTo>
                <a:lnTo>
                  <a:pt x="508292" y="645530"/>
                </a:lnTo>
                <a:lnTo>
                  <a:pt x="571811" y="568877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2"/>
                </a:lnTo>
                <a:lnTo>
                  <a:pt x="660146" y="457359"/>
                </a:lnTo>
                <a:cubicBezTo>
                  <a:pt x="632718" y="406624"/>
                  <a:pt x="626623" y="395350"/>
                  <a:pt x="625268" y="392844"/>
                </a:cubicBezTo>
                <a:lnTo>
                  <a:pt x="624904" y="392171"/>
                </a:lnTo>
                <a:lnTo>
                  <a:pt x="601746" y="386835"/>
                </a:lnTo>
                <a:cubicBezTo>
                  <a:pt x="545046" y="386835"/>
                  <a:pt x="520746" y="334761"/>
                  <a:pt x="545046" y="282687"/>
                </a:cubicBezTo>
                <a:cubicBezTo>
                  <a:pt x="545046" y="238053"/>
                  <a:pt x="601746" y="208296"/>
                  <a:pt x="650345" y="208296"/>
                </a:cubicBezTo>
                <a:cubicBezTo>
                  <a:pt x="707045" y="238053"/>
                  <a:pt x="755645" y="282687"/>
                  <a:pt x="731345" y="334761"/>
                </a:cubicBezTo>
                <a:lnTo>
                  <a:pt x="713505" y="359821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3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2"/>
                </a:lnTo>
                <a:cubicBezTo>
                  <a:pt x="985059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E05520CD-5659-1343-ADF0-B84B961D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13" y="11167573"/>
            <a:ext cx="2005245" cy="1971094"/>
          </a:xfrm>
          <a:custGeom>
            <a:avLst/>
            <a:gdLst>
              <a:gd name="connsiteX0" fmla="*/ 1026043 w 2005245"/>
              <a:gd name="connsiteY0" fmla="*/ 0 h 1971094"/>
              <a:gd name="connsiteX1" fmla="*/ 1103189 w 2005245"/>
              <a:gd name="connsiteY1" fmla="*/ 82661 h 1971094"/>
              <a:gd name="connsiteX2" fmla="*/ 1081974 w 2005245"/>
              <a:gd name="connsiteY2" fmla="*/ 142591 h 1971094"/>
              <a:gd name="connsiteX3" fmla="*/ 1080136 w 2005245"/>
              <a:gd name="connsiteY3" fmla="*/ 143858 h 1971094"/>
              <a:gd name="connsiteX4" fmla="*/ 1081077 w 2005245"/>
              <a:gd name="connsiteY4" fmla="*/ 155764 h 1971094"/>
              <a:gd name="connsiteX5" fmla="*/ 1098373 w 2005245"/>
              <a:gd name="connsiteY5" fmla="*/ 374520 h 1971094"/>
              <a:gd name="connsiteX6" fmla="*/ 1099509 w 2005245"/>
              <a:gd name="connsiteY6" fmla="*/ 388899 h 1971094"/>
              <a:gd name="connsiteX7" fmla="*/ 1155566 w 2005245"/>
              <a:gd name="connsiteY7" fmla="*/ 394719 h 1971094"/>
              <a:gd name="connsiteX8" fmla="*/ 1271932 w 2005245"/>
              <a:gd name="connsiteY8" fmla="*/ 431693 h 1971094"/>
              <a:gd name="connsiteX9" fmla="*/ 1281982 w 2005245"/>
              <a:gd name="connsiteY9" fmla="*/ 437255 h 1971094"/>
              <a:gd name="connsiteX10" fmla="*/ 1293783 w 2005245"/>
              <a:gd name="connsiteY10" fmla="*/ 391160 h 1971094"/>
              <a:gd name="connsiteX11" fmla="*/ 1319210 w 2005245"/>
              <a:gd name="connsiteY11" fmla="*/ 291839 h 1971094"/>
              <a:gd name="connsiteX12" fmla="*/ 1345247 w 2005245"/>
              <a:gd name="connsiteY12" fmla="*/ 258277 h 1971094"/>
              <a:gd name="connsiteX13" fmla="*/ 1355493 w 2005245"/>
              <a:gd name="connsiteY13" fmla="*/ 253590 h 1971094"/>
              <a:gd name="connsiteX14" fmla="*/ 1353923 w 2005245"/>
              <a:gd name="connsiteY14" fmla="*/ 239155 h 1971094"/>
              <a:gd name="connsiteX15" fmla="*/ 1426243 w 2005245"/>
              <a:gd name="connsiteY15" fmla="*/ 138864 h 1971094"/>
              <a:gd name="connsiteX16" fmla="*/ 1520258 w 2005245"/>
              <a:gd name="connsiteY16" fmla="*/ 239155 h 1971094"/>
              <a:gd name="connsiteX17" fmla="*/ 1426243 w 2005245"/>
              <a:gd name="connsiteY17" fmla="*/ 339445 h 1971094"/>
              <a:gd name="connsiteX18" fmla="*/ 1406514 w 2005245"/>
              <a:gd name="connsiteY18" fmla="*/ 334566 h 1971094"/>
              <a:gd name="connsiteX19" fmla="*/ 1398896 w 2005245"/>
              <a:gd name="connsiteY19" fmla="*/ 369178 h 1971094"/>
              <a:gd name="connsiteX20" fmla="*/ 1384869 w 2005245"/>
              <a:gd name="connsiteY20" fmla="*/ 432903 h 1971094"/>
              <a:gd name="connsiteX21" fmla="*/ 1372842 w 2005245"/>
              <a:gd name="connsiteY21" fmla="*/ 487544 h 1971094"/>
              <a:gd name="connsiteX22" fmla="*/ 1378201 w 2005245"/>
              <a:gd name="connsiteY22" fmla="*/ 490510 h 1971094"/>
              <a:gd name="connsiteX23" fmla="*/ 1471529 w 2005245"/>
              <a:gd name="connsiteY23" fmla="*/ 568877 h 1971094"/>
              <a:gd name="connsiteX24" fmla="*/ 1527493 w 2005245"/>
              <a:gd name="connsiteY24" fmla="*/ 637892 h 1971094"/>
              <a:gd name="connsiteX25" fmla="*/ 1527493 w 2005245"/>
              <a:gd name="connsiteY25" fmla="*/ 609452 h 1971094"/>
              <a:gd name="connsiteX26" fmla="*/ 1737792 w 2005245"/>
              <a:gd name="connsiteY26" fmla="*/ 390219 h 1971094"/>
              <a:gd name="connsiteX27" fmla="*/ 1739287 w 2005245"/>
              <a:gd name="connsiteY27" fmla="*/ 388660 h 1971094"/>
              <a:gd name="connsiteX28" fmla="*/ 1755856 w 2005245"/>
              <a:gd name="connsiteY28" fmla="*/ 358169 h 1971094"/>
              <a:gd name="connsiteX29" fmla="*/ 1809018 w 2005245"/>
              <a:gd name="connsiteY29" fmla="*/ 327692 h 1971094"/>
              <a:gd name="connsiteX30" fmla="*/ 1848618 w 2005245"/>
              <a:gd name="connsiteY30" fmla="*/ 337248 h 1971094"/>
              <a:gd name="connsiteX31" fmla="*/ 1900695 w 2005245"/>
              <a:gd name="connsiteY31" fmla="*/ 419899 h 1971094"/>
              <a:gd name="connsiteX32" fmla="*/ 1813900 w 2005245"/>
              <a:gd name="connsiteY32" fmla="*/ 477755 h 1971094"/>
              <a:gd name="connsiteX33" fmla="*/ 1787448 w 2005245"/>
              <a:gd name="connsiteY33" fmla="*/ 470458 h 1971094"/>
              <a:gd name="connsiteX34" fmla="*/ 1758444 w 2005245"/>
              <a:gd name="connsiteY34" fmla="*/ 500694 h 1971094"/>
              <a:gd name="connsiteX35" fmla="*/ 1609717 w 2005245"/>
              <a:gd name="connsiteY35" fmla="*/ 655739 h 1971094"/>
              <a:gd name="connsiteX36" fmla="*/ 1571689 w 2005245"/>
              <a:gd name="connsiteY36" fmla="*/ 682740 h 1971094"/>
              <a:gd name="connsiteX37" fmla="*/ 1559360 w 2005245"/>
              <a:gd name="connsiteY37" fmla="*/ 683816 h 1971094"/>
              <a:gd name="connsiteX38" fmla="*/ 1607979 w 2005245"/>
              <a:gd name="connsiteY38" fmla="*/ 775083 h 1971094"/>
              <a:gd name="connsiteX39" fmla="*/ 1645411 w 2005245"/>
              <a:gd name="connsiteY39" fmla="*/ 898332 h 1971094"/>
              <a:gd name="connsiteX40" fmla="*/ 1646380 w 2005245"/>
              <a:gd name="connsiteY40" fmla="*/ 908201 h 1971094"/>
              <a:gd name="connsiteX41" fmla="*/ 1694283 w 2005245"/>
              <a:gd name="connsiteY41" fmla="*/ 901960 h 1971094"/>
              <a:gd name="connsiteX42" fmla="*/ 1783085 w 2005245"/>
              <a:gd name="connsiteY42" fmla="*/ 890392 h 1971094"/>
              <a:gd name="connsiteX43" fmla="*/ 1788149 w 2005245"/>
              <a:gd name="connsiteY43" fmla="*/ 889732 h 1971094"/>
              <a:gd name="connsiteX44" fmla="*/ 1788836 w 2005245"/>
              <a:gd name="connsiteY44" fmla="*/ 888043 h 1971094"/>
              <a:gd name="connsiteX45" fmla="*/ 1847661 w 2005245"/>
              <a:gd name="connsiteY45" fmla="*/ 833179 h 1971094"/>
              <a:gd name="connsiteX46" fmla="*/ 1971095 w 2005245"/>
              <a:gd name="connsiteY46" fmla="*/ 907570 h 1971094"/>
              <a:gd name="connsiteX47" fmla="*/ 1893949 w 2005245"/>
              <a:gd name="connsiteY47" fmla="*/ 1034036 h 1971094"/>
              <a:gd name="connsiteX48" fmla="*/ 1793055 w 2005245"/>
              <a:gd name="connsiteY48" fmla="*/ 993236 h 1971094"/>
              <a:gd name="connsiteX49" fmla="*/ 1776303 w 2005245"/>
              <a:gd name="connsiteY49" fmla="*/ 968271 h 1971094"/>
              <a:gd name="connsiteX50" fmla="*/ 1739966 w 2005245"/>
              <a:gd name="connsiteY50" fmla="*/ 974650 h 1971094"/>
              <a:gd name="connsiteX51" fmla="*/ 1680221 w 2005245"/>
              <a:gd name="connsiteY51" fmla="*/ 985139 h 1971094"/>
              <a:gd name="connsiteX52" fmla="*/ 1654373 w 2005245"/>
              <a:gd name="connsiteY52" fmla="*/ 989677 h 1971094"/>
              <a:gd name="connsiteX53" fmla="*/ 1658521 w 2005245"/>
              <a:gd name="connsiteY53" fmla="*/ 1031953 h 1971094"/>
              <a:gd name="connsiteX54" fmla="*/ 1645411 w 2005245"/>
              <a:gd name="connsiteY54" fmla="*/ 1155569 h 1971094"/>
              <a:gd name="connsiteX55" fmla="*/ 1625926 w 2005245"/>
              <a:gd name="connsiteY55" fmla="*/ 1216143 h 1971094"/>
              <a:gd name="connsiteX56" fmla="*/ 1642186 w 2005245"/>
              <a:gd name="connsiteY56" fmla="*/ 1221134 h 1971094"/>
              <a:gd name="connsiteX57" fmla="*/ 1870565 w 2005245"/>
              <a:gd name="connsiteY57" fmla="*/ 1291235 h 1971094"/>
              <a:gd name="connsiteX58" fmla="*/ 1884150 w 2005245"/>
              <a:gd name="connsiteY58" fmla="*/ 1295404 h 1971094"/>
              <a:gd name="connsiteX59" fmla="*/ 1885659 w 2005245"/>
              <a:gd name="connsiteY59" fmla="*/ 1293920 h 1971094"/>
              <a:gd name="connsiteX60" fmla="*/ 1922594 w 2005245"/>
              <a:gd name="connsiteY60" fmla="*/ 1284493 h 1971094"/>
              <a:gd name="connsiteX61" fmla="*/ 2005245 w 2005245"/>
              <a:gd name="connsiteY61" fmla="*/ 1342349 h 1971094"/>
              <a:gd name="connsiteX62" fmla="*/ 1947389 w 2005245"/>
              <a:gd name="connsiteY62" fmla="*/ 1416735 h 1971094"/>
              <a:gd name="connsiteX63" fmla="*/ 1870679 w 2005245"/>
              <a:gd name="connsiteY63" fmla="*/ 1400463 h 1971094"/>
              <a:gd name="connsiteX64" fmla="*/ 1866337 w 2005245"/>
              <a:gd name="connsiteY64" fmla="*/ 1376114 h 1971094"/>
              <a:gd name="connsiteX65" fmla="*/ 1773582 w 2005245"/>
              <a:gd name="connsiteY65" fmla="*/ 1340174 h 1971094"/>
              <a:gd name="connsiteX66" fmla="*/ 1612270 w 2005245"/>
              <a:gd name="connsiteY66" fmla="*/ 1277671 h 1971094"/>
              <a:gd name="connsiteX67" fmla="*/ 1606120 w 2005245"/>
              <a:gd name="connsiteY67" fmla="*/ 1275288 h 1971094"/>
              <a:gd name="connsiteX68" fmla="*/ 1549070 w 2005245"/>
              <a:gd name="connsiteY68" fmla="*/ 1378204 h 1971094"/>
              <a:gd name="connsiteX69" fmla="*/ 1528906 w 2005245"/>
              <a:gd name="connsiteY69" fmla="*/ 1402473 h 1971094"/>
              <a:gd name="connsiteX70" fmla="*/ 1578847 w 2005245"/>
              <a:gd name="connsiteY70" fmla="*/ 1455724 h 1971094"/>
              <a:gd name="connsiteX71" fmla="*/ 1727563 w 2005245"/>
              <a:gd name="connsiteY71" fmla="*/ 1614292 h 1971094"/>
              <a:gd name="connsiteX72" fmla="*/ 1727563 w 2005245"/>
              <a:gd name="connsiteY72" fmla="*/ 1619495 h 1971094"/>
              <a:gd name="connsiteX73" fmla="*/ 1757623 w 2005245"/>
              <a:gd name="connsiteY73" fmla="*/ 1612164 h 1971094"/>
              <a:gd name="connsiteX74" fmla="*/ 1805224 w 2005245"/>
              <a:gd name="connsiteY74" fmla="*/ 1679585 h 1971094"/>
              <a:gd name="connsiteX75" fmla="*/ 1753147 w 2005245"/>
              <a:gd name="connsiteY75" fmla="*/ 1762247 h 1971094"/>
              <a:gd name="connsiteX76" fmla="*/ 1666353 w 2005245"/>
              <a:gd name="connsiteY76" fmla="*/ 1704384 h 1971094"/>
              <a:gd name="connsiteX77" fmla="*/ 1670393 w 2005245"/>
              <a:gd name="connsiteY77" fmla="*/ 1670688 h 1971094"/>
              <a:gd name="connsiteX78" fmla="*/ 1670010 w 2005245"/>
              <a:gd name="connsiteY78" fmla="*/ 1669521 h 1971094"/>
              <a:gd name="connsiteX79" fmla="*/ 1502217 w 2005245"/>
              <a:gd name="connsiteY79" fmla="*/ 1490611 h 1971094"/>
              <a:gd name="connsiteX80" fmla="*/ 1477539 w 2005245"/>
              <a:gd name="connsiteY80" fmla="*/ 1464298 h 1971094"/>
              <a:gd name="connsiteX81" fmla="*/ 1471529 w 2005245"/>
              <a:gd name="connsiteY81" fmla="*/ 1471532 h 1971094"/>
              <a:gd name="connsiteX82" fmla="*/ 1378201 w 2005245"/>
              <a:gd name="connsiteY82" fmla="*/ 1549073 h 1971094"/>
              <a:gd name="connsiteX83" fmla="*/ 1303050 w 2005245"/>
              <a:gd name="connsiteY83" fmla="*/ 1590732 h 1971094"/>
              <a:gd name="connsiteX84" fmla="*/ 1310444 w 2005245"/>
              <a:gd name="connsiteY84" fmla="*/ 1625218 h 1971094"/>
              <a:gd name="connsiteX85" fmla="*/ 1335179 w 2005245"/>
              <a:gd name="connsiteY85" fmla="*/ 1740584 h 1971094"/>
              <a:gd name="connsiteX86" fmla="*/ 1338221 w 2005245"/>
              <a:gd name="connsiteY86" fmla="*/ 1754770 h 1971094"/>
              <a:gd name="connsiteX87" fmla="*/ 1365705 w 2005245"/>
              <a:gd name="connsiteY87" fmla="*/ 1768575 h 1971094"/>
              <a:gd name="connsiteX88" fmla="*/ 1386162 w 2005245"/>
              <a:gd name="connsiteY88" fmla="*/ 1836079 h 1971094"/>
              <a:gd name="connsiteX89" fmla="*/ 1311771 w 2005245"/>
              <a:gd name="connsiteY89" fmla="*/ 1936369 h 1971094"/>
              <a:gd name="connsiteX90" fmla="*/ 1215062 w 2005245"/>
              <a:gd name="connsiteY90" fmla="*/ 1859223 h 1971094"/>
              <a:gd name="connsiteX91" fmla="*/ 1219363 w 2005245"/>
              <a:gd name="connsiteY91" fmla="*/ 1811006 h 1971094"/>
              <a:gd name="connsiteX92" fmla="*/ 1224449 w 2005245"/>
              <a:gd name="connsiteY92" fmla="*/ 1799264 h 1971094"/>
              <a:gd name="connsiteX93" fmla="*/ 1214282 w 2005245"/>
              <a:gd name="connsiteY93" fmla="*/ 1751843 h 1971094"/>
              <a:gd name="connsiteX94" fmla="*/ 1191621 w 2005245"/>
              <a:gd name="connsiteY94" fmla="*/ 1646153 h 1971094"/>
              <a:gd name="connsiteX95" fmla="*/ 1189147 w 2005245"/>
              <a:gd name="connsiteY95" fmla="*/ 1634612 h 1971094"/>
              <a:gd name="connsiteX96" fmla="*/ 1155566 w 2005245"/>
              <a:gd name="connsiteY96" fmla="*/ 1645414 h 1971094"/>
              <a:gd name="connsiteX97" fmla="*/ 1031950 w 2005245"/>
              <a:gd name="connsiteY97" fmla="*/ 1658524 h 1971094"/>
              <a:gd name="connsiteX98" fmla="*/ 900578 w 2005245"/>
              <a:gd name="connsiteY98" fmla="*/ 1645414 h 1971094"/>
              <a:gd name="connsiteX99" fmla="*/ 873804 w 2005245"/>
              <a:gd name="connsiteY99" fmla="*/ 1637213 h 1971094"/>
              <a:gd name="connsiteX100" fmla="*/ 861358 w 2005245"/>
              <a:gd name="connsiteY100" fmla="*/ 1668219 h 1971094"/>
              <a:gd name="connsiteX101" fmla="*/ 795764 w 2005245"/>
              <a:gd name="connsiteY101" fmla="*/ 1831637 h 1971094"/>
              <a:gd name="connsiteX102" fmla="*/ 781497 w 2005245"/>
              <a:gd name="connsiteY102" fmla="*/ 1867179 h 1971094"/>
              <a:gd name="connsiteX103" fmla="*/ 785575 w 2005245"/>
              <a:gd name="connsiteY103" fmla="*/ 1872491 h 1971094"/>
              <a:gd name="connsiteX104" fmla="*/ 790758 w 2005245"/>
              <a:gd name="connsiteY104" fmla="*/ 1893948 h 1971094"/>
              <a:gd name="connsiteX105" fmla="*/ 736756 w 2005245"/>
              <a:gd name="connsiteY105" fmla="*/ 1971094 h 1971094"/>
              <a:gd name="connsiteX106" fmla="*/ 659609 w 2005245"/>
              <a:gd name="connsiteY106" fmla="*/ 1893948 h 1971094"/>
              <a:gd name="connsiteX107" fmla="*/ 705174 w 2005245"/>
              <a:gd name="connsiteY107" fmla="*/ 1844043 h 1971094"/>
              <a:gd name="connsiteX108" fmla="*/ 729056 w 2005245"/>
              <a:gd name="connsiteY108" fmla="*/ 1840944 h 1971094"/>
              <a:gd name="connsiteX109" fmla="*/ 750561 w 2005245"/>
              <a:gd name="connsiteY109" fmla="*/ 1770885 h 1971094"/>
              <a:gd name="connsiteX110" fmla="*/ 789404 w 2005245"/>
              <a:gd name="connsiteY110" fmla="*/ 1644340 h 1971094"/>
              <a:gd name="connsiteX111" fmla="*/ 798657 w 2005245"/>
              <a:gd name="connsiteY111" fmla="*/ 1614193 h 1971094"/>
              <a:gd name="connsiteX112" fmla="*/ 778384 w 2005245"/>
              <a:gd name="connsiteY112" fmla="*/ 1607982 h 1971094"/>
              <a:gd name="connsiteX113" fmla="*/ 571811 w 2005245"/>
              <a:gd name="connsiteY113" fmla="*/ 1471532 h 1971094"/>
              <a:gd name="connsiteX114" fmla="*/ 493231 w 2005245"/>
              <a:gd name="connsiteY114" fmla="*/ 1378980 h 1971094"/>
              <a:gd name="connsiteX115" fmla="*/ 453658 w 2005245"/>
              <a:gd name="connsiteY115" fmla="*/ 1401553 h 1971094"/>
              <a:gd name="connsiteX116" fmla="*/ 244380 w 2005245"/>
              <a:gd name="connsiteY116" fmla="*/ 1520929 h 1971094"/>
              <a:gd name="connsiteX117" fmla="*/ 234220 w 2005245"/>
              <a:gd name="connsiteY117" fmla="*/ 1526724 h 1971094"/>
              <a:gd name="connsiteX118" fmla="*/ 235306 w 2005245"/>
              <a:gd name="connsiteY118" fmla="*/ 1535208 h 1971094"/>
              <a:gd name="connsiteX119" fmla="*/ 158160 w 2005245"/>
              <a:gd name="connsiteY119" fmla="*/ 1589210 h 1971094"/>
              <a:gd name="connsiteX120" fmla="*/ 104157 w 2005245"/>
              <a:gd name="connsiteY120" fmla="*/ 1535208 h 1971094"/>
              <a:gd name="connsiteX121" fmla="*/ 158160 w 2005245"/>
              <a:gd name="connsiteY121" fmla="*/ 1458061 h 1971094"/>
              <a:gd name="connsiteX122" fmla="*/ 192996 w 2005245"/>
              <a:gd name="connsiteY122" fmla="*/ 1462521 h 1971094"/>
              <a:gd name="connsiteX123" fmla="*/ 203167 w 2005245"/>
              <a:gd name="connsiteY123" fmla="*/ 1468399 h 1971094"/>
              <a:gd name="connsiteX124" fmla="*/ 286737 w 2005245"/>
              <a:gd name="connsiteY124" fmla="*/ 1410353 h 1971094"/>
              <a:gd name="connsiteX125" fmla="*/ 445291 w 2005245"/>
              <a:gd name="connsiteY125" fmla="*/ 1300226 h 1971094"/>
              <a:gd name="connsiteX126" fmla="*/ 447747 w 2005245"/>
              <a:gd name="connsiteY126" fmla="*/ 1298520 h 1971094"/>
              <a:gd name="connsiteX127" fmla="*/ 432791 w 2005245"/>
              <a:gd name="connsiteY127" fmla="*/ 1271935 h 1971094"/>
              <a:gd name="connsiteX128" fmla="*/ 395038 w 2005245"/>
              <a:gd name="connsiteY128" fmla="*/ 1155569 h 1971094"/>
              <a:gd name="connsiteX129" fmla="*/ 384460 w 2005245"/>
              <a:gd name="connsiteY129" fmla="*/ 1056180 h 1971094"/>
              <a:gd name="connsiteX130" fmla="*/ 359314 w 2005245"/>
              <a:gd name="connsiteY130" fmla="*/ 1057695 h 1971094"/>
              <a:gd name="connsiteX131" fmla="*/ 187681 w 2005245"/>
              <a:gd name="connsiteY131" fmla="*/ 1068033 h 1971094"/>
              <a:gd name="connsiteX132" fmla="*/ 169755 w 2005245"/>
              <a:gd name="connsiteY132" fmla="*/ 1063821 h 1971094"/>
              <a:gd name="connsiteX133" fmla="*/ 163373 w 2005245"/>
              <a:gd name="connsiteY133" fmla="*/ 1059289 h 1971094"/>
              <a:gd name="connsiteX134" fmla="*/ 163312 w 2005245"/>
              <a:gd name="connsiteY134" fmla="*/ 1059528 h 1971094"/>
              <a:gd name="connsiteX135" fmla="*/ 74391 w 2005245"/>
              <a:gd name="connsiteY135" fmla="*/ 1103466 h 1971094"/>
              <a:gd name="connsiteX136" fmla="*/ 0 w 2005245"/>
              <a:gd name="connsiteY136" fmla="*/ 977000 h 1971094"/>
              <a:gd name="connsiteX137" fmla="*/ 87874 w 2005245"/>
              <a:gd name="connsiteY137" fmla="*/ 920510 h 1971094"/>
              <a:gd name="connsiteX138" fmla="*/ 126465 w 2005245"/>
              <a:gd name="connsiteY138" fmla="*/ 932366 h 1971094"/>
              <a:gd name="connsiteX139" fmla="*/ 176680 w 2005245"/>
              <a:gd name="connsiteY139" fmla="*/ 961192 h 1971094"/>
              <a:gd name="connsiteX140" fmla="*/ 177142 w 2005245"/>
              <a:gd name="connsiteY140" fmla="*/ 963462 h 1971094"/>
              <a:gd name="connsiteX141" fmla="*/ 187681 w 2005245"/>
              <a:gd name="connsiteY141" fmla="*/ 961842 h 1971094"/>
              <a:gd name="connsiteX142" fmla="*/ 376298 w 2005245"/>
              <a:gd name="connsiteY142" fmla="*/ 950481 h 1971094"/>
              <a:gd name="connsiteX143" fmla="*/ 389984 w 2005245"/>
              <a:gd name="connsiteY143" fmla="*/ 949657 h 1971094"/>
              <a:gd name="connsiteX144" fmla="*/ 395038 w 2005245"/>
              <a:gd name="connsiteY144" fmla="*/ 898332 h 1971094"/>
              <a:gd name="connsiteX145" fmla="*/ 432791 w 2005245"/>
              <a:gd name="connsiteY145" fmla="*/ 775083 h 1971094"/>
              <a:gd name="connsiteX146" fmla="*/ 463558 w 2005245"/>
              <a:gd name="connsiteY146" fmla="*/ 718170 h 1971094"/>
              <a:gd name="connsiteX147" fmla="*/ 425260 w 2005245"/>
              <a:gd name="connsiteY147" fmla="*/ 682252 h 1971094"/>
              <a:gd name="connsiteX148" fmla="*/ 266691 w 2005245"/>
              <a:gd name="connsiteY148" fmla="*/ 533536 h 1971094"/>
              <a:gd name="connsiteX149" fmla="*/ 253377 w 2005245"/>
              <a:gd name="connsiteY149" fmla="*/ 514908 h 1971094"/>
              <a:gd name="connsiteX150" fmla="*/ 252720 w 2005245"/>
              <a:gd name="connsiteY150" fmla="*/ 512037 h 1971094"/>
              <a:gd name="connsiteX151" fmla="*/ 250736 w 2005245"/>
              <a:gd name="connsiteY151" fmla="*/ 512479 h 1971094"/>
              <a:gd name="connsiteX152" fmla="*/ 173589 w 2005245"/>
              <a:gd name="connsiteY152" fmla="*/ 429817 h 1971094"/>
              <a:gd name="connsiteX153" fmla="*/ 250736 w 2005245"/>
              <a:gd name="connsiteY153" fmla="*/ 347156 h 1971094"/>
              <a:gd name="connsiteX154" fmla="*/ 304738 w 2005245"/>
              <a:gd name="connsiteY154" fmla="*/ 429817 h 1971094"/>
              <a:gd name="connsiteX155" fmla="*/ 302377 w 2005245"/>
              <a:gd name="connsiteY155" fmla="*/ 451317 h 1971094"/>
              <a:gd name="connsiteX156" fmla="*/ 321920 w 2005245"/>
              <a:gd name="connsiteY156" fmla="*/ 451317 h 1971094"/>
              <a:gd name="connsiteX157" fmla="*/ 500830 w 2005245"/>
              <a:gd name="connsiteY157" fmla="*/ 637754 h 1971094"/>
              <a:gd name="connsiteX158" fmla="*/ 508292 w 2005245"/>
              <a:gd name="connsiteY158" fmla="*/ 645530 h 1971094"/>
              <a:gd name="connsiteX159" fmla="*/ 571811 w 2005245"/>
              <a:gd name="connsiteY159" fmla="*/ 568877 h 1971094"/>
              <a:gd name="connsiteX160" fmla="*/ 667939 w 2005245"/>
              <a:gd name="connsiteY160" fmla="*/ 490510 h 1971094"/>
              <a:gd name="connsiteX161" fmla="*/ 675804 w 2005245"/>
              <a:gd name="connsiteY161" fmla="*/ 486321 h 1971094"/>
              <a:gd name="connsiteX162" fmla="*/ 660146 w 2005245"/>
              <a:gd name="connsiteY162" fmla="*/ 457358 h 1971094"/>
              <a:gd name="connsiteX163" fmla="*/ 625268 w 2005245"/>
              <a:gd name="connsiteY163" fmla="*/ 392844 h 1971094"/>
              <a:gd name="connsiteX164" fmla="*/ 624904 w 2005245"/>
              <a:gd name="connsiteY164" fmla="*/ 392170 h 1971094"/>
              <a:gd name="connsiteX165" fmla="*/ 601746 w 2005245"/>
              <a:gd name="connsiteY165" fmla="*/ 386835 h 1971094"/>
              <a:gd name="connsiteX166" fmla="*/ 545046 w 2005245"/>
              <a:gd name="connsiteY166" fmla="*/ 282687 h 1971094"/>
              <a:gd name="connsiteX167" fmla="*/ 650345 w 2005245"/>
              <a:gd name="connsiteY167" fmla="*/ 208296 h 1971094"/>
              <a:gd name="connsiteX168" fmla="*/ 731345 w 2005245"/>
              <a:gd name="connsiteY168" fmla="*/ 334761 h 1971094"/>
              <a:gd name="connsiteX169" fmla="*/ 713504 w 2005245"/>
              <a:gd name="connsiteY169" fmla="*/ 359820 h 1971094"/>
              <a:gd name="connsiteX170" fmla="*/ 735967 w 2005245"/>
              <a:gd name="connsiteY170" fmla="*/ 402273 h 1971094"/>
              <a:gd name="connsiteX171" fmla="*/ 757436 w 2005245"/>
              <a:gd name="connsiteY171" fmla="*/ 442848 h 1971094"/>
              <a:gd name="connsiteX172" fmla="*/ 778384 w 2005245"/>
              <a:gd name="connsiteY172" fmla="*/ 431693 h 1971094"/>
              <a:gd name="connsiteX173" fmla="*/ 900578 w 2005245"/>
              <a:gd name="connsiteY173" fmla="*/ 394719 h 1971094"/>
              <a:gd name="connsiteX174" fmla="*/ 1029550 w 2005245"/>
              <a:gd name="connsiteY174" fmla="*/ 382120 h 1971094"/>
              <a:gd name="connsiteX175" fmla="*/ 1027434 w 2005245"/>
              <a:gd name="connsiteY175" fmla="*/ 355364 h 1971094"/>
              <a:gd name="connsiteX176" fmla="*/ 1013546 w 2005245"/>
              <a:gd name="connsiteY176" fmla="*/ 179689 h 1971094"/>
              <a:gd name="connsiteX177" fmla="*/ 1012105 w 2005245"/>
              <a:gd name="connsiteY177" fmla="*/ 161463 h 1971094"/>
              <a:gd name="connsiteX178" fmla="*/ 1004586 w 2005245"/>
              <a:gd name="connsiteY178" fmla="*/ 159382 h 1971094"/>
              <a:gd name="connsiteX179" fmla="*/ 972040 w 2005245"/>
              <a:gd name="connsiteY179" fmla="*/ 82661 h 1971094"/>
              <a:gd name="connsiteX180" fmla="*/ 1026043 w 2005245"/>
              <a:gd name="connsiteY180" fmla="*/ 0 h 19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005245" h="1971094">
                <a:moveTo>
                  <a:pt x="1026043" y="0"/>
                </a:moveTo>
                <a:cubicBezTo>
                  <a:pt x="1072331" y="0"/>
                  <a:pt x="1103189" y="49597"/>
                  <a:pt x="1103189" y="82661"/>
                </a:cubicBezTo>
                <a:cubicBezTo>
                  <a:pt x="1103189" y="107460"/>
                  <a:pt x="1095474" y="128125"/>
                  <a:pt x="1081974" y="142591"/>
                </a:cubicBezTo>
                <a:lnTo>
                  <a:pt x="1080136" y="143858"/>
                </a:lnTo>
                <a:lnTo>
                  <a:pt x="1081077" y="155764"/>
                </a:lnTo>
                <a:cubicBezTo>
                  <a:pt x="1089658" y="264294"/>
                  <a:pt x="1095021" y="332126"/>
                  <a:pt x="1098373" y="374520"/>
                </a:cubicBezTo>
                <a:lnTo>
                  <a:pt x="1099509" y="388899"/>
                </a:lnTo>
                <a:lnTo>
                  <a:pt x="1155566" y="394719"/>
                </a:lnTo>
                <a:cubicBezTo>
                  <a:pt x="1195721" y="403148"/>
                  <a:pt x="1234668" y="415600"/>
                  <a:pt x="1271932" y="431693"/>
                </a:cubicBezTo>
                <a:lnTo>
                  <a:pt x="1281982" y="437255"/>
                </a:lnTo>
                <a:lnTo>
                  <a:pt x="1293783" y="391160"/>
                </a:lnTo>
                <a:cubicBezTo>
                  <a:pt x="1319210" y="291839"/>
                  <a:pt x="1319210" y="291839"/>
                  <a:pt x="1319210" y="291839"/>
                </a:cubicBezTo>
                <a:cubicBezTo>
                  <a:pt x="1319210" y="279635"/>
                  <a:pt x="1330369" y="267430"/>
                  <a:pt x="1345247" y="258277"/>
                </a:cubicBezTo>
                <a:lnTo>
                  <a:pt x="1355493" y="253590"/>
                </a:lnTo>
                <a:lnTo>
                  <a:pt x="1353923" y="239155"/>
                </a:lnTo>
                <a:cubicBezTo>
                  <a:pt x="1353923" y="185152"/>
                  <a:pt x="1375619" y="138864"/>
                  <a:pt x="1426243" y="138864"/>
                </a:cubicBezTo>
                <a:cubicBezTo>
                  <a:pt x="1469634" y="138864"/>
                  <a:pt x="1520258" y="185152"/>
                  <a:pt x="1520258" y="239155"/>
                </a:cubicBezTo>
                <a:cubicBezTo>
                  <a:pt x="1520258" y="293157"/>
                  <a:pt x="1469634" y="339445"/>
                  <a:pt x="1426243" y="339445"/>
                </a:cubicBezTo>
                <a:lnTo>
                  <a:pt x="1406514" y="334566"/>
                </a:lnTo>
                <a:lnTo>
                  <a:pt x="1398896" y="369178"/>
                </a:lnTo>
                <a:cubicBezTo>
                  <a:pt x="1393916" y="391805"/>
                  <a:pt x="1389247" y="413017"/>
                  <a:pt x="1384869" y="432903"/>
                </a:cubicBezTo>
                <a:lnTo>
                  <a:pt x="1372842" y="487544"/>
                </a:lnTo>
                <a:lnTo>
                  <a:pt x="1378201" y="490510"/>
                </a:lnTo>
                <a:cubicBezTo>
                  <a:pt x="1411625" y="513502"/>
                  <a:pt x="1442893" y="539752"/>
                  <a:pt x="1471529" y="568877"/>
                </a:cubicBezTo>
                <a:lnTo>
                  <a:pt x="1527493" y="637892"/>
                </a:lnTo>
                <a:lnTo>
                  <a:pt x="1527493" y="609452"/>
                </a:lnTo>
                <a:cubicBezTo>
                  <a:pt x="1666247" y="464803"/>
                  <a:pt x="1718279" y="410560"/>
                  <a:pt x="1737792" y="390219"/>
                </a:cubicBezTo>
                <a:lnTo>
                  <a:pt x="1739287" y="388660"/>
                </a:lnTo>
                <a:lnTo>
                  <a:pt x="1755856" y="358169"/>
                </a:lnTo>
                <a:cubicBezTo>
                  <a:pt x="1769960" y="338023"/>
                  <a:pt x="1786234" y="327175"/>
                  <a:pt x="1809018" y="327692"/>
                </a:cubicBezTo>
                <a:cubicBezTo>
                  <a:pt x="1820410" y="327950"/>
                  <a:pt x="1833429" y="331049"/>
                  <a:pt x="1848618" y="337248"/>
                </a:cubicBezTo>
                <a:cubicBezTo>
                  <a:pt x="1874656" y="337248"/>
                  <a:pt x="1900695" y="362044"/>
                  <a:pt x="1900695" y="419899"/>
                </a:cubicBezTo>
                <a:cubicBezTo>
                  <a:pt x="1874656" y="444695"/>
                  <a:pt x="1848618" y="477755"/>
                  <a:pt x="1813900" y="477755"/>
                </a:cubicBezTo>
                <a:lnTo>
                  <a:pt x="1787448" y="470458"/>
                </a:lnTo>
                <a:lnTo>
                  <a:pt x="1758444" y="500694"/>
                </a:lnTo>
                <a:cubicBezTo>
                  <a:pt x="1609717" y="655739"/>
                  <a:pt x="1609717" y="655739"/>
                  <a:pt x="1609717" y="655739"/>
                </a:cubicBezTo>
                <a:cubicBezTo>
                  <a:pt x="1597383" y="671168"/>
                  <a:pt x="1585050" y="678883"/>
                  <a:pt x="1571689" y="682740"/>
                </a:cubicBezTo>
                <a:lnTo>
                  <a:pt x="1559360" y="683816"/>
                </a:lnTo>
                <a:lnTo>
                  <a:pt x="1607979" y="775083"/>
                </a:lnTo>
                <a:cubicBezTo>
                  <a:pt x="1624194" y="814183"/>
                  <a:pt x="1636830" y="855393"/>
                  <a:pt x="1645411" y="898332"/>
                </a:cubicBezTo>
                <a:lnTo>
                  <a:pt x="1646380" y="908201"/>
                </a:lnTo>
                <a:lnTo>
                  <a:pt x="1694283" y="901960"/>
                </a:lnTo>
                <a:cubicBezTo>
                  <a:pt x="1751207" y="894545"/>
                  <a:pt x="1773977" y="891579"/>
                  <a:pt x="1783085" y="890392"/>
                </a:cubicBezTo>
                <a:lnTo>
                  <a:pt x="1788149" y="889732"/>
                </a:lnTo>
                <a:lnTo>
                  <a:pt x="1788836" y="888043"/>
                </a:lnTo>
                <a:cubicBezTo>
                  <a:pt x="1801373" y="866655"/>
                  <a:pt x="1820660" y="848058"/>
                  <a:pt x="1847661" y="833179"/>
                </a:cubicBezTo>
                <a:cubicBezTo>
                  <a:pt x="1893949" y="833179"/>
                  <a:pt x="1947951" y="862936"/>
                  <a:pt x="1971095" y="907570"/>
                </a:cubicBezTo>
                <a:cubicBezTo>
                  <a:pt x="1971095" y="959644"/>
                  <a:pt x="1947951" y="1011718"/>
                  <a:pt x="1893949" y="1034036"/>
                </a:cubicBezTo>
                <a:cubicBezTo>
                  <a:pt x="1859233" y="1034036"/>
                  <a:pt x="1820177" y="1021482"/>
                  <a:pt x="1793055" y="993236"/>
                </a:cubicBezTo>
                <a:lnTo>
                  <a:pt x="1776303" y="968271"/>
                </a:lnTo>
                <a:lnTo>
                  <a:pt x="1739966" y="974650"/>
                </a:lnTo>
                <a:cubicBezTo>
                  <a:pt x="1718753" y="978374"/>
                  <a:pt x="1698865" y="981866"/>
                  <a:pt x="1680221" y="985139"/>
                </a:cubicBezTo>
                <a:lnTo>
                  <a:pt x="1654373" y="989677"/>
                </a:lnTo>
                <a:lnTo>
                  <a:pt x="1658521" y="1031953"/>
                </a:lnTo>
                <a:cubicBezTo>
                  <a:pt x="1658521" y="1074051"/>
                  <a:pt x="1653993" y="1115414"/>
                  <a:pt x="1645411" y="1155569"/>
                </a:cubicBezTo>
                <a:lnTo>
                  <a:pt x="1625926" y="1216143"/>
                </a:lnTo>
                <a:lnTo>
                  <a:pt x="1642186" y="1221134"/>
                </a:lnTo>
                <a:cubicBezTo>
                  <a:pt x="1767822" y="1259698"/>
                  <a:pt x="1834828" y="1280265"/>
                  <a:pt x="1870565" y="1291235"/>
                </a:cubicBezTo>
                <a:lnTo>
                  <a:pt x="1884150" y="1295404"/>
                </a:lnTo>
                <a:lnTo>
                  <a:pt x="1885659" y="1293920"/>
                </a:lnTo>
                <a:cubicBezTo>
                  <a:pt x="1895732" y="1288109"/>
                  <a:pt x="1908130" y="1284493"/>
                  <a:pt x="1922594" y="1284493"/>
                </a:cubicBezTo>
                <a:cubicBezTo>
                  <a:pt x="1947389" y="1284493"/>
                  <a:pt x="2005245" y="1309288"/>
                  <a:pt x="2005245" y="1342349"/>
                </a:cubicBezTo>
                <a:cubicBezTo>
                  <a:pt x="2005245" y="1391939"/>
                  <a:pt x="1980450" y="1416735"/>
                  <a:pt x="1947389" y="1416735"/>
                </a:cubicBezTo>
                <a:cubicBezTo>
                  <a:pt x="1910196" y="1441530"/>
                  <a:pt x="1882302" y="1429132"/>
                  <a:pt x="1870679" y="1400463"/>
                </a:cubicBezTo>
                <a:lnTo>
                  <a:pt x="1866337" y="1376114"/>
                </a:lnTo>
                <a:lnTo>
                  <a:pt x="1773582" y="1340174"/>
                </a:lnTo>
                <a:cubicBezTo>
                  <a:pt x="1693551" y="1309165"/>
                  <a:pt x="1643532" y="1289784"/>
                  <a:pt x="1612270" y="1277671"/>
                </a:cubicBezTo>
                <a:lnTo>
                  <a:pt x="1606120" y="1275288"/>
                </a:lnTo>
                <a:lnTo>
                  <a:pt x="1549070" y="1378204"/>
                </a:lnTo>
                <a:lnTo>
                  <a:pt x="1528906" y="1402473"/>
                </a:lnTo>
                <a:lnTo>
                  <a:pt x="1578847" y="1455724"/>
                </a:lnTo>
                <a:cubicBezTo>
                  <a:pt x="1727563" y="1614292"/>
                  <a:pt x="1727563" y="1614292"/>
                  <a:pt x="1727563" y="1614292"/>
                </a:cubicBezTo>
                <a:lnTo>
                  <a:pt x="1727563" y="1619495"/>
                </a:lnTo>
                <a:lnTo>
                  <a:pt x="1757623" y="1612164"/>
                </a:lnTo>
                <a:cubicBezTo>
                  <a:pt x="1790578" y="1611390"/>
                  <a:pt x="1805224" y="1636188"/>
                  <a:pt x="1805224" y="1679585"/>
                </a:cubicBezTo>
                <a:cubicBezTo>
                  <a:pt x="1831263" y="1704384"/>
                  <a:pt x="1805224" y="1762247"/>
                  <a:pt x="1753147" y="1762247"/>
                </a:cubicBezTo>
                <a:cubicBezTo>
                  <a:pt x="1718430" y="1762247"/>
                  <a:pt x="1666353" y="1729182"/>
                  <a:pt x="1666353" y="1704384"/>
                </a:cubicBezTo>
                <a:lnTo>
                  <a:pt x="1670393" y="1670688"/>
                </a:lnTo>
                <a:lnTo>
                  <a:pt x="1670010" y="1669521"/>
                </a:lnTo>
                <a:cubicBezTo>
                  <a:pt x="1586764" y="1580760"/>
                  <a:pt x="1534735" y="1525284"/>
                  <a:pt x="1502217" y="1490611"/>
                </a:cubicBezTo>
                <a:lnTo>
                  <a:pt x="1477539" y="1464298"/>
                </a:lnTo>
                <a:lnTo>
                  <a:pt x="1471529" y="1471532"/>
                </a:lnTo>
                <a:cubicBezTo>
                  <a:pt x="1442893" y="1500168"/>
                  <a:pt x="1411625" y="1526173"/>
                  <a:pt x="1378201" y="1549073"/>
                </a:cubicBezTo>
                <a:lnTo>
                  <a:pt x="1303050" y="1590732"/>
                </a:lnTo>
                <a:lnTo>
                  <a:pt x="1310444" y="1625218"/>
                </a:lnTo>
                <a:cubicBezTo>
                  <a:pt x="1322161" y="1679865"/>
                  <a:pt x="1329972" y="1716297"/>
                  <a:pt x="1335179" y="1740584"/>
                </a:cubicBezTo>
                <a:lnTo>
                  <a:pt x="1338221" y="1754770"/>
                </a:lnTo>
                <a:lnTo>
                  <a:pt x="1365705" y="1768575"/>
                </a:lnTo>
                <a:cubicBezTo>
                  <a:pt x="1380583" y="1784005"/>
                  <a:pt x="1386162" y="1809077"/>
                  <a:pt x="1386162" y="1836079"/>
                </a:cubicBezTo>
                <a:cubicBezTo>
                  <a:pt x="1415919" y="1890081"/>
                  <a:pt x="1363845" y="1936369"/>
                  <a:pt x="1311771" y="1936369"/>
                </a:cubicBezTo>
                <a:cubicBezTo>
                  <a:pt x="1267136" y="1936369"/>
                  <a:pt x="1215062" y="1913225"/>
                  <a:pt x="1215062" y="1859223"/>
                </a:cubicBezTo>
                <a:cubicBezTo>
                  <a:pt x="1215062" y="1839936"/>
                  <a:pt x="1216457" y="1824025"/>
                  <a:pt x="1219363" y="1811006"/>
                </a:cubicBezTo>
                <a:lnTo>
                  <a:pt x="1224449" y="1799264"/>
                </a:lnTo>
                <a:lnTo>
                  <a:pt x="1214282" y="1751843"/>
                </a:lnTo>
                <a:cubicBezTo>
                  <a:pt x="1205700" y="1711818"/>
                  <a:pt x="1198192" y="1676797"/>
                  <a:pt x="1191621" y="1646153"/>
                </a:cubicBezTo>
                <a:lnTo>
                  <a:pt x="1189147" y="1634612"/>
                </a:lnTo>
                <a:lnTo>
                  <a:pt x="1155566" y="1645414"/>
                </a:lnTo>
                <a:cubicBezTo>
                  <a:pt x="1115411" y="1653996"/>
                  <a:pt x="1074048" y="1658524"/>
                  <a:pt x="1031950" y="1658524"/>
                </a:cubicBezTo>
                <a:cubicBezTo>
                  <a:pt x="986915" y="1658524"/>
                  <a:pt x="942982" y="1653996"/>
                  <a:pt x="900578" y="1645414"/>
                </a:cubicBezTo>
                <a:lnTo>
                  <a:pt x="873804" y="1637213"/>
                </a:lnTo>
                <a:lnTo>
                  <a:pt x="861358" y="1668219"/>
                </a:lnTo>
                <a:cubicBezTo>
                  <a:pt x="831064" y="1743691"/>
                  <a:pt x="810172" y="1795740"/>
                  <a:pt x="795764" y="1831637"/>
                </a:cubicBezTo>
                <a:lnTo>
                  <a:pt x="781497" y="1867179"/>
                </a:lnTo>
                <a:lnTo>
                  <a:pt x="785575" y="1872491"/>
                </a:lnTo>
                <a:cubicBezTo>
                  <a:pt x="788829" y="1879001"/>
                  <a:pt x="790758" y="1886233"/>
                  <a:pt x="790758" y="1893948"/>
                </a:cubicBezTo>
                <a:cubicBezTo>
                  <a:pt x="790758" y="1940236"/>
                  <a:pt x="759900" y="1971094"/>
                  <a:pt x="736756" y="1971094"/>
                </a:cubicBezTo>
                <a:cubicBezTo>
                  <a:pt x="690468" y="1971094"/>
                  <a:pt x="659609" y="1940236"/>
                  <a:pt x="659609" y="1893948"/>
                </a:cubicBezTo>
                <a:cubicBezTo>
                  <a:pt x="659609" y="1870804"/>
                  <a:pt x="676967" y="1851999"/>
                  <a:pt x="705174" y="1844043"/>
                </a:cubicBezTo>
                <a:lnTo>
                  <a:pt x="729056" y="1840944"/>
                </a:lnTo>
                <a:lnTo>
                  <a:pt x="750561" y="1770885"/>
                </a:lnTo>
                <a:cubicBezTo>
                  <a:pt x="767358" y="1716163"/>
                  <a:pt x="779955" y="1675121"/>
                  <a:pt x="789404" y="1644340"/>
                </a:cubicBezTo>
                <a:lnTo>
                  <a:pt x="798657" y="1614193"/>
                </a:lnTo>
                <a:lnTo>
                  <a:pt x="778384" y="1607982"/>
                </a:lnTo>
                <a:cubicBezTo>
                  <a:pt x="700552" y="1575552"/>
                  <a:pt x="630552" y="1528804"/>
                  <a:pt x="571811" y="1471532"/>
                </a:cubicBezTo>
                <a:lnTo>
                  <a:pt x="493231" y="1378980"/>
                </a:lnTo>
                <a:lnTo>
                  <a:pt x="453658" y="1401553"/>
                </a:lnTo>
                <a:cubicBezTo>
                  <a:pt x="320551" y="1477480"/>
                  <a:pt x="266406" y="1508366"/>
                  <a:pt x="244380" y="1520929"/>
                </a:cubicBezTo>
                <a:lnTo>
                  <a:pt x="234220" y="1526724"/>
                </a:lnTo>
                <a:lnTo>
                  <a:pt x="235306" y="1535208"/>
                </a:lnTo>
                <a:cubicBezTo>
                  <a:pt x="235306" y="1558352"/>
                  <a:pt x="212162" y="1589210"/>
                  <a:pt x="158160" y="1589210"/>
                </a:cubicBezTo>
                <a:cubicBezTo>
                  <a:pt x="135016" y="1589210"/>
                  <a:pt x="104157" y="1558352"/>
                  <a:pt x="104157" y="1535208"/>
                </a:cubicBezTo>
                <a:cubicBezTo>
                  <a:pt x="104157" y="1481205"/>
                  <a:pt x="135016" y="1458061"/>
                  <a:pt x="158160" y="1458061"/>
                </a:cubicBezTo>
                <a:cubicBezTo>
                  <a:pt x="171661" y="1458061"/>
                  <a:pt x="183232" y="1459508"/>
                  <a:pt x="192996" y="1462521"/>
                </a:cubicBezTo>
                <a:lnTo>
                  <a:pt x="203167" y="1468399"/>
                </a:lnTo>
                <a:lnTo>
                  <a:pt x="286737" y="1410353"/>
                </a:lnTo>
                <a:cubicBezTo>
                  <a:pt x="377340" y="1347423"/>
                  <a:pt x="422641" y="1315958"/>
                  <a:pt x="445291" y="1300226"/>
                </a:cubicBezTo>
                <a:lnTo>
                  <a:pt x="447747" y="1298520"/>
                </a:lnTo>
                <a:lnTo>
                  <a:pt x="432791" y="1271935"/>
                </a:lnTo>
                <a:cubicBezTo>
                  <a:pt x="416392" y="1234671"/>
                  <a:pt x="403665" y="1195724"/>
                  <a:pt x="395038" y="1155569"/>
                </a:cubicBezTo>
                <a:lnTo>
                  <a:pt x="384460" y="1056180"/>
                </a:lnTo>
                <a:lnTo>
                  <a:pt x="359314" y="1057695"/>
                </a:lnTo>
                <a:cubicBezTo>
                  <a:pt x="187681" y="1068033"/>
                  <a:pt x="187681" y="1068033"/>
                  <a:pt x="187681" y="1068033"/>
                </a:cubicBezTo>
                <a:cubicBezTo>
                  <a:pt x="181579" y="1068033"/>
                  <a:pt x="175476" y="1066501"/>
                  <a:pt x="169755" y="1063821"/>
                </a:cubicBezTo>
                <a:lnTo>
                  <a:pt x="163373" y="1059289"/>
                </a:lnTo>
                <a:lnTo>
                  <a:pt x="163312" y="1059528"/>
                </a:lnTo>
                <a:cubicBezTo>
                  <a:pt x="148318" y="1086728"/>
                  <a:pt x="113447" y="1103466"/>
                  <a:pt x="74391" y="1103466"/>
                </a:cubicBezTo>
                <a:cubicBezTo>
                  <a:pt x="22317" y="1073709"/>
                  <a:pt x="0" y="1029074"/>
                  <a:pt x="0" y="977000"/>
                </a:cubicBezTo>
                <a:cubicBezTo>
                  <a:pt x="16738" y="943525"/>
                  <a:pt x="50214" y="918417"/>
                  <a:pt x="87874" y="920510"/>
                </a:cubicBezTo>
                <a:cubicBezTo>
                  <a:pt x="100428" y="921207"/>
                  <a:pt x="113447" y="924927"/>
                  <a:pt x="126465" y="932366"/>
                </a:cubicBezTo>
                <a:cubicBezTo>
                  <a:pt x="148783" y="932366"/>
                  <a:pt x="167381" y="943525"/>
                  <a:pt x="176680" y="961192"/>
                </a:cubicBezTo>
                <a:lnTo>
                  <a:pt x="177142" y="963462"/>
                </a:lnTo>
                <a:lnTo>
                  <a:pt x="187681" y="961842"/>
                </a:lnTo>
                <a:cubicBezTo>
                  <a:pt x="263962" y="957247"/>
                  <a:pt x="325941" y="953514"/>
                  <a:pt x="376298" y="950481"/>
                </a:cubicBezTo>
                <a:lnTo>
                  <a:pt x="389984" y="949657"/>
                </a:lnTo>
                <a:lnTo>
                  <a:pt x="395038" y="898332"/>
                </a:lnTo>
                <a:cubicBezTo>
                  <a:pt x="403665" y="855393"/>
                  <a:pt x="416392" y="814183"/>
                  <a:pt x="432791" y="775083"/>
                </a:cubicBezTo>
                <a:lnTo>
                  <a:pt x="463558" y="718170"/>
                </a:lnTo>
                <a:lnTo>
                  <a:pt x="425260" y="682252"/>
                </a:lnTo>
                <a:cubicBezTo>
                  <a:pt x="266691" y="533536"/>
                  <a:pt x="266691" y="533536"/>
                  <a:pt x="266691" y="533536"/>
                </a:cubicBezTo>
                <a:cubicBezTo>
                  <a:pt x="260774" y="527370"/>
                  <a:pt x="256335" y="521203"/>
                  <a:pt x="253377" y="514908"/>
                </a:cubicBezTo>
                <a:lnTo>
                  <a:pt x="252720" y="512037"/>
                </a:lnTo>
                <a:lnTo>
                  <a:pt x="250736" y="512479"/>
                </a:lnTo>
                <a:cubicBezTo>
                  <a:pt x="204448" y="512479"/>
                  <a:pt x="173589" y="487680"/>
                  <a:pt x="173589" y="429817"/>
                </a:cubicBezTo>
                <a:cubicBezTo>
                  <a:pt x="173589" y="405019"/>
                  <a:pt x="204448" y="347156"/>
                  <a:pt x="250736" y="347156"/>
                </a:cubicBezTo>
                <a:cubicBezTo>
                  <a:pt x="281594" y="347156"/>
                  <a:pt x="304738" y="405019"/>
                  <a:pt x="304738" y="429817"/>
                </a:cubicBezTo>
                <a:lnTo>
                  <a:pt x="302377" y="451317"/>
                </a:lnTo>
                <a:lnTo>
                  <a:pt x="321920" y="451317"/>
                </a:lnTo>
                <a:cubicBezTo>
                  <a:pt x="410682" y="543813"/>
                  <a:pt x="466158" y="601623"/>
                  <a:pt x="500830" y="637754"/>
                </a:cubicBezTo>
                <a:lnTo>
                  <a:pt x="508292" y="645530"/>
                </a:lnTo>
                <a:lnTo>
                  <a:pt x="571811" y="568877"/>
                </a:lnTo>
                <a:cubicBezTo>
                  <a:pt x="601182" y="539752"/>
                  <a:pt x="633367" y="513502"/>
                  <a:pt x="667939" y="490510"/>
                </a:cubicBezTo>
                <a:lnTo>
                  <a:pt x="675804" y="486321"/>
                </a:lnTo>
                <a:lnTo>
                  <a:pt x="660146" y="457358"/>
                </a:lnTo>
                <a:cubicBezTo>
                  <a:pt x="632718" y="406624"/>
                  <a:pt x="626623" y="395350"/>
                  <a:pt x="625268" y="392844"/>
                </a:cubicBezTo>
                <a:lnTo>
                  <a:pt x="624904" y="392170"/>
                </a:lnTo>
                <a:lnTo>
                  <a:pt x="601746" y="386835"/>
                </a:lnTo>
                <a:cubicBezTo>
                  <a:pt x="545046" y="386835"/>
                  <a:pt x="520746" y="334761"/>
                  <a:pt x="545046" y="282687"/>
                </a:cubicBezTo>
                <a:cubicBezTo>
                  <a:pt x="545046" y="238053"/>
                  <a:pt x="601746" y="208296"/>
                  <a:pt x="650345" y="208296"/>
                </a:cubicBezTo>
                <a:cubicBezTo>
                  <a:pt x="707045" y="238053"/>
                  <a:pt x="755645" y="282687"/>
                  <a:pt x="731345" y="334761"/>
                </a:cubicBezTo>
                <a:lnTo>
                  <a:pt x="713504" y="359820"/>
                </a:lnTo>
                <a:lnTo>
                  <a:pt x="735967" y="402273"/>
                </a:lnTo>
                <a:lnTo>
                  <a:pt x="757436" y="442848"/>
                </a:lnTo>
                <a:lnTo>
                  <a:pt x="778384" y="431693"/>
                </a:lnTo>
                <a:cubicBezTo>
                  <a:pt x="817300" y="415600"/>
                  <a:pt x="858174" y="403148"/>
                  <a:pt x="900578" y="394719"/>
                </a:cubicBezTo>
                <a:lnTo>
                  <a:pt x="1029550" y="382120"/>
                </a:lnTo>
                <a:lnTo>
                  <a:pt x="1027434" y="355364"/>
                </a:lnTo>
                <a:cubicBezTo>
                  <a:pt x="1021020" y="274231"/>
                  <a:pt x="1016596" y="218278"/>
                  <a:pt x="1013546" y="179689"/>
                </a:cubicBezTo>
                <a:lnTo>
                  <a:pt x="1012105" y="161463"/>
                </a:lnTo>
                <a:lnTo>
                  <a:pt x="1004586" y="159382"/>
                </a:lnTo>
                <a:cubicBezTo>
                  <a:pt x="985059" y="147757"/>
                  <a:pt x="972040" y="119859"/>
                  <a:pt x="972040" y="82661"/>
                </a:cubicBezTo>
                <a:cubicBezTo>
                  <a:pt x="972040" y="49597"/>
                  <a:pt x="995184" y="0"/>
                  <a:pt x="1026043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67" name="Freeform 394">
            <a:extLst>
              <a:ext uri="{FF2B5EF4-FFF2-40B4-BE49-F238E27FC236}">
                <a16:creationId xmlns:a16="http://schemas.microsoft.com/office/drawing/2014/main" id="{04259453-6E1D-D341-8DAE-8DE48B99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0287" y="1"/>
            <a:ext cx="8567364" cy="2092882"/>
          </a:xfrm>
          <a:custGeom>
            <a:avLst/>
            <a:gdLst>
              <a:gd name="T0" fmla="*/ 1659 w 1660"/>
              <a:gd name="T1" fmla="*/ 446 h 447"/>
              <a:gd name="T2" fmla="*/ 1659 w 1660"/>
              <a:gd name="T3" fmla="*/ 446 h 447"/>
              <a:gd name="T4" fmla="*/ 272 w 1660"/>
              <a:gd name="T5" fmla="*/ 446 h 447"/>
              <a:gd name="T6" fmla="*/ 0 w 1660"/>
              <a:gd name="T7" fmla="*/ 173 h 447"/>
              <a:gd name="T8" fmla="*/ 0 w 1660"/>
              <a:gd name="T9" fmla="*/ 0 h 447"/>
              <a:gd name="T10" fmla="*/ 1659 w 1660"/>
              <a:gd name="T11" fmla="*/ 0 h 447"/>
              <a:gd name="T12" fmla="*/ 1659 w 1660"/>
              <a:gd name="T1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447">
                <a:moveTo>
                  <a:pt x="1659" y="446"/>
                </a:moveTo>
                <a:lnTo>
                  <a:pt x="1659" y="446"/>
                </a:lnTo>
                <a:cubicBezTo>
                  <a:pt x="272" y="446"/>
                  <a:pt x="272" y="446"/>
                  <a:pt x="272" y="446"/>
                </a:cubicBezTo>
                <a:cubicBezTo>
                  <a:pt x="123" y="446"/>
                  <a:pt x="0" y="323"/>
                  <a:pt x="0" y="173"/>
                </a:cubicBezTo>
                <a:cubicBezTo>
                  <a:pt x="0" y="0"/>
                  <a:pt x="0" y="0"/>
                  <a:pt x="0" y="0"/>
                </a:cubicBezTo>
                <a:cubicBezTo>
                  <a:pt x="1659" y="0"/>
                  <a:pt x="1659" y="0"/>
                  <a:pt x="1659" y="0"/>
                </a:cubicBezTo>
                <a:lnTo>
                  <a:pt x="1659" y="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4BB8D71-3F2E-B64C-9953-98B3586C9976}"/>
              </a:ext>
            </a:extLst>
          </p:cNvPr>
          <p:cNvSpPr txBox="1"/>
          <p:nvPr/>
        </p:nvSpPr>
        <p:spPr>
          <a:xfrm flipH="1">
            <a:off x="16807704" y="758001"/>
            <a:ext cx="657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2942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0278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know how it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spreads</a:t>
            </a: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A7EFF52E-91D9-874D-9261-A4184A66187D}"/>
              </a:ext>
            </a:extLst>
          </p:cNvPr>
          <p:cNvSpPr/>
          <p:nvPr/>
        </p:nvSpPr>
        <p:spPr>
          <a:xfrm flipH="1">
            <a:off x="13807440" y="3517762"/>
            <a:ext cx="10570210" cy="8926676"/>
          </a:xfrm>
          <a:custGeom>
            <a:avLst/>
            <a:gdLst>
              <a:gd name="connsiteX0" fmla="*/ 9082401 w 10570210"/>
              <a:gd name="connsiteY0" fmla="*/ 0 h 8926676"/>
              <a:gd name="connsiteX1" fmla="*/ 0 w 10570210"/>
              <a:gd name="connsiteY1" fmla="*/ 0 h 8926676"/>
              <a:gd name="connsiteX2" fmla="*/ 0 w 10570210"/>
              <a:gd name="connsiteY2" fmla="*/ 8926676 h 8926676"/>
              <a:gd name="connsiteX3" fmla="*/ 9082401 w 10570210"/>
              <a:gd name="connsiteY3" fmla="*/ 8926676 h 8926676"/>
              <a:gd name="connsiteX4" fmla="*/ 10570210 w 10570210"/>
              <a:gd name="connsiteY4" fmla="*/ 7438867 h 8926676"/>
              <a:gd name="connsiteX5" fmla="*/ 10570210 w 10570210"/>
              <a:gd name="connsiteY5" fmla="*/ 1487810 h 8926676"/>
              <a:gd name="connsiteX6" fmla="*/ 9082401 w 10570210"/>
              <a:gd name="connsiteY6" fmla="*/ 0 h 89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0210" h="8926676">
                <a:moveTo>
                  <a:pt x="9082401" y="0"/>
                </a:moveTo>
                <a:lnTo>
                  <a:pt x="0" y="0"/>
                </a:lnTo>
                <a:lnTo>
                  <a:pt x="0" y="8926676"/>
                </a:lnTo>
                <a:lnTo>
                  <a:pt x="9082401" y="8926676"/>
                </a:lnTo>
                <a:cubicBezTo>
                  <a:pt x="9904095" y="8926676"/>
                  <a:pt x="10570210" y="8260561"/>
                  <a:pt x="10570210" y="7438867"/>
                </a:cubicBezTo>
                <a:lnTo>
                  <a:pt x="10570210" y="1487810"/>
                </a:lnTo>
                <a:cubicBezTo>
                  <a:pt x="10570210" y="666115"/>
                  <a:pt x="9904095" y="0"/>
                  <a:pt x="90824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C0AE6-8585-D440-A6BB-67F34A1E235D}"/>
              </a:ext>
            </a:extLst>
          </p:cNvPr>
          <p:cNvGrpSpPr/>
          <p:nvPr/>
        </p:nvGrpSpPr>
        <p:grpSpPr>
          <a:xfrm>
            <a:off x="15341752" y="5030745"/>
            <a:ext cx="7562899" cy="5900709"/>
            <a:chOff x="15341752" y="5662021"/>
            <a:chExt cx="7562899" cy="5900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900312-1CF1-424D-9B83-5352F404E11D}"/>
                </a:ext>
              </a:extLst>
            </p:cNvPr>
            <p:cNvGrpSpPr/>
            <p:nvPr/>
          </p:nvGrpSpPr>
          <p:grpSpPr>
            <a:xfrm>
              <a:off x="15341752" y="8849111"/>
              <a:ext cx="7562899" cy="2713619"/>
              <a:chOff x="1472999" y="9078713"/>
              <a:chExt cx="7562899" cy="2713619"/>
            </a:xfrm>
          </p:grpSpPr>
          <p:sp>
            <p:nvSpPr>
              <p:cNvPr id="142" name="Rectángulo 6">
                <a:extLst>
                  <a:ext uri="{FF2B5EF4-FFF2-40B4-BE49-F238E27FC236}">
                    <a16:creationId xmlns:a16="http://schemas.microsoft.com/office/drawing/2014/main" id="{3C12D2A3-EC7E-524A-B223-E9A28134F421}"/>
                  </a:ext>
                </a:extLst>
              </p:cNvPr>
              <p:cNvSpPr/>
              <p:nvPr/>
            </p:nvSpPr>
            <p:spPr>
              <a:xfrm>
                <a:off x="1473000" y="9078713"/>
                <a:ext cx="75628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4800" b="1" dirty="0">
                    <a:solidFill>
                      <a:srgbClr val="F4EB40"/>
                    </a:solidFill>
                    <a:latin typeface="Montserrat" pitchFamily="2" charset="77"/>
                  </a:rPr>
                  <a:t>stay at home</a:t>
                </a:r>
              </a:p>
            </p:txBody>
          </p:sp>
          <p:sp>
            <p:nvSpPr>
              <p:cNvPr id="143" name="Rectángulo 7">
                <a:extLst>
                  <a:ext uri="{FF2B5EF4-FFF2-40B4-BE49-F238E27FC236}">
                    <a16:creationId xmlns:a16="http://schemas.microsoft.com/office/drawing/2014/main" id="{A8D5BD6E-4B37-0844-B871-C9C5A49A3D9B}"/>
                  </a:ext>
                </a:extLst>
              </p:cNvPr>
              <p:cNvSpPr/>
              <p:nvPr/>
            </p:nvSpPr>
            <p:spPr>
              <a:xfrm>
                <a:off x="1472999" y="10038006"/>
                <a:ext cx="756289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  <a:latin typeface="Muli Light" pitchFamily="2" charset="77"/>
                  </a:rPr>
                  <a:t>The disease causes respiratory illness (like the flu) with symptoms such as  a cough, fever,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B90252-9F4D-0547-BEF9-2CED835DAA35}"/>
                </a:ext>
              </a:extLst>
            </p:cNvPr>
            <p:cNvGrpSpPr/>
            <p:nvPr/>
          </p:nvGrpSpPr>
          <p:grpSpPr>
            <a:xfrm>
              <a:off x="15341752" y="5662021"/>
              <a:ext cx="4558590" cy="1754327"/>
              <a:chOff x="24423971" y="18967593"/>
              <a:chExt cx="4331206" cy="1666821"/>
            </a:xfrm>
          </p:grpSpPr>
          <p:sp>
            <p:nvSpPr>
              <p:cNvPr id="49" name="Freeform 429">
                <a:extLst>
                  <a:ext uri="{FF2B5EF4-FFF2-40B4-BE49-F238E27FC236}">
                    <a16:creationId xmlns:a16="http://schemas.microsoft.com/office/drawing/2014/main" id="{E4AB385F-37CB-8842-A5CE-B8E33844B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3971" y="19624220"/>
                <a:ext cx="4268072" cy="517729"/>
              </a:xfrm>
              <a:custGeom>
                <a:avLst/>
                <a:gdLst>
                  <a:gd name="T0" fmla="*/ 1400 w 1491"/>
                  <a:gd name="T1" fmla="*/ 180 h 181"/>
                  <a:gd name="T2" fmla="*/ 1400 w 1491"/>
                  <a:gd name="T3" fmla="*/ 180 h 181"/>
                  <a:gd name="T4" fmla="*/ 90 w 1491"/>
                  <a:gd name="T5" fmla="*/ 180 h 181"/>
                  <a:gd name="T6" fmla="*/ 0 w 1491"/>
                  <a:gd name="T7" fmla="*/ 90 h 181"/>
                  <a:gd name="T8" fmla="*/ 0 w 1491"/>
                  <a:gd name="T9" fmla="*/ 90 h 181"/>
                  <a:gd name="T10" fmla="*/ 90 w 1491"/>
                  <a:gd name="T11" fmla="*/ 0 h 181"/>
                  <a:gd name="T12" fmla="*/ 1400 w 1491"/>
                  <a:gd name="T13" fmla="*/ 0 h 181"/>
                  <a:gd name="T14" fmla="*/ 1490 w 1491"/>
                  <a:gd name="T15" fmla="*/ 90 h 181"/>
                  <a:gd name="T16" fmla="*/ 1490 w 1491"/>
                  <a:gd name="T17" fmla="*/ 90 h 181"/>
                  <a:gd name="T18" fmla="*/ 1400 w 1491"/>
                  <a:gd name="T19" fmla="*/ 18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1" h="181">
                    <a:moveTo>
                      <a:pt x="1400" y="180"/>
                    </a:moveTo>
                    <a:lnTo>
                      <a:pt x="1400" y="180"/>
                    </a:lnTo>
                    <a:cubicBezTo>
                      <a:pt x="90" y="180"/>
                      <a:pt x="90" y="180"/>
                      <a:pt x="90" y="180"/>
                    </a:cubicBezTo>
                    <a:cubicBezTo>
                      <a:pt x="40" y="180"/>
                      <a:pt x="0" y="140"/>
                      <a:pt x="0" y="90"/>
                    </a:cubicBezTo>
                    <a:lnTo>
                      <a:pt x="0" y="90"/>
                    </a:lnTo>
                    <a:cubicBezTo>
                      <a:pt x="0" y="43"/>
                      <a:pt x="40" y="0"/>
                      <a:pt x="90" y="0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450" y="0"/>
                      <a:pt x="1490" y="43"/>
                      <a:pt x="1490" y="90"/>
                    </a:cubicBezTo>
                    <a:lnTo>
                      <a:pt x="1490" y="90"/>
                    </a:lnTo>
                    <a:cubicBezTo>
                      <a:pt x="1490" y="140"/>
                      <a:pt x="1450" y="180"/>
                      <a:pt x="1400" y="1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30">
                <a:extLst>
                  <a:ext uri="{FF2B5EF4-FFF2-40B4-BE49-F238E27FC236}">
                    <a16:creationId xmlns:a16="http://schemas.microsoft.com/office/drawing/2014/main" id="{BE1CED03-98B6-614A-9DC6-7D61E2B4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3971" y="19548455"/>
                <a:ext cx="4268072" cy="391454"/>
              </a:xfrm>
              <a:custGeom>
                <a:avLst/>
                <a:gdLst>
                  <a:gd name="T0" fmla="*/ 1420 w 1491"/>
                  <a:gd name="T1" fmla="*/ 137 h 138"/>
                  <a:gd name="T2" fmla="*/ 1420 w 1491"/>
                  <a:gd name="T3" fmla="*/ 137 h 138"/>
                  <a:gd name="T4" fmla="*/ 70 w 1491"/>
                  <a:gd name="T5" fmla="*/ 137 h 138"/>
                  <a:gd name="T6" fmla="*/ 0 w 1491"/>
                  <a:gd name="T7" fmla="*/ 70 h 138"/>
                  <a:gd name="T8" fmla="*/ 0 w 1491"/>
                  <a:gd name="T9" fmla="*/ 70 h 138"/>
                  <a:gd name="T10" fmla="*/ 70 w 1491"/>
                  <a:gd name="T11" fmla="*/ 0 h 138"/>
                  <a:gd name="T12" fmla="*/ 1420 w 1491"/>
                  <a:gd name="T13" fmla="*/ 0 h 138"/>
                  <a:gd name="T14" fmla="*/ 1490 w 1491"/>
                  <a:gd name="T15" fmla="*/ 70 h 138"/>
                  <a:gd name="T16" fmla="*/ 1490 w 1491"/>
                  <a:gd name="T17" fmla="*/ 70 h 138"/>
                  <a:gd name="T18" fmla="*/ 1420 w 1491"/>
                  <a:gd name="T19" fmla="*/ 13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1" h="138">
                    <a:moveTo>
                      <a:pt x="1420" y="137"/>
                    </a:moveTo>
                    <a:lnTo>
                      <a:pt x="1420" y="137"/>
                    </a:lnTo>
                    <a:cubicBezTo>
                      <a:pt x="70" y="137"/>
                      <a:pt x="70" y="137"/>
                      <a:pt x="70" y="137"/>
                    </a:cubicBezTo>
                    <a:cubicBezTo>
                      <a:pt x="30" y="137"/>
                      <a:pt x="0" y="107"/>
                      <a:pt x="0" y="70"/>
                    </a:cubicBezTo>
                    <a:lnTo>
                      <a:pt x="0" y="70"/>
                    </a:lnTo>
                    <a:cubicBezTo>
                      <a:pt x="0" y="30"/>
                      <a:pt x="30" y="0"/>
                      <a:pt x="70" y="0"/>
                    </a:cubicBezTo>
                    <a:cubicBezTo>
                      <a:pt x="1420" y="0"/>
                      <a:pt x="1420" y="0"/>
                      <a:pt x="1420" y="0"/>
                    </a:cubicBezTo>
                    <a:cubicBezTo>
                      <a:pt x="1460" y="0"/>
                      <a:pt x="1490" y="30"/>
                      <a:pt x="1490" y="70"/>
                    </a:cubicBezTo>
                    <a:lnTo>
                      <a:pt x="1490" y="70"/>
                    </a:lnTo>
                    <a:cubicBezTo>
                      <a:pt x="1490" y="107"/>
                      <a:pt x="1460" y="137"/>
                      <a:pt x="1420" y="1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431">
                <a:extLst>
                  <a:ext uri="{FF2B5EF4-FFF2-40B4-BE49-F238E27FC236}">
                    <a16:creationId xmlns:a16="http://schemas.microsoft.com/office/drawing/2014/main" id="{0344CE9E-D4E2-3B41-B80D-FB7A2AAC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3971" y="18967593"/>
                <a:ext cx="227294" cy="1666821"/>
              </a:xfrm>
              <a:custGeom>
                <a:avLst/>
                <a:gdLst>
                  <a:gd name="T0" fmla="*/ 40 w 81"/>
                  <a:gd name="T1" fmla="*/ 582 h 583"/>
                  <a:gd name="T2" fmla="*/ 40 w 81"/>
                  <a:gd name="T3" fmla="*/ 582 h 583"/>
                  <a:gd name="T4" fmla="*/ 40 w 81"/>
                  <a:gd name="T5" fmla="*/ 582 h 583"/>
                  <a:gd name="T6" fmla="*/ 0 w 81"/>
                  <a:gd name="T7" fmla="*/ 542 h 583"/>
                  <a:gd name="T8" fmla="*/ 0 w 81"/>
                  <a:gd name="T9" fmla="*/ 39 h 583"/>
                  <a:gd name="T10" fmla="*/ 40 w 81"/>
                  <a:gd name="T11" fmla="*/ 0 h 583"/>
                  <a:gd name="T12" fmla="*/ 40 w 81"/>
                  <a:gd name="T13" fmla="*/ 0 h 583"/>
                  <a:gd name="T14" fmla="*/ 80 w 81"/>
                  <a:gd name="T15" fmla="*/ 39 h 583"/>
                  <a:gd name="T16" fmla="*/ 80 w 81"/>
                  <a:gd name="T17" fmla="*/ 542 h 583"/>
                  <a:gd name="T18" fmla="*/ 40 w 81"/>
                  <a:gd name="T19" fmla="*/ 58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583">
                    <a:moveTo>
                      <a:pt x="40" y="582"/>
                    </a:moveTo>
                    <a:lnTo>
                      <a:pt x="40" y="582"/>
                    </a:lnTo>
                    <a:lnTo>
                      <a:pt x="40" y="582"/>
                    </a:lnTo>
                    <a:cubicBezTo>
                      <a:pt x="17" y="582"/>
                      <a:pt x="0" y="565"/>
                      <a:pt x="0" y="54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6"/>
                      <a:pt x="17" y="0"/>
                      <a:pt x="40" y="0"/>
                    </a:cubicBezTo>
                    <a:lnTo>
                      <a:pt x="40" y="0"/>
                    </a:lnTo>
                    <a:cubicBezTo>
                      <a:pt x="63" y="0"/>
                      <a:pt x="80" y="16"/>
                      <a:pt x="80" y="39"/>
                    </a:cubicBezTo>
                    <a:cubicBezTo>
                      <a:pt x="80" y="542"/>
                      <a:pt x="80" y="542"/>
                      <a:pt x="80" y="542"/>
                    </a:cubicBezTo>
                    <a:cubicBezTo>
                      <a:pt x="80" y="565"/>
                      <a:pt x="63" y="582"/>
                      <a:pt x="40" y="5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432">
                <a:extLst>
                  <a:ext uri="{FF2B5EF4-FFF2-40B4-BE49-F238E27FC236}">
                    <a16:creationId xmlns:a16="http://schemas.microsoft.com/office/drawing/2014/main" id="{13957DD1-54F3-E24F-A04F-49619AAEE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7883" y="18967593"/>
                <a:ext cx="227294" cy="1666821"/>
              </a:xfrm>
              <a:custGeom>
                <a:avLst/>
                <a:gdLst>
                  <a:gd name="T0" fmla="*/ 40 w 81"/>
                  <a:gd name="T1" fmla="*/ 582 h 583"/>
                  <a:gd name="T2" fmla="*/ 40 w 81"/>
                  <a:gd name="T3" fmla="*/ 582 h 583"/>
                  <a:gd name="T4" fmla="*/ 40 w 81"/>
                  <a:gd name="T5" fmla="*/ 582 h 583"/>
                  <a:gd name="T6" fmla="*/ 0 w 81"/>
                  <a:gd name="T7" fmla="*/ 542 h 583"/>
                  <a:gd name="T8" fmla="*/ 0 w 81"/>
                  <a:gd name="T9" fmla="*/ 39 h 583"/>
                  <a:gd name="T10" fmla="*/ 40 w 81"/>
                  <a:gd name="T11" fmla="*/ 0 h 583"/>
                  <a:gd name="T12" fmla="*/ 40 w 81"/>
                  <a:gd name="T13" fmla="*/ 0 h 583"/>
                  <a:gd name="T14" fmla="*/ 80 w 81"/>
                  <a:gd name="T15" fmla="*/ 39 h 583"/>
                  <a:gd name="T16" fmla="*/ 80 w 81"/>
                  <a:gd name="T17" fmla="*/ 542 h 583"/>
                  <a:gd name="T18" fmla="*/ 40 w 81"/>
                  <a:gd name="T19" fmla="*/ 58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583">
                    <a:moveTo>
                      <a:pt x="40" y="582"/>
                    </a:moveTo>
                    <a:lnTo>
                      <a:pt x="40" y="582"/>
                    </a:lnTo>
                    <a:lnTo>
                      <a:pt x="40" y="582"/>
                    </a:lnTo>
                    <a:cubicBezTo>
                      <a:pt x="20" y="582"/>
                      <a:pt x="0" y="565"/>
                      <a:pt x="0" y="54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6"/>
                      <a:pt x="20" y="0"/>
                      <a:pt x="40" y="0"/>
                    </a:cubicBezTo>
                    <a:lnTo>
                      <a:pt x="40" y="0"/>
                    </a:lnTo>
                    <a:cubicBezTo>
                      <a:pt x="63" y="0"/>
                      <a:pt x="80" y="16"/>
                      <a:pt x="80" y="39"/>
                    </a:cubicBezTo>
                    <a:cubicBezTo>
                      <a:pt x="80" y="542"/>
                      <a:pt x="80" y="542"/>
                      <a:pt x="80" y="542"/>
                    </a:cubicBezTo>
                    <a:cubicBezTo>
                      <a:pt x="80" y="565"/>
                      <a:pt x="63" y="582"/>
                      <a:pt x="40" y="5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433">
                <a:extLst>
                  <a:ext uri="{FF2B5EF4-FFF2-40B4-BE49-F238E27FC236}">
                    <a16:creationId xmlns:a16="http://schemas.microsoft.com/office/drawing/2014/main" id="{21FBB610-0F8D-894D-AC0F-C9202AC31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4398" y="19119122"/>
                <a:ext cx="1136469" cy="441964"/>
              </a:xfrm>
              <a:custGeom>
                <a:avLst/>
                <a:gdLst>
                  <a:gd name="T0" fmla="*/ 292 w 396"/>
                  <a:gd name="T1" fmla="*/ 153 h 154"/>
                  <a:gd name="T2" fmla="*/ 292 w 396"/>
                  <a:gd name="T3" fmla="*/ 153 h 154"/>
                  <a:gd name="T4" fmla="*/ 113 w 396"/>
                  <a:gd name="T5" fmla="*/ 153 h 154"/>
                  <a:gd name="T6" fmla="*/ 0 w 396"/>
                  <a:gd name="T7" fmla="*/ 83 h 154"/>
                  <a:gd name="T8" fmla="*/ 0 w 396"/>
                  <a:gd name="T9" fmla="*/ 83 h 154"/>
                  <a:gd name="T10" fmla="*/ 136 w 396"/>
                  <a:gd name="T11" fmla="*/ 10 h 154"/>
                  <a:gd name="T12" fmla="*/ 269 w 396"/>
                  <a:gd name="T13" fmla="*/ 10 h 154"/>
                  <a:gd name="T14" fmla="*/ 395 w 396"/>
                  <a:gd name="T15" fmla="*/ 83 h 154"/>
                  <a:gd name="T16" fmla="*/ 395 w 396"/>
                  <a:gd name="T17" fmla="*/ 83 h 154"/>
                  <a:gd name="T18" fmla="*/ 292 w 396"/>
                  <a:gd name="T19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6" h="154">
                    <a:moveTo>
                      <a:pt x="292" y="153"/>
                    </a:moveTo>
                    <a:lnTo>
                      <a:pt x="292" y="153"/>
                    </a:lnTo>
                    <a:cubicBezTo>
                      <a:pt x="113" y="153"/>
                      <a:pt x="113" y="153"/>
                      <a:pt x="113" y="153"/>
                    </a:cubicBezTo>
                    <a:cubicBezTo>
                      <a:pt x="76" y="153"/>
                      <a:pt x="0" y="83"/>
                      <a:pt x="0" y="83"/>
                    </a:cubicBezTo>
                    <a:lnTo>
                      <a:pt x="0" y="83"/>
                    </a:lnTo>
                    <a:cubicBezTo>
                      <a:pt x="0" y="83"/>
                      <a:pt x="70" y="20"/>
                      <a:pt x="136" y="10"/>
                    </a:cubicBezTo>
                    <a:cubicBezTo>
                      <a:pt x="179" y="3"/>
                      <a:pt x="229" y="0"/>
                      <a:pt x="269" y="10"/>
                    </a:cubicBezTo>
                    <a:cubicBezTo>
                      <a:pt x="332" y="26"/>
                      <a:pt x="395" y="83"/>
                      <a:pt x="395" y="83"/>
                    </a:cubicBezTo>
                    <a:lnTo>
                      <a:pt x="395" y="83"/>
                    </a:lnTo>
                    <a:cubicBezTo>
                      <a:pt x="395" y="83"/>
                      <a:pt x="329" y="153"/>
                      <a:pt x="292" y="15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62EB07-8178-7447-A869-16EF5BDDC0C0}"/>
              </a:ext>
            </a:extLst>
          </p:cNvPr>
          <p:cNvGrpSpPr/>
          <p:nvPr/>
        </p:nvGrpSpPr>
        <p:grpSpPr>
          <a:xfrm>
            <a:off x="1472999" y="4270778"/>
            <a:ext cx="10661608" cy="7402715"/>
            <a:chOff x="2015861" y="4270778"/>
            <a:chExt cx="10661608" cy="7402715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2184B5AD-1E87-094C-8E7E-512DFB2A4E3E}"/>
                </a:ext>
              </a:extLst>
            </p:cNvPr>
            <p:cNvSpPr txBox="1"/>
            <p:nvPr/>
          </p:nvSpPr>
          <p:spPr>
            <a:xfrm>
              <a:off x="3575571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721AFAC6-3FC2-894F-91F7-EA4AF90CEDDF}"/>
                </a:ext>
              </a:extLst>
            </p:cNvPr>
            <p:cNvSpPr/>
            <p:nvPr/>
          </p:nvSpPr>
          <p:spPr>
            <a:xfrm>
              <a:off x="3547002" y="494010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AA0A922B-36F2-0D44-AD38-4EECE3B9744B}"/>
                </a:ext>
              </a:extLst>
            </p:cNvPr>
            <p:cNvSpPr txBox="1"/>
            <p:nvPr/>
          </p:nvSpPr>
          <p:spPr>
            <a:xfrm>
              <a:off x="3575571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9756B80E-41A1-344A-8996-AF298B2B1EEB}"/>
                </a:ext>
              </a:extLst>
            </p:cNvPr>
            <p:cNvSpPr/>
            <p:nvPr/>
          </p:nvSpPr>
          <p:spPr>
            <a:xfrm>
              <a:off x="3547002" y="7904598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E02458AA-679E-EF45-B520-D6FB5FA92E80}"/>
                </a:ext>
              </a:extLst>
            </p:cNvPr>
            <p:cNvSpPr txBox="1"/>
            <p:nvPr/>
          </p:nvSpPr>
          <p:spPr>
            <a:xfrm>
              <a:off x="3575571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7BAF48BE-C524-6942-88AB-C7F95DACF8FA}"/>
                </a:ext>
              </a:extLst>
            </p:cNvPr>
            <p:cNvSpPr/>
            <p:nvPr/>
          </p:nvSpPr>
          <p:spPr>
            <a:xfrm>
              <a:off x="3547002" y="10719386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6" name="Freeform 150">
              <a:extLst>
                <a:ext uri="{FF2B5EF4-FFF2-40B4-BE49-F238E27FC236}">
                  <a16:creationId xmlns:a16="http://schemas.microsoft.com/office/drawing/2014/main" id="{20418A8F-C8FB-E349-B911-E98892A5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4577280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67" name="Freeform 150">
              <a:extLst>
                <a:ext uri="{FF2B5EF4-FFF2-40B4-BE49-F238E27FC236}">
                  <a16:creationId xmlns:a16="http://schemas.microsoft.com/office/drawing/2014/main" id="{B53BB6A3-FCCF-B746-BA77-07D7BE60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7599372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68" name="Freeform 150">
              <a:extLst>
                <a:ext uri="{FF2B5EF4-FFF2-40B4-BE49-F238E27FC236}">
                  <a16:creationId xmlns:a16="http://schemas.microsoft.com/office/drawing/2014/main" id="{A5F67795-6615-9449-A8C4-8681D0DE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1033043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0278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know how it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spreads</a:t>
            </a: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A7EFF52E-91D9-874D-9261-A4184A66187D}"/>
              </a:ext>
            </a:extLst>
          </p:cNvPr>
          <p:cNvSpPr/>
          <p:nvPr/>
        </p:nvSpPr>
        <p:spPr>
          <a:xfrm>
            <a:off x="0" y="3517762"/>
            <a:ext cx="10570210" cy="8926676"/>
          </a:xfrm>
          <a:custGeom>
            <a:avLst/>
            <a:gdLst>
              <a:gd name="connsiteX0" fmla="*/ 9082401 w 10570210"/>
              <a:gd name="connsiteY0" fmla="*/ 0 h 8926676"/>
              <a:gd name="connsiteX1" fmla="*/ 0 w 10570210"/>
              <a:gd name="connsiteY1" fmla="*/ 0 h 8926676"/>
              <a:gd name="connsiteX2" fmla="*/ 0 w 10570210"/>
              <a:gd name="connsiteY2" fmla="*/ 8926676 h 8926676"/>
              <a:gd name="connsiteX3" fmla="*/ 9082401 w 10570210"/>
              <a:gd name="connsiteY3" fmla="*/ 8926676 h 8926676"/>
              <a:gd name="connsiteX4" fmla="*/ 10570210 w 10570210"/>
              <a:gd name="connsiteY4" fmla="*/ 7438867 h 8926676"/>
              <a:gd name="connsiteX5" fmla="*/ 10570210 w 10570210"/>
              <a:gd name="connsiteY5" fmla="*/ 1487810 h 8926676"/>
              <a:gd name="connsiteX6" fmla="*/ 9082401 w 10570210"/>
              <a:gd name="connsiteY6" fmla="*/ 0 h 89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0210" h="8926676">
                <a:moveTo>
                  <a:pt x="9082401" y="0"/>
                </a:moveTo>
                <a:lnTo>
                  <a:pt x="0" y="0"/>
                </a:lnTo>
                <a:lnTo>
                  <a:pt x="0" y="8926676"/>
                </a:lnTo>
                <a:lnTo>
                  <a:pt x="9082401" y="8926676"/>
                </a:lnTo>
                <a:cubicBezTo>
                  <a:pt x="9904095" y="8926676"/>
                  <a:pt x="10570210" y="8260561"/>
                  <a:pt x="10570210" y="7438867"/>
                </a:cubicBezTo>
                <a:lnTo>
                  <a:pt x="10570210" y="1487810"/>
                </a:lnTo>
                <a:cubicBezTo>
                  <a:pt x="10570210" y="666115"/>
                  <a:pt x="9904095" y="0"/>
                  <a:pt x="90824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900312-1CF1-424D-9B83-5352F404E11D}"/>
              </a:ext>
            </a:extLst>
          </p:cNvPr>
          <p:cNvGrpSpPr/>
          <p:nvPr/>
        </p:nvGrpSpPr>
        <p:grpSpPr>
          <a:xfrm flipH="1">
            <a:off x="1472999" y="8151136"/>
            <a:ext cx="7562899" cy="3485416"/>
            <a:chOff x="1472999" y="8306916"/>
            <a:chExt cx="7562899" cy="3485416"/>
          </a:xfrm>
        </p:grpSpPr>
        <p:sp>
          <p:nvSpPr>
            <p:cNvPr id="142" name="Rectángulo 6">
              <a:extLst>
                <a:ext uri="{FF2B5EF4-FFF2-40B4-BE49-F238E27FC236}">
                  <a16:creationId xmlns:a16="http://schemas.microsoft.com/office/drawing/2014/main" id="{3C12D2A3-EC7E-524A-B223-E9A28134F421}"/>
                </a:ext>
              </a:extLst>
            </p:cNvPr>
            <p:cNvSpPr/>
            <p:nvPr/>
          </p:nvSpPr>
          <p:spPr>
            <a:xfrm>
              <a:off x="1473001" y="8306916"/>
              <a:ext cx="512226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4800" b="1" dirty="0">
                  <a:solidFill>
                    <a:schemeClr val="accent2"/>
                  </a:solidFill>
                  <a:latin typeface="Muli" pitchFamily="2" charset="77"/>
                </a:rPr>
                <a:t>cover coughs and sneezes</a:t>
              </a:r>
            </a:p>
          </p:txBody>
        </p:sp>
        <p:sp>
          <p:nvSpPr>
            <p:cNvPr id="143" name="Rectángulo 7">
              <a:extLst>
                <a:ext uri="{FF2B5EF4-FFF2-40B4-BE49-F238E27FC236}">
                  <a16:creationId xmlns:a16="http://schemas.microsoft.com/office/drawing/2014/main" id="{A8D5BD6E-4B37-0844-B871-C9C5A49A3D9B}"/>
                </a:ext>
              </a:extLst>
            </p:cNvPr>
            <p:cNvSpPr/>
            <p:nvPr/>
          </p:nvSpPr>
          <p:spPr>
            <a:xfrm>
              <a:off x="1472999" y="10038006"/>
              <a:ext cx="75628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 a cough, fever, </a:t>
              </a:r>
            </a:p>
          </p:txBody>
        </p:sp>
      </p:grp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3802753" y="42707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4E3FCC29-B923-E344-9092-906646664D29}"/>
              </a:ext>
            </a:extLst>
          </p:cNvPr>
          <p:cNvSpPr/>
          <p:nvPr/>
        </p:nvSpPr>
        <p:spPr>
          <a:xfrm>
            <a:off x="13774184" y="4940107"/>
            <a:ext cx="913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A8F74C2F-F83C-9047-A2B9-B1CB9A701950}"/>
              </a:ext>
            </a:extLst>
          </p:cNvPr>
          <p:cNvSpPr txBox="1"/>
          <p:nvPr/>
        </p:nvSpPr>
        <p:spPr>
          <a:xfrm>
            <a:off x="13802753" y="72352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3C6B9347-28D0-714C-9AAC-CC7A52B771F7}"/>
              </a:ext>
            </a:extLst>
          </p:cNvPr>
          <p:cNvSpPr/>
          <p:nvPr/>
        </p:nvSpPr>
        <p:spPr>
          <a:xfrm>
            <a:off x="13774184" y="7904598"/>
            <a:ext cx="913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515EDFC7-00F1-6049-BC12-BE4AEC99643D}"/>
              </a:ext>
            </a:extLst>
          </p:cNvPr>
          <p:cNvSpPr txBox="1"/>
          <p:nvPr/>
        </p:nvSpPr>
        <p:spPr>
          <a:xfrm>
            <a:off x="13802753" y="1005005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4862C50C-1560-AC40-B030-5FFE5A1749B0}"/>
              </a:ext>
            </a:extLst>
          </p:cNvPr>
          <p:cNvSpPr/>
          <p:nvPr/>
        </p:nvSpPr>
        <p:spPr>
          <a:xfrm>
            <a:off x="13774184" y="10719386"/>
            <a:ext cx="913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95" name="Freeform 150">
            <a:extLst>
              <a:ext uri="{FF2B5EF4-FFF2-40B4-BE49-F238E27FC236}">
                <a16:creationId xmlns:a16="http://schemas.microsoft.com/office/drawing/2014/main" id="{864CE2AB-3232-154E-BAFA-39B33FB0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043" y="4577280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96" name="Freeform 150">
            <a:extLst>
              <a:ext uri="{FF2B5EF4-FFF2-40B4-BE49-F238E27FC236}">
                <a16:creationId xmlns:a16="http://schemas.microsoft.com/office/drawing/2014/main" id="{B3161F78-B8AB-F54C-8D8B-00F492169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043" y="759937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97" name="Freeform 150">
            <a:extLst>
              <a:ext uri="{FF2B5EF4-FFF2-40B4-BE49-F238E27FC236}">
                <a16:creationId xmlns:a16="http://schemas.microsoft.com/office/drawing/2014/main" id="{490A9C98-2D23-FC4B-9892-95696E28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043" y="1033043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6487D1-D7AB-E641-9C9C-0A7A51D9D994}"/>
              </a:ext>
            </a:extLst>
          </p:cNvPr>
          <p:cNvGrpSpPr/>
          <p:nvPr/>
        </p:nvGrpSpPr>
        <p:grpSpPr>
          <a:xfrm>
            <a:off x="6092732" y="4270778"/>
            <a:ext cx="2943164" cy="3610822"/>
            <a:chOff x="30573527" y="12792782"/>
            <a:chExt cx="2727526" cy="3346266"/>
          </a:xfrm>
        </p:grpSpPr>
        <p:sp>
          <p:nvSpPr>
            <p:cNvPr id="29" name="Freeform 395">
              <a:extLst>
                <a:ext uri="{FF2B5EF4-FFF2-40B4-BE49-F238E27FC236}">
                  <a16:creationId xmlns:a16="http://schemas.microsoft.com/office/drawing/2014/main" id="{AC978CB0-39F2-BC46-A3EA-1120BF3B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267759"/>
              <a:ext cx="63141" cy="719760"/>
            </a:xfrm>
            <a:custGeom>
              <a:avLst/>
              <a:gdLst>
                <a:gd name="T0" fmla="*/ 13 w 21"/>
                <a:gd name="T1" fmla="*/ 0 h 251"/>
                <a:gd name="T2" fmla="*/ 13 w 21"/>
                <a:gd name="T3" fmla="*/ 0 h 251"/>
                <a:gd name="T4" fmla="*/ 0 w 21"/>
                <a:gd name="T5" fmla="*/ 17 h 251"/>
                <a:gd name="T6" fmla="*/ 0 w 21"/>
                <a:gd name="T7" fmla="*/ 250 h 251"/>
                <a:gd name="T8" fmla="*/ 20 w 21"/>
                <a:gd name="T9" fmla="*/ 250 h 251"/>
                <a:gd name="T10" fmla="*/ 20 w 21"/>
                <a:gd name="T11" fmla="*/ 17 h 251"/>
                <a:gd name="T12" fmla="*/ 13 w 21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51">
                  <a:moveTo>
                    <a:pt x="13" y="0"/>
                  </a:moveTo>
                  <a:lnTo>
                    <a:pt x="13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0" y="250"/>
                    <a:pt x="20" y="250"/>
                    <a:pt x="20" y="25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7"/>
                    <a:pt x="20" y="0"/>
                    <a:pt x="1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396">
              <a:extLst>
                <a:ext uri="{FF2B5EF4-FFF2-40B4-BE49-F238E27FC236}">
                  <a16:creationId xmlns:a16="http://schemas.microsoft.com/office/drawing/2014/main" id="{68323DC2-6787-1145-B3FE-D3CD212D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785" y="12792782"/>
              <a:ext cx="1287998" cy="1426896"/>
            </a:xfrm>
            <a:custGeom>
              <a:avLst/>
              <a:gdLst>
                <a:gd name="T0" fmla="*/ 259 w 450"/>
                <a:gd name="T1" fmla="*/ 499 h 500"/>
                <a:gd name="T2" fmla="*/ 259 w 450"/>
                <a:gd name="T3" fmla="*/ 499 h 500"/>
                <a:gd name="T4" fmla="*/ 209 w 450"/>
                <a:gd name="T5" fmla="*/ 499 h 500"/>
                <a:gd name="T6" fmla="*/ 33 w 450"/>
                <a:gd name="T7" fmla="*/ 177 h 500"/>
                <a:gd name="T8" fmla="*/ 179 w 450"/>
                <a:gd name="T9" fmla="*/ 60 h 500"/>
                <a:gd name="T10" fmla="*/ 366 w 450"/>
                <a:gd name="T11" fmla="*/ 40 h 500"/>
                <a:gd name="T12" fmla="*/ 432 w 450"/>
                <a:gd name="T13" fmla="*/ 293 h 500"/>
                <a:gd name="T14" fmla="*/ 259 w 450"/>
                <a:gd name="T15" fmla="*/ 49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500">
                  <a:moveTo>
                    <a:pt x="259" y="499"/>
                  </a:moveTo>
                  <a:lnTo>
                    <a:pt x="259" y="499"/>
                  </a:lnTo>
                  <a:cubicBezTo>
                    <a:pt x="209" y="499"/>
                    <a:pt x="209" y="499"/>
                    <a:pt x="209" y="499"/>
                  </a:cubicBezTo>
                  <a:cubicBezTo>
                    <a:pt x="106" y="499"/>
                    <a:pt x="0" y="343"/>
                    <a:pt x="33" y="177"/>
                  </a:cubicBezTo>
                  <a:cubicBezTo>
                    <a:pt x="53" y="70"/>
                    <a:pt x="123" y="37"/>
                    <a:pt x="179" y="60"/>
                  </a:cubicBezTo>
                  <a:cubicBezTo>
                    <a:pt x="193" y="24"/>
                    <a:pt x="312" y="0"/>
                    <a:pt x="366" y="40"/>
                  </a:cubicBezTo>
                  <a:cubicBezTo>
                    <a:pt x="436" y="90"/>
                    <a:pt x="449" y="187"/>
                    <a:pt x="432" y="293"/>
                  </a:cubicBezTo>
                  <a:cubicBezTo>
                    <a:pt x="419" y="376"/>
                    <a:pt x="362" y="499"/>
                    <a:pt x="259" y="499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849BD49B-D796-8F41-B1A0-64C0E252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184229"/>
              <a:ext cx="972316" cy="1149100"/>
            </a:xfrm>
            <a:custGeom>
              <a:avLst/>
              <a:gdLst>
                <a:gd name="T0" fmla="*/ 230 w 340"/>
                <a:gd name="T1" fmla="*/ 0 h 403"/>
                <a:gd name="T2" fmla="*/ 230 w 340"/>
                <a:gd name="T3" fmla="*/ 0 h 403"/>
                <a:gd name="T4" fmla="*/ 110 w 340"/>
                <a:gd name="T5" fmla="*/ 0 h 403"/>
                <a:gd name="T6" fmla="*/ 0 w 340"/>
                <a:gd name="T7" fmla="*/ 116 h 403"/>
                <a:gd name="T8" fmla="*/ 0 w 340"/>
                <a:gd name="T9" fmla="*/ 226 h 403"/>
                <a:gd name="T10" fmla="*/ 170 w 340"/>
                <a:gd name="T11" fmla="*/ 402 h 403"/>
                <a:gd name="T12" fmla="*/ 170 w 340"/>
                <a:gd name="T13" fmla="*/ 402 h 403"/>
                <a:gd name="T14" fmla="*/ 339 w 340"/>
                <a:gd name="T15" fmla="*/ 226 h 403"/>
                <a:gd name="T16" fmla="*/ 339 w 340"/>
                <a:gd name="T17" fmla="*/ 116 h 403"/>
                <a:gd name="T18" fmla="*/ 230 w 340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403">
                  <a:moveTo>
                    <a:pt x="230" y="0"/>
                  </a:moveTo>
                  <a:lnTo>
                    <a:pt x="230" y="0"/>
                  </a:lnTo>
                  <a:cubicBezTo>
                    <a:pt x="110" y="0"/>
                    <a:pt x="110" y="0"/>
                    <a:pt x="110" y="0"/>
                  </a:cubicBezTo>
                  <a:cubicBezTo>
                    <a:pt x="50" y="0"/>
                    <a:pt x="0" y="53"/>
                    <a:pt x="0" y="11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322"/>
                    <a:pt x="77" y="402"/>
                    <a:pt x="170" y="402"/>
                  </a:cubicBezTo>
                  <a:lnTo>
                    <a:pt x="170" y="402"/>
                  </a:lnTo>
                  <a:cubicBezTo>
                    <a:pt x="263" y="402"/>
                    <a:pt x="339" y="322"/>
                    <a:pt x="339" y="226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53"/>
                    <a:pt x="289" y="0"/>
                    <a:pt x="230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0B433AB3-C515-804C-A213-887F5C6AC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4314" y="14042894"/>
              <a:ext cx="1048073" cy="846042"/>
            </a:xfrm>
            <a:custGeom>
              <a:avLst/>
              <a:gdLst>
                <a:gd name="T0" fmla="*/ 366 w 367"/>
                <a:gd name="T1" fmla="*/ 236 h 294"/>
                <a:gd name="T2" fmla="*/ 366 w 367"/>
                <a:gd name="T3" fmla="*/ 236 h 294"/>
                <a:gd name="T4" fmla="*/ 289 w 367"/>
                <a:gd name="T5" fmla="*/ 0 h 294"/>
                <a:gd name="T6" fmla="*/ 76 w 367"/>
                <a:gd name="T7" fmla="*/ 0 h 294"/>
                <a:gd name="T8" fmla="*/ 0 w 367"/>
                <a:gd name="T9" fmla="*/ 236 h 294"/>
                <a:gd name="T10" fmla="*/ 179 w 367"/>
                <a:gd name="T11" fmla="*/ 293 h 294"/>
                <a:gd name="T12" fmla="*/ 366 w 367"/>
                <a:gd name="T13" fmla="*/ 23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94">
                  <a:moveTo>
                    <a:pt x="366" y="236"/>
                  </a:moveTo>
                  <a:lnTo>
                    <a:pt x="366" y="236"/>
                  </a:lnTo>
                  <a:cubicBezTo>
                    <a:pt x="249" y="226"/>
                    <a:pt x="289" y="0"/>
                    <a:pt x="28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16" y="226"/>
                    <a:pt x="0" y="236"/>
                  </a:cubicBezTo>
                  <a:cubicBezTo>
                    <a:pt x="16" y="266"/>
                    <a:pt x="96" y="293"/>
                    <a:pt x="179" y="293"/>
                  </a:cubicBezTo>
                  <a:cubicBezTo>
                    <a:pt x="272" y="290"/>
                    <a:pt x="349" y="266"/>
                    <a:pt x="366" y="236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2F9A0F6F-EAD7-6045-B70D-5BBF5C5C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548" y="15267759"/>
              <a:ext cx="63133" cy="719760"/>
            </a:xfrm>
            <a:custGeom>
              <a:avLst/>
              <a:gdLst>
                <a:gd name="T0" fmla="*/ 9 w 24"/>
                <a:gd name="T1" fmla="*/ 0 h 251"/>
                <a:gd name="T2" fmla="*/ 9 w 24"/>
                <a:gd name="T3" fmla="*/ 0 h 251"/>
                <a:gd name="T4" fmla="*/ 3 w 24"/>
                <a:gd name="T5" fmla="*/ 17 h 251"/>
                <a:gd name="T6" fmla="*/ 3 w 24"/>
                <a:gd name="T7" fmla="*/ 250 h 251"/>
                <a:gd name="T8" fmla="*/ 23 w 24"/>
                <a:gd name="T9" fmla="*/ 250 h 251"/>
                <a:gd name="T10" fmla="*/ 23 w 24"/>
                <a:gd name="T11" fmla="*/ 17 h 251"/>
                <a:gd name="T12" fmla="*/ 9 w 24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51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3" y="7"/>
                    <a:pt x="3" y="17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23" y="250"/>
                    <a:pt x="23" y="250"/>
                    <a:pt x="23" y="25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7"/>
                    <a:pt x="19" y="0"/>
                    <a:pt x="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CC062F3D-4730-CF4E-A591-EC7A593C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495053"/>
              <a:ext cx="63141" cy="492466"/>
            </a:xfrm>
            <a:custGeom>
              <a:avLst/>
              <a:gdLst>
                <a:gd name="T0" fmla="*/ 0 w 21"/>
                <a:gd name="T1" fmla="*/ 0 h 174"/>
                <a:gd name="T2" fmla="*/ 0 w 21"/>
                <a:gd name="T3" fmla="*/ 30 h 174"/>
                <a:gd name="T4" fmla="*/ 0 w 21"/>
                <a:gd name="T5" fmla="*/ 173 h 174"/>
                <a:gd name="T6" fmla="*/ 20 w 21"/>
                <a:gd name="T7" fmla="*/ 173 h 174"/>
                <a:gd name="T8" fmla="*/ 20 w 21"/>
                <a:gd name="T9" fmla="*/ 0 h 174"/>
                <a:gd name="T10" fmla="*/ 0 w 21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4">
                  <a:moveTo>
                    <a:pt x="0" y="0"/>
                  </a:moveTo>
                  <a:lnTo>
                    <a:pt x="0" y="30"/>
                  </a:lnTo>
                  <a:lnTo>
                    <a:pt x="0" y="173"/>
                  </a:lnTo>
                  <a:lnTo>
                    <a:pt x="20" y="173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FFF8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01">
              <a:extLst>
                <a:ext uri="{FF2B5EF4-FFF2-40B4-BE49-F238E27FC236}">
                  <a16:creationId xmlns:a16="http://schemas.microsoft.com/office/drawing/2014/main" id="{9DD03B70-F53A-574E-962A-ABDE298F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3212" y="14421717"/>
              <a:ext cx="770277" cy="277804"/>
            </a:xfrm>
            <a:custGeom>
              <a:avLst/>
              <a:gdLst>
                <a:gd name="T0" fmla="*/ 136 w 270"/>
                <a:gd name="T1" fmla="*/ 97 h 98"/>
                <a:gd name="T2" fmla="*/ 136 w 270"/>
                <a:gd name="T3" fmla="*/ 97 h 98"/>
                <a:gd name="T4" fmla="*/ 269 w 270"/>
                <a:gd name="T5" fmla="*/ 4 h 98"/>
                <a:gd name="T6" fmla="*/ 236 w 270"/>
                <a:gd name="T7" fmla="*/ 0 h 98"/>
                <a:gd name="T8" fmla="*/ 136 w 270"/>
                <a:gd name="T9" fmla="*/ 64 h 98"/>
                <a:gd name="T10" fmla="*/ 30 w 270"/>
                <a:gd name="T11" fmla="*/ 0 h 98"/>
                <a:gd name="T12" fmla="*/ 0 w 270"/>
                <a:gd name="T13" fmla="*/ 4 h 98"/>
                <a:gd name="T14" fmla="*/ 136 w 270"/>
                <a:gd name="T15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98">
                  <a:moveTo>
                    <a:pt x="136" y="97"/>
                  </a:moveTo>
                  <a:lnTo>
                    <a:pt x="136" y="97"/>
                  </a:lnTo>
                  <a:cubicBezTo>
                    <a:pt x="222" y="97"/>
                    <a:pt x="256" y="40"/>
                    <a:pt x="269" y="4"/>
                  </a:cubicBezTo>
                  <a:cubicBezTo>
                    <a:pt x="252" y="0"/>
                    <a:pt x="236" y="0"/>
                    <a:pt x="236" y="0"/>
                  </a:cubicBezTo>
                  <a:cubicBezTo>
                    <a:pt x="236" y="0"/>
                    <a:pt x="209" y="67"/>
                    <a:pt x="136" y="64"/>
                  </a:cubicBezTo>
                  <a:cubicBezTo>
                    <a:pt x="43" y="60"/>
                    <a:pt x="30" y="0"/>
                    <a:pt x="30" y="0"/>
                  </a:cubicBezTo>
                  <a:cubicBezTo>
                    <a:pt x="30" y="0"/>
                    <a:pt x="13" y="0"/>
                    <a:pt x="0" y="4"/>
                  </a:cubicBezTo>
                  <a:cubicBezTo>
                    <a:pt x="10" y="34"/>
                    <a:pt x="43" y="97"/>
                    <a:pt x="136" y="97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02">
              <a:extLst>
                <a:ext uri="{FF2B5EF4-FFF2-40B4-BE49-F238E27FC236}">
                  <a16:creationId xmlns:a16="http://schemas.microsoft.com/office/drawing/2014/main" id="{F18697FB-782F-3044-81A0-53CE19E1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495053"/>
              <a:ext cx="454588" cy="88388"/>
            </a:xfrm>
            <a:custGeom>
              <a:avLst/>
              <a:gdLst>
                <a:gd name="T0" fmla="*/ 0 w 157"/>
                <a:gd name="T1" fmla="*/ 30 h 31"/>
                <a:gd name="T2" fmla="*/ 156 w 157"/>
                <a:gd name="T3" fmla="*/ 30 h 31"/>
                <a:gd name="T4" fmla="*/ 156 w 157"/>
                <a:gd name="T5" fmla="*/ 0 h 31"/>
                <a:gd name="T6" fmla="*/ 0 w 157"/>
                <a:gd name="T7" fmla="*/ 0 h 31"/>
                <a:gd name="T8" fmla="*/ 0 w 157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0" y="30"/>
                  </a:moveTo>
                  <a:lnTo>
                    <a:pt x="156" y="3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2D1B17F-F6C4-A24A-95EB-38B03272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495053"/>
              <a:ext cx="454588" cy="88388"/>
            </a:xfrm>
            <a:custGeom>
              <a:avLst/>
              <a:gdLst>
                <a:gd name="T0" fmla="*/ 156 w 157"/>
                <a:gd name="T1" fmla="*/ 0 h 31"/>
                <a:gd name="T2" fmla="*/ 0 w 157"/>
                <a:gd name="T3" fmla="*/ 0 h 31"/>
                <a:gd name="T4" fmla="*/ 0 w 157"/>
                <a:gd name="T5" fmla="*/ 30 h 31"/>
                <a:gd name="T6" fmla="*/ 156 w 157"/>
                <a:gd name="T7" fmla="*/ 30 h 31"/>
                <a:gd name="T8" fmla="*/ 156 w 15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156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156" y="30"/>
                  </a:lnTo>
                  <a:lnTo>
                    <a:pt x="15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62F0B9F4-7723-FD49-91CB-C9276880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583441"/>
              <a:ext cx="454588" cy="416709"/>
            </a:xfrm>
            <a:custGeom>
              <a:avLst/>
              <a:gdLst>
                <a:gd name="T0" fmla="*/ 0 w 157"/>
                <a:gd name="T1" fmla="*/ 143 h 144"/>
                <a:gd name="T2" fmla="*/ 0 w 157"/>
                <a:gd name="T3" fmla="*/ 143 h 144"/>
                <a:gd name="T4" fmla="*/ 103 w 157"/>
                <a:gd name="T5" fmla="*/ 143 h 144"/>
                <a:gd name="T6" fmla="*/ 156 w 157"/>
                <a:gd name="T7" fmla="*/ 90 h 144"/>
                <a:gd name="T8" fmla="*/ 156 w 157"/>
                <a:gd name="T9" fmla="*/ 0 h 144"/>
                <a:gd name="T10" fmla="*/ 0 w 157"/>
                <a:gd name="T11" fmla="*/ 0 h 144"/>
                <a:gd name="T12" fmla="*/ 0 w 157"/>
                <a:gd name="T13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0" y="143"/>
                  </a:moveTo>
                  <a:lnTo>
                    <a:pt x="0" y="143"/>
                  </a:lnTo>
                  <a:cubicBezTo>
                    <a:pt x="103" y="143"/>
                    <a:pt x="103" y="143"/>
                    <a:pt x="103" y="143"/>
                  </a:cubicBezTo>
                  <a:cubicBezTo>
                    <a:pt x="133" y="143"/>
                    <a:pt x="156" y="119"/>
                    <a:pt x="156" y="9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3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1A0B2676-B9F8-F340-A403-C13F93B5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4434349"/>
              <a:ext cx="2411836" cy="1553170"/>
            </a:xfrm>
            <a:custGeom>
              <a:avLst/>
              <a:gdLst>
                <a:gd name="T0" fmla="*/ 156 w 842"/>
                <a:gd name="T1" fmla="*/ 309 h 543"/>
                <a:gd name="T2" fmla="*/ 156 w 842"/>
                <a:gd name="T3" fmla="*/ 309 h 543"/>
                <a:gd name="T4" fmla="*/ 169 w 842"/>
                <a:gd name="T5" fmla="*/ 292 h 543"/>
                <a:gd name="T6" fmla="*/ 176 w 842"/>
                <a:gd name="T7" fmla="*/ 309 h 543"/>
                <a:gd name="T8" fmla="*/ 176 w 842"/>
                <a:gd name="T9" fmla="*/ 369 h 543"/>
                <a:gd name="T10" fmla="*/ 176 w 842"/>
                <a:gd name="T11" fmla="*/ 542 h 543"/>
                <a:gd name="T12" fmla="*/ 665 w 842"/>
                <a:gd name="T13" fmla="*/ 542 h 543"/>
                <a:gd name="T14" fmla="*/ 665 w 842"/>
                <a:gd name="T15" fmla="*/ 369 h 543"/>
                <a:gd name="T16" fmla="*/ 665 w 842"/>
                <a:gd name="T17" fmla="*/ 309 h 543"/>
                <a:gd name="T18" fmla="*/ 671 w 842"/>
                <a:gd name="T19" fmla="*/ 292 h 543"/>
                <a:gd name="T20" fmla="*/ 685 w 842"/>
                <a:gd name="T21" fmla="*/ 309 h 543"/>
                <a:gd name="T22" fmla="*/ 685 w 842"/>
                <a:gd name="T23" fmla="*/ 369 h 543"/>
                <a:gd name="T24" fmla="*/ 841 w 842"/>
                <a:gd name="T25" fmla="*/ 369 h 543"/>
                <a:gd name="T26" fmla="*/ 841 w 842"/>
                <a:gd name="T27" fmla="*/ 262 h 543"/>
                <a:gd name="T28" fmla="*/ 841 w 842"/>
                <a:gd name="T29" fmla="*/ 236 h 543"/>
                <a:gd name="T30" fmla="*/ 602 w 842"/>
                <a:gd name="T31" fmla="*/ 10 h 543"/>
                <a:gd name="T32" fmla="*/ 555 w 842"/>
                <a:gd name="T33" fmla="*/ 0 h 543"/>
                <a:gd name="T34" fmla="*/ 422 w 842"/>
                <a:gd name="T35" fmla="*/ 93 h 543"/>
                <a:gd name="T36" fmla="*/ 286 w 842"/>
                <a:gd name="T37" fmla="*/ 0 h 543"/>
                <a:gd name="T38" fmla="*/ 209 w 842"/>
                <a:gd name="T39" fmla="*/ 16 h 543"/>
                <a:gd name="T40" fmla="*/ 0 w 842"/>
                <a:gd name="T41" fmla="*/ 236 h 543"/>
                <a:gd name="T42" fmla="*/ 0 w 842"/>
                <a:gd name="T43" fmla="*/ 262 h 543"/>
                <a:gd name="T44" fmla="*/ 0 w 842"/>
                <a:gd name="T45" fmla="*/ 369 h 543"/>
                <a:gd name="T46" fmla="*/ 156 w 842"/>
                <a:gd name="T47" fmla="*/ 369 h 543"/>
                <a:gd name="T48" fmla="*/ 156 w 842"/>
                <a:gd name="T49" fmla="*/ 30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2" h="543">
                  <a:moveTo>
                    <a:pt x="156" y="309"/>
                  </a:moveTo>
                  <a:lnTo>
                    <a:pt x="156" y="309"/>
                  </a:lnTo>
                  <a:cubicBezTo>
                    <a:pt x="156" y="299"/>
                    <a:pt x="159" y="292"/>
                    <a:pt x="169" y="292"/>
                  </a:cubicBezTo>
                  <a:cubicBezTo>
                    <a:pt x="176" y="292"/>
                    <a:pt x="176" y="299"/>
                    <a:pt x="176" y="309"/>
                  </a:cubicBezTo>
                  <a:cubicBezTo>
                    <a:pt x="176" y="369"/>
                    <a:pt x="176" y="369"/>
                    <a:pt x="176" y="369"/>
                  </a:cubicBezTo>
                  <a:cubicBezTo>
                    <a:pt x="176" y="542"/>
                    <a:pt x="176" y="542"/>
                    <a:pt x="176" y="542"/>
                  </a:cubicBezTo>
                  <a:cubicBezTo>
                    <a:pt x="665" y="542"/>
                    <a:pt x="665" y="542"/>
                    <a:pt x="665" y="542"/>
                  </a:cubicBezTo>
                  <a:cubicBezTo>
                    <a:pt x="665" y="369"/>
                    <a:pt x="665" y="369"/>
                    <a:pt x="665" y="369"/>
                  </a:cubicBezTo>
                  <a:cubicBezTo>
                    <a:pt x="665" y="309"/>
                    <a:pt x="665" y="309"/>
                    <a:pt x="665" y="309"/>
                  </a:cubicBezTo>
                  <a:cubicBezTo>
                    <a:pt x="665" y="299"/>
                    <a:pt x="662" y="292"/>
                    <a:pt x="671" y="292"/>
                  </a:cubicBezTo>
                  <a:cubicBezTo>
                    <a:pt x="681" y="292"/>
                    <a:pt x="685" y="299"/>
                    <a:pt x="685" y="309"/>
                  </a:cubicBezTo>
                  <a:cubicBezTo>
                    <a:pt x="685" y="369"/>
                    <a:pt x="685" y="369"/>
                    <a:pt x="685" y="369"/>
                  </a:cubicBezTo>
                  <a:cubicBezTo>
                    <a:pt x="841" y="369"/>
                    <a:pt x="841" y="369"/>
                    <a:pt x="841" y="369"/>
                  </a:cubicBezTo>
                  <a:cubicBezTo>
                    <a:pt x="841" y="262"/>
                    <a:pt x="841" y="262"/>
                    <a:pt x="841" y="262"/>
                  </a:cubicBezTo>
                  <a:cubicBezTo>
                    <a:pt x="841" y="236"/>
                    <a:pt x="841" y="236"/>
                    <a:pt x="841" y="236"/>
                  </a:cubicBezTo>
                  <a:cubicBezTo>
                    <a:pt x="841" y="89"/>
                    <a:pt x="801" y="56"/>
                    <a:pt x="602" y="10"/>
                  </a:cubicBezTo>
                  <a:cubicBezTo>
                    <a:pt x="585" y="6"/>
                    <a:pt x="568" y="3"/>
                    <a:pt x="555" y="0"/>
                  </a:cubicBezTo>
                  <a:cubicBezTo>
                    <a:pt x="542" y="36"/>
                    <a:pt x="508" y="93"/>
                    <a:pt x="422" y="93"/>
                  </a:cubicBezTo>
                  <a:cubicBezTo>
                    <a:pt x="329" y="93"/>
                    <a:pt x="296" y="30"/>
                    <a:pt x="286" y="0"/>
                  </a:cubicBezTo>
                  <a:cubicBezTo>
                    <a:pt x="266" y="3"/>
                    <a:pt x="239" y="10"/>
                    <a:pt x="209" y="16"/>
                  </a:cubicBezTo>
                  <a:cubicBezTo>
                    <a:pt x="36" y="56"/>
                    <a:pt x="0" y="89"/>
                    <a:pt x="0" y="23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56" y="369"/>
                    <a:pt x="156" y="369"/>
                    <a:pt x="156" y="369"/>
                  </a:cubicBezTo>
                  <a:lnTo>
                    <a:pt x="156" y="3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36B42EC3-FE96-7F43-839C-3348D292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583441"/>
              <a:ext cx="454588" cy="416709"/>
            </a:xfrm>
            <a:custGeom>
              <a:avLst/>
              <a:gdLst>
                <a:gd name="T0" fmla="*/ 156 w 157"/>
                <a:gd name="T1" fmla="*/ 0 h 144"/>
                <a:gd name="T2" fmla="*/ 156 w 157"/>
                <a:gd name="T3" fmla="*/ 0 h 144"/>
                <a:gd name="T4" fmla="*/ 0 w 157"/>
                <a:gd name="T5" fmla="*/ 0 h 144"/>
                <a:gd name="T6" fmla="*/ 0 w 157"/>
                <a:gd name="T7" fmla="*/ 90 h 144"/>
                <a:gd name="T8" fmla="*/ 53 w 157"/>
                <a:gd name="T9" fmla="*/ 143 h 144"/>
                <a:gd name="T10" fmla="*/ 156 w 157"/>
                <a:gd name="T11" fmla="*/ 143 h 144"/>
                <a:gd name="T12" fmla="*/ 156 w 157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156" y="0"/>
                  </a:moveTo>
                  <a:lnTo>
                    <a:pt x="156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19"/>
                    <a:pt x="23" y="143"/>
                    <a:pt x="53" y="143"/>
                  </a:cubicBezTo>
                  <a:cubicBezTo>
                    <a:pt x="156" y="143"/>
                    <a:pt x="156" y="143"/>
                    <a:pt x="156" y="143"/>
                  </a:cubicBezTo>
                  <a:lnTo>
                    <a:pt x="156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7">
              <a:extLst>
                <a:ext uri="{FF2B5EF4-FFF2-40B4-BE49-F238E27FC236}">
                  <a16:creationId xmlns:a16="http://schemas.microsoft.com/office/drawing/2014/main" id="{179F87B9-9368-0546-9423-A636620A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866110"/>
              <a:ext cx="1060704" cy="997571"/>
            </a:xfrm>
            <a:custGeom>
              <a:avLst/>
              <a:gdLst>
                <a:gd name="T0" fmla="*/ 0 w 370"/>
                <a:gd name="T1" fmla="*/ 276 h 347"/>
                <a:gd name="T2" fmla="*/ 0 w 370"/>
                <a:gd name="T3" fmla="*/ 276 h 347"/>
                <a:gd name="T4" fmla="*/ 150 w 370"/>
                <a:gd name="T5" fmla="*/ 0 h 347"/>
                <a:gd name="T6" fmla="*/ 369 w 370"/>
                <a:gd name="T7" fmla="*/ 313 h 347"/>
                <a:gd name="T8" fmla="*/ 173 w 370"/>
                <a:gd name="T9" fmla="*/ 323 h 347"/>
                <a:gd name="T10" fmla="*/ 57 w 370"/>
                <a:gd name="T11" fmla="*/ 323 h 347"/>
                <a:gd name="T12" fmla="*/ 0 w 370"/>
                <a:gd name="T13" fmla="*/ 27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347">
                  <a:moveTo>
                    <a:pt x="0" y="276"/>
                  </a:moveTo>
                  <a:lnTo>
                    <a:pt x="0" y="276"/>
                  </a:lnTo>
                  <a:cubicBezTo>
                    <a:pt x="0" y="276"/>
                    <a:pt x="33" y="0"/>
                    <a:pt x="150" y="0"/>
                  </a:cubicBezTo>
                  <a:cubicBezTo>
                    <a:pt x="263" y="0"/>
                    <a:pt x="366" y="243"/>
                    <a:pt x="369" y="313"/>
                  </a:cubicBezTo>
                  <a:cubicBezTo>
                    <a:pt x="303" y="346"/>
                    <a:pt x="216" y="323"/>
                    <a:pt x="173" y="323"/>
                  </a:cubicBezTo>
                  <a:cubicBezTo>
                    <a:pt x="133" y="319"/>
                    <a:pt x="57" y="323"/>
                    <a:pt x="57" y="323"/>
                  </a:cubicBezTo>
                  <a:lnTo>
                    <a:pt x="0" y="276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08">
              <a:extLst>
                <a:ext uri="{FF2B5EF4-FFF2-40B4-BE49-F238E27FC236}">
                  <a16:creationId xmlns:a16="http://schemas.microsoft.com/office/drawing/2014/main" id="{D5BF5290-F512-F245-A058-9EAC39E8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7178" y="14055526"/>
              <a:ext cx="1376386" cy="2083522"/>
            </a:xfrm>
            <a:custGeom>
              <a:avLst/>
              <a:gdLst>
                <a:gd name="T0" fmla="*/ 425 w 480"/>
                <a:gd name="T1" fmla="*/ 23 h 726"/>
                <a:gd name="T2" fmla="*/ 425 w 480"/>
                <a:gd name="T3" fmla="*/ 23 h 726"/>
                <a:gd name="T4" fmla="*/ 425 w 480"/>
                <a:gd name="T5" fmla="*/ 23 h 726"/>
                <a:gd name="T6" fmla="*/ 302 w 480"/>
                <a:gd name="T7" fmla="*/ 70 h 726"/>
                <a:gd name="T8" fmla="*/ 26 w 480"/>
                <a:gd name="T9" fmla="*/ 572 h 726"/>
                <a:gd name="T10" fmla="*/ 53 w 480"/>
                <a:gd name="T11" fmla="*/ 701 h 726"/>
                <a:gd name="T12" fmla="*/ 53 w 480"/>
                <a:gd name="T13" fmla="*/ 701 h 726"/>
                <a:gd name="T14" fmla="*/ 176 w 480"/>
                <a:gd name="T15" fmla="*/ 655 h 726"/>
                <a:gd name="T16" fmla="*/ 452 w 480"/>
                <a:gd name="T17" fmla="*/ 153 h 726"/>
                <a:gd name="T18" fmla="*/ 425 w 480"/>
                <a:gd name="T19" fmla="*/ 2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726">
                  <a:moveTo>
                    <a:pt x="425" y="23"/>
                  </a:moveTo>
                  <a:lnTo>
                    <a:pt x="425" y="23"/>
                  </a:lnTo>
                  <a:lnTo>
                    <a:pt x="425" y="23"/>
                  </a:lnTo>
                  <a:cubicBezTo>
                    <a:pt x="385" y="0"/>
                    <a:pt x="329" y="20"/>
                    <a:pt x="302" y="70"/>
                  </a:cubicBezTo>
                  <a:cubicBezTo>
                    <a:pt x="26" y="572"/>
                    <a:pt x="26" y="572"/>
                    <a:pt x="26" y="572"/>
                  </a:cubicBezTo>
                  <a:cubicBezTo>
                    <a:pt x="0" y="618"/>
                    <a:pt x="10" y="678"/>
                    <a:pt x="53" y="701"/>
                  </a:cubicBezTo>
                  <a:lnTo>
                    <a:pt x="53" y="701"/>
                  </a:lnTo>
                  <a:cubicBezTo>
                    <a:pt x="93" y="725"/>
                    <a:pt x="149" y="701"/>
                    <a:pt x="176" y="655"/>
                  </a:cubicBezTo>
                  <a:cubicBezTo>
                    <a:pt x="452" y="153"/>
                    <a:pt x="452" y="153"/>
                    <a:pt x="452" y="153"/>
                  </a:cubicBezTo>
                  <a:cubicBezTo>
                    <a:pt x="479" y="103"/>
                    <a:pt x="469" y="46"/>
                    <a:pt x="425" y="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09">
              <a:extLst>
                <a:ext uri="{FF2B5EF4-FFF2-40B4-BE49-F238E27FC236}">
                  <a16:creationId xmlns:a16="http://schemas.microsoft.com/office/drawing/2014/main" id="{643EEF17-42A0-B048-B2AD-511D1256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3527" y="13941875"/>
              <a:ext cx="669258" cy="189415"/>
            </a:xfrm>
            <a:custGeom>
              <a:avLst/>
              <a:gdLst>
                <a:gd name="T0" fmla="*/ 0 w 234"/>
                <a:gd name="T1" fmla="*/ 6 h 64"/>
                <a:gd name="T2" fmla="*/ 0 w 234"/>
                <a:gd name="T3" fmla="*/ 6 h 64"/>
                <a:gd name="T4" fmla="*/ 63 w 234"/>
                <a:gd name="T5" fmla="*/ 3 h 64"/>
                <a:gd name="T6" fmla="*/ 120 w 234"/>
                <a:gd name="T7" fmla="*/ 23 h 64"/>
                <a:gd name="T8" fmla="*/ 176 w 234"/>
                <a:gd name="T9" fmla="*/ 40 h 64"/>
                <a:gd name="T10" fmla="*/ 233 w 234"/>
                <a:gd name="T11" fmla="*/ 60 h 64"/>
                <a:gd name="T12" fmla="*/ 233 w 234"/>
                <a:gd name="T13" fmla="*/ 63 h 64"/>
                <a:gd name="T14" fmla="*/ 173 w 234"/>
                <a:gd name="T15" fmla="*/ 56 h 64"/>
                <a:gd name="T16" fmla="*/ 113 w 234"/>
                <a:gd name="T17" fmla="*/ 46 h 64"/>
                <a:gd name="T18" fmla="*/ 53 w 234"/>
                <a:gd name="T19" fmla="*/ 36 h 64"/>
                <a:gd name="T20" fmla="*/ 0 w 234"/>
                <a:gd name="T21" fmla="*/ 10 h 64"/>
                <a:gd name="T22" fmla="*/ 0 w 234"/>
                <a:gd name="T2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64">
                  <a:moveTo>
                    <a:pt x="0" y="6"/>
                  </a:moveTo>
                  <a:lnTo>
                    <a:pt x="0" y="6"/>
                  </a:lnTo>
                  <a:cubicBezTo>
                    <a:pt x="23" y="0"/>
                    <a:pt x="43" y="3"/>
                    <a:pt x="63" y="3"/>
                  </a:cubicBezTo>
                  <a:cubicBezTo>
                    <a:pt x="83" y="6"/>
                    <a:pt x="100" y="16"/>
                    <a:pt x="120" y="23"/>
                  </a:cubicBezTo>
                  <a:cubicBezTo>
                    <a:pt x="140" y="26"/>
                    <a:pt x="156" y="33"/>
                    <a:pt x="176" y="40"/>
                  </a:cubicBezTo>
                  <a:cubicBezTo>
                    <a:pt x="196" y="46"/>
                    <a:pt x="213" y="53"/>
                    <a:pt x="233" y="60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13" y="63"/>
                    <a:pt x="193" y="60"/>
                    <a:pt x="173" y="56"/>
                  </a:cubicBezTo>
                  <a:cubicBezTo>
                    <a:pt x="153" y="53"/>
                    <a:pt x="133" y="50"/>
                    <a:pt x="113" y="46"/>
                  </a:cubicBezTo>
                  <a:cubicBezTo>
                    <a:pt x="93" y="43"/>
                    <a:pt x="73" y="43"/>
                    <a:pt x="53" y="36"/>
                  </a:cubicBezTo>
                  <a:cubicBezTo>
                    <a:pt x="37" y="30"/>
                    <a:pt x="17" y="23"/>
                    <a:pt x="0" y="10"/>
                  </a:cubicBezTo>
                  <a:lnTo>
                    <a:pt x="0" y="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10">
              <a:extLst>
                <a:ext uri="{FF2B5EF4-FFF2-40B4-BE49-F238E27FC236}">
                  <a16:creationId xmlns:a16="http://schemas.microsoft.com/office/drawing/2014/main" id="{69815F9B-6A84-1540-AE31-9DDE94066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4472" y="13714581"/>
              <a:ext cx="353568" cy="340945"/>
            </a:xfrm>
            <a:custGeom>
              <a:avLst/>
              <a:gdLst>
                <a:gd name="T0" fmla="*/ 0 w 124"/>
                <a:gd name="T1" fmla="*/ 0 h 117"/>
                <a:gd name="T2" fmla="*/ 0 w 124"/>
                <a:gd name="T3" fmla="*/ 0 h 117"/>
                <a:gd name="T4" fmla="*/ 39 w 124"/>
                <a:gd name="T5" fmla="*/ 20 h 117"/>
                <a:gd name="T6" fmla="*/ 66 w 124"/>
                <a:gd name="T7" fmla="*/ 53 h 117"/>
                <a:gd name="T8" fmla="*/ 96 w 124"/>
                <a:gd name="T9" fmla="*/ 83 h 117"/>
                <a:gd name="T10" fmla="*/ 123 w 124"/>
                <a:gd name="T11" fmla="*/ 116 h 117"/>
                <a:gd name="T12" fmla="*/ 123 w 124"/>
                <a:gd name="T13" fmla="*/ 116 h 117"/>
                <a:gd name="T14" fmla="*/ 89 w 124"/>
                <a:gd name="T15" fmla="*/ 93 h 117"/>
                <a:gd name="T16" fmla="*/ 56 w 124"/>
                <a:gd name="T17" fmla="*/ 66 h 117"/>
                <a:gd name="T18" fmla="*/ 23 w 124"/>
                <a:gd name="T19" fmla="*/ 40 h 117"/>
                <a:gd name="T20" fmla="*/ 0 w 124"/>
                <a:gd name="T21" fmla="*/ 3 h 117"/>
                <a:gd name="T22" fmla="*/ 0 w 12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17">
                  <a:moveTo>
                    <a:pt x="0" y="0"/>
                  </a:moveTo>
                  <a:lnTo>
                    <a:pt x="0" y="0"/>
                  </a:lnTo>
                  <a:cubicBezTo>
                    <a:pt x="16" y="7"/>
                    <a:pt x="26" y="13"/>
                    <a:pt x="39" y="20"/>
                  </a:cubicBezTo>
                  <a:cubicBezTo>
                    <a:pt x="49" y="30"/>
                    <a:pt x="59" y="43"/>
                    <a:pt x="66" y="53"/>
                  </a:cubicBezTo>
                  <a:cubicBezTo>
                    <a:pt x="76" y="63"/>
                    <a:pt x="86" y="73"/>
                    <a:pt x="96" y="83"/>
                  </a:cubicBezTo>
                  <a:cubicBezTo>
                    <a:pt x="106" y="93"/>
                    <a:pt x="116" y="103"/>
                    <a:pt x="123" y="116"/>
                  </a:cubicBezTo>
                  <a:lnTo>
                    <a:pt x="123" y="116"/>
                  </a:lnTo>
                  <a:cubicBezTo>
                    <a:pt x="109" y="110"/>
                    <a:pt x="99" y="100"/>
                    <a:pt x="89" y="93"/>
                  </a:cubicBezTo>
                  <a:cubicBezTo>
                    <a:pt x="76" y="83"/>
                    <a:pt x="66" y="73"/>
                    <a:pt x="56" y="66"/>
                  </a:cubicBezTo>
                  <a:cubicBezTo>
                    <a:pt x="43" y="57"/>
                    <a:pt x="33" y="50"/>
                    <a:pt x="23" y="40"/>
                  </a:cubicBezTo>
                  <a:cubicBezTo>
                    <a:pt x="13" y="27"/>
                    <a:pt x="3" y="17"/>
                    <a:pt x="0" y="3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11">
              <a:extLst>
                <a:ext uri="{FF2B5EF4-FFF2-40B4-BE49-F238E27FC236}">
                  <a16:creationId xmlns:a16="http://schemas.microsoft.com/office/drawing/2014/main" id="{74F5ED47-87FA-B84B-BB32-27E8C67E4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6076" y="14194424"/>
              <a:ext cx="441964" cy="164161"/>
            </a:xfrm>
            <a:custGeom>
              <a:avLst/>
              <a:gdLst>
                <a:gd name="T0" fmla="*/ 0 w 154"/>
                <a:gd name="T1" fmla="*/ 53 h 57"/>
                <a:gd name="T2" fmla="*/ 0 w 154"/>
                <a:gd name="T3" fmla="*/ 53 h 57"/>
                <a:gd name="T4" fmla="*/ 33 w 154"/>
                <a:gd name="T5" fmla="*/ 29 h 57"/>
                <a:gd name="T6" fmla="*/ 73 w 154"/>
                <a:gd name="T7" fmla="*/ 20 h 57"/>
                <a:gd name="T8" fmla="*/ 113 w 154"/>
                <a:gd name="T9" fmla="*/ 10 h 57"/>
                <a:gd name="T10" fmla="*/ 153 w 154"/>
                <a:gd name="T11" fmla="*/ 0 h 57"/>
                <a:gd name="T12" fmla="*/ 153 w 154"/>
                <a:gd name="T13" fmla="*/ 3 h 57"/>
                <a:gd name="T14" fmla="*/ 116 w 154"/>
                <a:gd name="T15" fmla="*/ 20 h 57"/>
                <a:gd name="T16" fmla="*/ 79 w 154"/>
                <a:gd name="T17" fmla="*/ 36 h 57"/>
                <a:gd name="T18" fmla="*/ 43 w 154"/>
                <a:gd name="T19" fmla="*/ 53 h 57"/>
                <a:gd name="T20" fmla="*/ 0 w 154"/>
                <a:gd name="T21" fmla="*/ 56 h 57"/>
                <a:gd name="T22" fmla="*/ 0 w 154"/>
                <a:gd name="T23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57">
                  <a:moveTo>
                    <a:pt x="0" y="53"/>
                  </a:moveTo>
                  <a:lnTo>
                    <a:pt x="0" y="53"/>
                  </a:lnTo>
                  <a:cubicBezTo>
                    <a:pt x="10" y="43"/>
                    <a:pt x="23" y="36"/>
                    <a:pt x="33" y="29"/>
                  </a:cubicBezTo>
                  <a:cubicBezTo>
                    <a:pt x="46" y="23"/>
                    <a:pt x="59" y="23"/>
                    <a:pt x="73" y="20"/>
                  </a:cubicBezTo>
                  <a:cubicBezTo>
                    <a:pt x="86" y="16"/>
                    <a:pt x="99" y="13"/>
                    <a:pt x="113" y="10"/>
                  </a:cubicBezTo>
                  <a:cubicBezTo>
                    <a:pt x="126" y="6"/>
                    <a:pt x="139" y="3"/>
                    <a:pt x="153" y="0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43" y="6"/>
                    <a:pt x="129" y="13"/>
                    <a:pt x="116" y="20"/>
                  </a:cubicBezTo>
                  <a:cubicBezTo>
                    <a:pt x="106" y="26"/>
                    <a:pt x="93" y="29"/>
                    <a:pt x="79" y="36"/>
                  </a:cubicBezTo>
                  <a:cubicBezTo>
                    <a:pt x="66" y="43"/>
                    <a:pt x="56" y="49"/>
                    <a:pt x="43" y="53"/>
                  </a:cubicBezTo>
                  <a:cubicBezTo>
                    <a:pt x="30" y="56"/>
                    <a:pt x="13" y="56"/>
                    <a:pt x="0" y="56"/>
                  </a:cubicBezTo>
                  <a:lnTo>
                    <a:pt x="0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12">
              <a:extLst>
                <a:ext uri="{FF2B5EF4-FFF2-40B4-BE49-F238E27FC236}">
                  <a16:creationId xmlns:a16="http://schemas.microsoft.com/office/drawing/2014/main" id="{391E2EA8-4FAF-8A4A-8BCC-9D7EB5D5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4426" y="13929251"/>
              <a:ext cx="656627" cy="189408"/>
            </a:xfrm>
            <a:custGeom>
              <a:avLst/>
              <a:gdLst>
                <a:gd name="T0" fmla="*/ 229 w 230"/>
                <a:gd name="T1" fmla="*/ 7 h 65"/>
                <a:gd name="T2" fmla="*/ 229 w 230"/>
                <a:gd name="T3" fmla="*/ 7 h 65"/>
                <a:gd name="T4" fmla="*/ 169 w 230"/>
                <a:gd name="T5" fmla="*/ 4 h 65"/>
                <a:gd name="T6" fmla="*/ 113 w 230"/>
                <a:gd name="T7" fmla="*/ 24 h 65"/>
                <a:gd name="T8" fmla="*/ 56 w 230"/>
                <a:gd name="T9" fmla="*/ 40 h 65"/>
                <a:gd name="T10" fmla="*/ 0 w 230"/>
                <a:gd name="T11" fmla="*/ 60 h 65"/>
                <a:gd name="T12" fmla="*/ 0 w 230"/>
                <a:gd name="T13" fmla="*/ 64 h 65"/>
                <a:gd name="T14" fmla="*/ 60 w 230"/>
                <a:gd name="T15" fmla="*/ 57 h 65"/>
                <a:gd name="T16" fmla="*/ 116 w 230"/>
                <a:gd name="T17" fmla="*/ 47 h 65"/>
                <a:gd name="T18" fmla="*/ 176 w 230"/>
                <a:gd name="T19" fmla="*/ 37 h 65"/>
                <a:gd name="T20" fmla="*/ 229 w 230"/>
                <a:gd name="T21" fmla="*/ 10 h 65"/>
                <a:gd name="T22" fmla="*/ 229 w 230"/>
                <a:gd name="T23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65">
                  <a:moveTo>
                    <a:pt x="229" y="7"/>
                  </a:moveTo>
                  <a:lnTo>
                    <a:pt x="229" y="7"/>
                  </a:lnTo>
                  <a:cubicBezTo>
                    <a:pt x="209" y="0"/>
                    <a:pt x="189" y="4"/>
                    <a:pt x="169" y="4"/>
                  </a:cubicBezTo>
                  <a:cubicBezTo>
                    <a:pt x="149" y="7"/>
                    <a:pt x="129" y="17"/>
                    <a:pt x="113" y="24"/>
                  </a:cubicBezTo>
                  <a:cubicBezTo>
                    <a:pt x="93" y="27"/>
                    <a:pt x="73" y="34"/>
                    <a:pt x="56" y="40"/>
                  </a:cubicBezTo>
                  <a:cubicBezTo>
                    <a:pt x="36" y="47"/>
                    <a:pt x="16" y="54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0" y="64"/>
                    <a:pt x="40" y="60"/>
                    <a:pt x="60" y="57"/>
                  </a:cubicBezTo>
                  <a:cubicBezTo>
                    <a:pt x="80" y="54"/>
                    <a:pt x="100" y="50"/>
                    <a:pt x="116" y="47"/>
                  </a:cubicBezTo>
                  <a:cubicBezTo>
                    <a:pt x="136" y="44"/>
                    <a:pt x="156" y="44"/>
                    <a:pt x="176" y="37"/>
                  </a:cubicBezTo>
                  <a:cubicBezTo>
                    <a:pt x="196" y="30"/>
                    <a:pt x="213" y="24"/>
                    <a:pt x="229" y="10"/>
                  </a:cubicBezTo>
                  <a:lnTo>
                    <a:pt x="229" y="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13">
              <a:extLst>
                <a:ext uri="{FF2B5EF4-FFF2-40B4-BE49-F238E27FC236}">
                  <a16:creationId xmlns:a16="http://schemas.microsoft.com/office/drawing/2014/main" id="{9012D7BD-261C-DD4D-B40A-A3C5A759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3701958"/>
              <a:ext cx="366200" cy="340937"/>
            </a:xfrm>
            <a:custGeom>
              <a:avLst/>
              <a:gdLst>
                <a:gd name="T0" fmla="*/ 123 w 127"/>
                <a:gd name="T1" fmla="*/ 0 h 117"/>
                <a:gd name="T2" fmla="*/ 123 w 127"/>
                <a:gd name="T3" fmla="*/ 0 h 117"/>
                <a:gd name="T4" fmla="*/ 86 w 127"/>
                <a:gd name="T5" fmla="*/ 20 h 117"/>
                <a:gd name="T6" fmla="*/ 56 w 127"/>
                <a:gd name="T7" fmla="*/ 53 h 117"/>
                <a:gd name="T8" fmla="*/ 26 w 127"/>
                <a:gd name="T9" fmla="*/ 83 h 117"/>
                <a:gd name="T10" fmla="*/ 0 w 127"/>
                <a:gd name="T11" fmla="*/ 116 h 117"/>
                <a:gd name="T12" fmla="*/ 3 w 127"/>
                <a:gd name="T13" fmla="*/ 116 h 117"/>
                <a:gd name="T14" fmla="*/ 36 w 127"/>
                <a:gd name="T15" fmla="*/ 93 h 117"/>
                <a:gd name="T16" fmla="*/ 70 w 127"/>
                <a:gd name="T17" fmla="*/ 66 h 117"/>
                <a:gd name="T18" fmla="*/ 103 w 127"/>
                <a:gd name="T19" fmla="*/ 40 h 117"/>
                <a:gd name="T20" fmla="*/ 126 w 127"/>
                <a:gd name="T21" fmla="*/ 3 h 117"/>
                <a:gd name="T22" fmla="*/ 123 w 127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7">
                  <a:moveTo>
                    <a:pt x="123" y="0"/>
                  </a:moveTo>
                  <a:lnTo>
                    <a:pt x="123" y="0"/>
                  </a:lnTo>
                  <a:cubicBezTo>
                    <a:pt x="110" y="6"/>
                    <a:pt x="96" y="13"/>
                    <a:pt x="86" y="20"/>
                  </a:cubicBezTo>
                  <a:cubicBezTo>
                    <a:pt x="73" y="30"/>
                    <a:pt x="66" y="40"/>
                    <a:pt x="56" y="53"/>
                  </a:cubicBezTo>
                  <a:cubicBezTo>
                    <a:pt x="46" y="63"/>
                    <a:pt x="36" y="73"/>
                    <a:pt x="26" y="83"/>
                  </a:cubicBezTo>
                  <a:cubicBezTo>
                    <a:pt x="20" y="93"/>
                    <a:pt x="10" y="103"/>
                    <a:pt x="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3" y="109"/>
                    <a:pt x="23" y="99"/>
                    <a:pt x="36" y="93"/>
                  </a:cubicBezTo>
                  <a:cubicBezTo>
                    <a:pt x="46" y="83"/>
                    <a:pt x="60" y="73"/>
                    <a:pt x="70" y="66"/>
                  </a:cubicBezTo>
                  <a:cubicBezTo>
                    <a:pt x="80" y="56"/>
                    <a:pt x="93" y="50"/>
                    <a:pt x="103" y="40"/>
                  </a:cubicBezTo>
                  <a:cubicBezTo>
                    <a:pt x="110" y="26"/>
                    <a:pt x="120" y="16"/>
                    <a:pt x="126" y="3"/>
                  </a:cubicBezTo>
                  <a:lnTo>
                    <a:pt x="12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14">
              <a:extLst>
                <a:ext uri="{FF2B5EF4-FFF2-40B4-BE49-F238E27FC236}">
                  <a16:creationId xmlns:a16="http://schemas.microsoft.com/office/drawing/2014/main" id="{983B2FAA-19C1-9D41-8EB6-5428168B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4181800"/>
              <a:ext cx="454588" cy="164153"/>
            </a:xfrm>
            <a:custGeom>
              <a:avLst/>
              <a:gdLst>
                <a:gd name="T0" fmla="*/ 156 w 157"/>
                <a:gd name="T1" fmla="*/ 53 h 58"/>
                <a:gd name="T2" fmla="*/ 156 w 157"/>
                <a:gd name="T3" fmla="*/ 53 h 58"/>
                <a:gd name="T4" fmla="*/ 120 w 157"/>
                <a:gd name="T5" fmla="*/ 30 h 58"/>
                <a:gd name="T6" fmla="*/ 80 w 157"/>
                <a:gd name="T7" fmla="*/ 20 h 58"/>
                <a:gd name="T8" fmla="*/ 40 w 157"/>
                <a:gd name="T9" fmla="*/ 10 h 58"/>
                <a:gd name="T10" fmla="*/ 0 w 157"/>
                <a:gd name="T11" fmla="*/ 0 h 58"/>
                <a:gd name="T12" fmla="*/ 0 w 157"/>
                <a:gd name="T13" fmla="*/ 0 h 58"/>
                <a:gd name="T14" fmla="*/ 36 w 157"/>
                <a:gd name="T15" fmla="*/ 20 h 58"/>
                <a:gd name="T16" fmla="*/ 73 w 157"/>
                <a:gd name="T17" fmla="*/ 37 h 58"/>
                <a:gd name="T18" fmla="*/ 113 w 157"/>
                <a:gd name="T19" fmla="*/ 53 h 58"/>
                <a:gd name="T20" fmla="*/ 153 w 157"/>
                <a:gd name="T21" fmla="*/ 57 h 58"/>
                <a:gd name="T22" fmla="*/ 156 w 157"/>
                <a:gd name="T2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8">
                  <a:moveTo>
                    <a:pt x="156" y="53"/>
                  </a:moveTo>
                  <a:lnTo>
                    <a:pt x="156" y="53"/>
                  </a:lnTo>
                  <a:cubicBezTo>
                    <a:pt x="143" y="43"/>
                    <a:pt x="133" y="37"/>
                    <a:pt x="120" y="30"/>
                  </a:cubicBezTo>
                  <a:cubicBezTo>
                    <a:pt x="106" y="24"/>
                    <a:pt x="93" y="24"/>
                    <a:pt x="80" y="20"/>
                  </a:cubicBezTo>
                  <a:cubicBezTo>
                    <a:pt x="66" y="17"/>
                    <a:pt x="53" y="14"/>
                    <a:pt x="40" y="10"/>
                  </a:cubicBezTo>
                  <a:cubicBezTo>
                    <a:pt x="26" y="7"/>
                    <a:pt x="13" y="4"/>
                    <a:pt x="0" y="0"/>
                  </a:cubicBezTo>
                  <a:lnTo>
                    <a:pt x="0" y="0"/>
                  </a:lnTo>
                  <a:cubicBezTo>
                    <a:pt x="13" y="7"/>
                    <a:pt x="23" y="14"/>
                    <a:pt x="36" y="20"/>
                  </a:cubicBezTo>
                  <a:cubicBezTo>
                    <a:pt x="50" y="27"/>
                    <a:pt x="63" y="30"/>
                    <a:pt x="73" y="37"/>
                  </a:cubicBezTo>
                  <a:cubicBezTo>
                    <a:pt x="86" y="43"/>
                    <a:pt x="100" y="50"/>
                    <a:pt x="113" y="53"/>
                  </a:cubicBezTo>
                  <a:cubicBezTo>
                    <a:pt x="126" y="57"/>
                    <a:pt x="139" y="57"/>
                    <a:pt x="153" y="57"/>
                  </a:cubicBezTo>
                  <a:lnTo>
                    <a:pt x="156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386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FA70D-C636-014B-84B3-1373BF9BF1E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3000" y="1071704"/>
            <a:ext cx="77765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800" b="1" dirty="0">
                <a:solidFill>
                  <a:schemeClr val="accent3"/>
                </a:solidFill>
                <a:latin typeface="Montserrat" pitchFamily="2" charset="77"/>
              </a:rPr>
              <a:t>how to wash your hands properly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00282E-F18A-3C4C-BA65-898711C546BF}"/>
              </a:ext>
            </a:extLst>
          </p:cNvPr>
          <p:cNvGrpSpPr/>
          <p:nvPr/>
        </p:nvGrpSpPr>
        <p:grpSpPr>
          <a:xfrm>
            <a:off x="1543338" y="7350366"/>
            <a:ext cx="21257514" cy="6247864"/>
            <a:chOff x="1527135" y="4480384"/>
            <a:chExt cx="21257514" cy="6247864"/>
          </a:xfrm>
        </p:grpSpPr>
        <p:sp>
          <p:nvSpPr>
            <p:cNvPr id="45" name="Rectángulo 4">
              <a:extLst>
                <a:ext uri="{FF2B5EF4-FFF2-40B4-BE49-F238E27FC236}">
                  <a16:creationId xmlns:a16="http://schemas.microsoft.com/office/drawing/2014/main" id="{E26531EB-CB10-434C-9CD0-71B6B0FB4666}"/>
                </a:ext>
              </a:extLst>
            </p:cNvPr>
            <p:cNvSpPr/>
            <p:nvPr/>
          </p:nvSpPr>
          <p:spPr>
            <a:xfrm>
              <a:off x="1527135" y="4480384"/>
              <a:ext cx="3402545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0" b="1" dirty="0">
                  <a:solidFill>
                    <a:schemeClr val="accent3"/>
                  </a:solidFill>
                  <a:latin typeface="Montserrat" pitchFamily="2" charset="77"/>
                </a:rPr>
                <a:t>1</a:t>
              </a:r>
            </a:p>
          </p:txBody>
        </p:sp>
        <p:sp>
          <p:nvSpPr>
            <p:cNvPr id="48" name="Rectángulo 4">
              <a:extLst>
                <a:ext uri="{FF2B5EF4-FFF2-40B4-BE49-F238E27FC236}">
                  <a16:creationId xmlns:a16="http://schemas.microsoft.com/office/drawing/2014/main" id="{E454DBF6-1058-0A4C-91DA-1F35A9BA53FA}"/>
                </a:ext>
              </a:extLst>
            </p:cNvPr>
            <p:cNvSpPr/>
            <p:nvPr/>
          </p:nvSpPr>
          <p:spPr>
            <a:xfrm>
              <a:off x="16052508" y="4480384"/>
              <a:ext cx="3402545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0" b="1" dirty="0">
                  <a:solidFill>
                    <a:schemeClr val="accent3"/>
                  </a:solidFill>
                  <a:latin typeface="Montserrat" pitchFamily="2" charset="77"/>
                </a:rPr>
                <a:t>3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DDDE09D-7F87-444E-975D-E70442C1584A}"/>
                </a:ext>
              </a:extLst>
            </p:cNvPr>
            <p:cNvGrpSpPr/>
            <p:nvPr/>
          </p:nvGrpSpPr>
          <p:grpSpPr>
            <a:xfrm>
              <a:off x="3528136" y="5549992"/>
              <a:ext cx="3431113" cy="3928819"/>
              <a:chOff x="13774185" y="4270778"/>
              <a:chExt cx="3431113" cy="3928819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0E7E31A9-F24C-D244-9793-44C4727EC2A6}"/>
                  </a:ext>
                </a:extLst>
              </p:cNvPr>
              <p:cNvSpPr txBox="1"/>
              <p:nvPr/>
            </p:nvSpPr>
            <p:spPr>
              <a:xfrm>
                <a:off x="13802753" y="4270778"/>
                <a:ext cx="3402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B8E8BCA8-DA28-A245-BF3C-AAED74A2CF41}"/>
                  </a:ext>
                </a:extLst>
              </p:cNvPr>
              <p:cNvSpPr/>
              <p:nvPr/>
            </p:nvSpPr>
            <p:spPr>
              <a:xfrm>
                <a:off x="13774185" y="5521941"/>
                <a:ext cx="340254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4F75C9-B6B2-234F-AACD-2BA3F0B006A9}"/>
                </a:ext>
              </a:extLst>
            </p:cNvPr>
            <p:cNvGrpSpPr/>
            <p:nvPr/>
          </p:nvGrpSpPr>
          <p:grpSpPr>
            <a:xfrm>
              <a:off x="8139808" y="4480384"/>
              <a:ext cx="6732141" cy="6247864"/>
              <a:chOff x="8666550" y="4480384"/>
              <a:chExt cx="6732141" cy="6247864"/>
            </a:xfrm>
          </p:grpSpPr>
          <p:sp>
            <p:nvSpPr>
              <p:cNvPr id="47" name="Rectángulo 4">
                <a:extLst>
                  <a:ext uri="{FF2B5EF4-FFF2-40B4-BE49-F238E27FC236}">
                    <a16:creationId xmlns:a16="http://schemas.microsoft.com/office/drawing/2014/main" id="{B0D86F10-2B51-CE4B-A49B-6DB91DEB15E8}"/>
                  </a:ext>
                </a:extLst>
              </p:cNvPr>
              <p:cNvSpPr/>
              <p:nvPr/>
            </p:nvSpPr>
            <p:spPr>
              <a:xfrm>
                <a:off x="8666550" y="4480384"/>
                <a:ext cx="3402545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40000" b="1" dirty="0">
                    <a:solidFill>
                      <a:schemeClr val="accent3"/>
                    </a:solidFill>
                    <a:latin typeface="Montserrat" pitchFamily="2" charset="77"/>
                  </a:rPr>
                  <a:t>2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D26B7D7-E3F2-FE42-B6EF-1F773B3CBDF5}"/>
                  </a:ext>
                </a:extLst>
              </p:cNvPr>
              <p:cNvGrpSpPr/>
              <p:nvPr/>
            </p:nvGrpSpPr>
            <p:grpSpPr>
              <a:xfrm>
                <a:off x="11967578" y="5549992"/>
                <a:ext cx="3431113" cy="3928819"/>
                <a:chOff x="13774185" y="4270778"/>
                <a:chExt cx="3431113" cy="3928819"/>
              </a:xfrm>
            </p:grpSpPr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3B0C004D-227D-BD48-8674-827C9B889042}"/>
                    </a:ext>
                  </a:extLst>
                </p:cNvPr>
                <p:cNvSpPr txBox="1"/>
                <p:nvPr/>
              </p:nvSpPr>
              <p:spPr>
                <a:xfrm>
                  <a:off x="13802753" y="4270778"/>
                  <a:ext cx="340254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  <a:latin typeface="Montserrat" pitchFamily="2" charset="77"/>
                      <a:ea typeface="Lato Heavy" panose="020F0502020204030203" pitchFamily="34" charset="0"/>
                      <a:cs typeface="Lato Heavy" panose="020F0502020204030203" pitchFamily="34" charset="0"/>
                    </a:rPr>
                    <a:t>your title</a:t>
                  </a: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4093866-1F80-8243-8295-A5088F208BEF}"/>
                    </a:ext>
                  </a:extLst>
                </p:cNvPr>
                <p:cNvSpPr/>
                <p:nvPr/>
              </p:nvSpPr>
              <p:spPr>
                <a:xfrm>
                  <a:off x="13774185" y="5521941"/>
                  <a:ext cx="3402545" cy="26776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MX" sz="2800" dirty="0">
                      <a:latin typeface="Muli Light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The disease causes respiratory illness with symptoms such as a cough, fever, and in more severe cases.</a:t>
                  </a: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BBE63C-5090-AB4B-855F-1EB15FDEAEA2}"/>
                </a:ext>
              </a:extLst>
            </p:cNvPr>
            <p:cNvGrpSpPr/>
            <p:nvPr/>
          </p:nvGrpSpPr>
          <p:grpSpPr>
            <a:xfrm>
              <a:off x="19353536" y="5549992"/>
              <a:ext cx="3431113" cy="3928819"/>
              <a:chOff x="13774185" y="4270778"/>
              <a:chExt cx="3431113" cy="3928819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BBBCBFE7-9AA7-774B-B384-5780328A9884}"/>
                  </a:ext>
                </a:extLst>
              </p:cNvPr>
              <p:cNvSpPr txBox="1"/>
              <p:nvPr/>
            </p:nvSpPr>
            <p:spPr>
              <a:xfrm>
                <a:off x="13802753" y="4270778"/>
                <a:ext cx="3402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1D8864C-BB88-BD41-8BA9-3A21435D79D4}"/>
                  </a:ext>
                </a:extLst>
              </p:cNvPr>
              <p:cNvSpPr/>
              <p:nvPr/>
            </p:nvSpPr>
            <p:spPr>
              <a:xfrm>
                <a:off x="13774185" y="5521941"/>
                <a:ext cx="340254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  <p:sp>
        <p:nvSpPr>
          <p:cNvPr id="59" name="Freeform 1097">
            <a:extLst>
              <a:ext uri="{FF2B5EF4-FFF2-40B4-BE49-F238E27FC236}">
                <a16:creationId xmlns:a16="http://schemas.microsoft.com/office/drawing/2014/main" id="{1F71E86B-51F8-0E4F-82A5-F0C11F7E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959" y="2813801"/>
            <a:ext cx="3347818" cy="2537284"/>
          </a:xfrm>
          <a:custGeom>
            <a:avLst/>
            <a:gdLst>
              <a:gd name="T0" fmla="*/ 267 w 419"/>
              <a:gd name="T1" fmla="*/ 16 h 319"/>
              <a:gd name="T2" fmla="*/ 267 w 419"/>
              <a:gd name="T3" fmla="*/ 16 h 319"/>
              <a:gd name="T4" fmla="*/ 72 w 419"/>
              <a:gd name="T5" fmla="*/ 85 h 319"/>
              <a:gd name="T6" fmla="*/ 15 w 419"/>
              <a:gd name="T7" fmla="*/ 202 h 319"/>
              <a:gd name="T8" fmla="*/ 31 w 419"/>
              <a:gd name="T9" fmla="*/ 246 h 319"/>
              <a:gd name="T10" fmla="*/ 147 w 419"/>
              <a:gd name="T11" fmla="*/ 299 h 319"/>
              <a:gd name="T12" fmla="*/ 343 w 419"/>
              <a:gd name="T13" fmla="*/ 233 h 319"/>
              <a:gd name="T14" fmla="*/ 399 w 419"/>
              <a:gd name="T15" fmla="*/ 114 h 319"/>
              <a:gd name="T16" fmla="*/ 383 w 419"/>
              <a:gd name="T17" fmla="*/ 73 h 319"/>
              <a:gd name="T18" fmla="*/ 267 w 419"/>
              <a:gd name="T19" fmla="*/ 1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319">
                <a:moveTo>
                  <a:pt x="267" y="16"/>
                </a:moveTo>
                <a:lnTo>
                  <a:pt x="267" y="16"/>
                </a:lnTo>
                <a:cubicBezTo>
                  <a:pt x="72" y="85"/>
                  <a:pt x="72" y="85"/>
                  <a:pt x="72" y="85"/>
                </a:cubicBezTo>
                <a:cubicBezTo>
                  <a:pt x="25" y="101"/>
                  <a:pt x="0" y="154"/>
                  <a:pt x="15" y="202"/>
                </a:cubicBezTo>
                <a:cubicBezTo>
                  <a:pt x="31" y="246"/>
                  <a:pt x="31" y="246"/>
                  <a:pt x="31" y="246"/>
                </a:cubicBezTo>
                <a:cubicBezTo>
                  <a:pt x="47" y="293"/>
                  <a:pt x="100" y="318"/>
                  <a:pt x="147" y="299"/>
                </a:cubicBezTo>
                <a:cubicBezTo>
                  <a:pt x="343" y="233"/>
                  <a:pt x="343" y="233"/>
                  <a:pt x="343" y="233"/>
                </a:cubicBezTo>
                <a:cubicBezTo>
                  <a:pt x="393" y="214"/>
                  <a:pt x="418" y="164"/>
                  <a:pt x="399" y="114"/>
                </a:cubicBezTo>
                <a:cubicBezTo>
                  <a:pt x="383" y="73"/>
                  <a:pt x="383" y="73"/>
                  <a:pt x="383" y="73"/>
                </a:cubicBezTo>
                <a:cubicBezTo>
                  <a:pt x="368" y="25"/>
                  <a:pt x="314" y="0"/>
                  <a:pt x="267" y="16"/>
                </a:cubicBezTo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98">
            <a:extLst>
              <a:ext uri="{FF2B5EF4-FFF2-40B4-BE49-F238E27FC236}">
                <a16:creationId xmlns:a16="http://schemas.microsoft.com/office/drawing/2014/main" id="{05D2294E-4E9B-E04B-9FC9-CF3867A3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1361" y="3130972"/>
            <a:ext cx="2678245" cy="1902964"/>
          </a:xfrm>
          <a:custGeom>
            <a:avLst/>
            <a:gdLst>
              <a:gd name="T0" fmla="*/ 239 w 337"/>
              <a:gd name="T1" fmla="*/ 22 h 240"/>
              <a:gd name="T2" fmla="*/ 239 w 337"/>
              <a:gd name="T3" fmla="*/ 22 h 240"/>
              <a:gd name="T4" fmla="*/ 302 w 337"/>
              <a:gd name="T5" fmla="*/ 53 h 240"/>
              <a:gd name="T6" fmla="*/ 314 w 337"/>
              <a:gd name="T7" fmla="*/ 88 h 240"/>
              <a:gd name="T8" fmla="*/ 283 w 337"/>
              <a:gd name="T9" fmla="*/ 154 h 240"/>
              <a:gd name="T10" fmla="*/ 97 w 337"/>
              <a:gd name="T11" fmla="*/ 217 h 240"/>
              <a:gd name="T12" fmla="*/ 31 w 337"/>
              <a:gd name="T13" fmla="*/ 186 h 240"/>
              <a:gd name="T14" fmla="*/ 18 w 337"/>
              <a:gd name="T15" fmla="*/ 154 h 240"/>
              <a:gd name="T16" fmla="*/ 50 w 337"/>
              <a:gd name="T17" fmla="*/ 88 h 240"/>
              <a:gd name="T18" fmla="*/ 239 w 337"/>
              <a:gd name="T19" fmla="*/ 22 h 240"/>
              <a:gd name="T20" fmla="*/ 235 w 337"/>
              <a:gd name="T21" fmla="*/ 13 h 240"/>
              <a:gd name="T22" fmla="*/ 235 w 337"/>
              <a:gd name="T23" fmla="*/ 13 h 240"/>
              <a:gd name="T24" fmla="*/ 47 w 337"/>
              <a:gd name="T25" fmla="*/ 79 h 240"/>
              <a:gd name="T26" fmla="*/ 9 w 337"/>
              <a:gd name="T27" fmla="*/ 157 h 240"/>
              <a:gd name="T28" fmla="*/ 22 w 337"/>
              <a:gd name="T29" fmla="*/ 189 h 240"/>
              <a:gd name="T30" fmla="*/ 100 w 337"/>
              <a:gd name="T31" fmla="*/ 227 h 240"/>
              <a:gd name="T32" fmla="*/ 286 w 337"/>
              <a:gd name="T33" fmla="*/ 160 h 240"/>
              <a:gd name="T34" fmla="*/ 323 w 337"/>
              <a:gd name="T35" fmla="*/ 85 h 240"/>
              <a:gd name="T36" fmla="*/ 311 w 337"/>
              <a:gd name="T37" fmla="*/ 50 h 240"/>
              <a:gd name="T38" fmla="*/ 235 w 337"/>
              <a:gd name="T39" fmla="*/ 13 h 240"/>
              <a:gd name="T40" fmla="*/ 239 w 337"/>
              <a:gd name="T41" fmla="*/ 2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7" h="240">
                <a:moveTo>
                  <a:pt x="239" y="22"/>
                </a:moveTo>
                <a:lnTo>
                  <a:pt x="239" y="22"/>
                </a:lnTo>
                <a:cubicBezTo>
                  <a:pt x="264" y="13"/>
                  <a:pt x="292" y="25"/>
                  <a:pt x="302" y="53"/>
                </a:cubicBezTo>
                <a:cubicBezTo>
                  <a:pt x="314" y="88"/>
                  <a:pt x="314" y="88"/>
                  <a:pt x="314" y="88"/>
                </a:cubicBezTo>
                <a:cubicBezTo>
                  <a:pt x="323" y="113"/>
                  <a:pt x="311" y="145"/>
                  <a:pt x="283" y="154"/>
                </a:cubicBezTo>
                <a:cubicBezTo>
                  <a:pt x="97" y="217"/>
                  <a:pt x="97" y="217"/>
                  <a:pt x="97" y="217"/>
                </a:cubicBezTo>
                <a:cubicBezTo>
                  <a:pt x="69" y="227"/>
                  <a:pt x="40" y="214"/>
                  <a:pt x="31" y="186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9" y="126"/>
                  <a:pt x="25" y="98"/>
                  <a:pt x="50" y="88"/>
                </a:cubicBezTo>
                <a:cubicBezTo>
                  <a:pt x="239" y="22"/>
                  <a:pt x="239" y="22"/>
                  <a:pt x="239" y="22"/>
                </a:cubicBezTo>
                <a:lnTo>
                  <a:pt x="235" y="13"/>
                </a:lnTo>
                <a:lnTo>
                  <a:pt x="235" y="13"/>
                </a:lnTo>
                <a:cubicBezTo>
                  <a:pt x="47" y="79"/>
                  <a:pt x="47" y="79"/>
                  <a:pt x="47" y="79"/>
                </a:cubicBezTo>
                <a:cubicBezTo>
                  <a:pt x="15" y="88"/>
                  <a:pt x="0" y="123"/>
                  <a:pt x="9" y="157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34" y="223"/>
                  <a:pt x="69" y="239"/>
                  <a:pt x="100" y="227"/>
                </a:cubicBezTo>
                <a:cubicBezTo>
                  <a:pt x="286" y="160"/>
                  <a:pt x="286" y="160"/>
                  <a:pt x="286" y="160"/>
                </a:cubicBezTo>
                <a:cubicBezTo>
                  <a:pt x="317" y="151"/>
                  <a:pt x="336" y="116"/>
                  <a:pt x="323" y="85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02" y="19"/>
                  <a:pt x="267" y="0"/>
                  <a:pt x="235" y="13"/>
                </a:cubicBezTo>
                <a:lnTo>
                  <a:pt x="239" y="2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099">
            <a:extLst>
              <a:ext uri="{FF2B5EF4-FFF2-40B4-BE49-F238E27FC236}">
                <a16:creationId xmlns:a16="http://schemas.microsoft.com/office/drawing/2014/main" id="{64CCAEF1-93B8-E649-9B74-6DABCEDC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934" y="4011965"/>
            <a:ext cx="352399" cy="493360"/>
          </a:xfrm>
          <a:custGeom>
            <a:avLst/>
            <a:gdLst>
              <a:gd name="T0" fmla="*/ 19 w 46"/>
              <a:gd name="T1" fmla="*/ 44 h 61"/>
              <a:gd name="T2" fmla="*/ 19 w 46"/>
              <a:gd name="T3" fmla="*/ 44 h 61"/>
              <a:gd name="T4" fmla="*/ 29 w 46"/>
              <a:gd name="T5" fmla="*/ 50 h 61"/>
              <a:gd name="T6" fmla="*/ 32 w 46"/>
              <a:gd name="T7" fmla="*/ 41 h 61"/>
              <a:gd name="T8" fmla="*/ 19 w 46"/>
              <a:gd name="T9" fmla="*/ 35 h 61"/>
              <a:gd name="T10" fmla="*/ 4 w 46"/>
              <a:gd name="T11" fmla="*/ 25 h 61"/>
              <a:gd name="T12" fmla="*/ 13 w 46"/>
              <a:gd name="T13" fmla="*/ 6 h 61"/>
              <a:gd name="T14" fmla="*/ 35 w 46"/>
              <a:gd name="T15" fmla="*/ 13 h 61"/>
              <a:gd name="T16" fmla="*/ 26 w 46"/>
              <a:gd name="T17" fmla="*/ 19 h 61"/>
              <a:gd name="T18" fmla="*/ 16 w 46"/>
              <a:gd name="T19" fmla="*/ 13 h 61"/>
              <a:gd name="T20" fmla="*/ 13 w 46"/>
              <a:gd name="T21" fmla="*/ 19 h 61"/>
              <a:gd name="T22" fmla="*/ 22 w 46"/>
              <a:gd name="T23" fmla="*/ 25 h 61"/>
              <a:gd name="T24" fmla="*/ 45 w 46"/>
              <a:gd name="T25" fmla="*/ 38 h 61"/>
              <a:gd name="T26" fmla="*/ 32 w 46"/>
              <a:gd name="T27" fmla="*/ 57 h 61"/>
              <a:gd name="T28" fmla="*/ 10 w 46"/>
              <a:gd name="T29" fmla="*/ 47 h 61"/>
              <a:gd name="T30" fmla="*/ 19 w 46"/>
              <a:gd name="T31" fmla="*/ 4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61">
                <a:moveTo>
                  <a:pt x="19" y="44"/>
                </a:moveTo>
                <a:lnTo>
                  <a:pt x="19" y="44"/>
                </a:lnTo>
                <a:cubicBezTo>
                  <a:pt x="19" y="47"/>
                  <a:pt x="22" y="50"/>
                  <a:pt x="29" y="50"/>
                </a:cubicBezTo>
                <a:cubicBezTo>
                  <a:pt x="35" y="47"/>
                  <a:pt x="35" y="44"/>
                  <a:pt x="32" y="41"/>
                </a:cubicBezTo>
                <a:cubicBezTo>
                  <a:pt x="32" y="38"/>
                  <a:pt x="29" y="35"/>
                  <a:pt x="19" y="35"/>
                </a:cubicBezTo>
                <a:cubicBezTo>
                  <a:pt x="10" y="35"/>
                  <a:pt x="4" y="32"/>
                  <a:pt x="4" y="25"/>
                </a:cubicBezTo>
                <a:cubicBezTo>
                  <a:pt x="0" y="16"/>
                  <a:pt x="4" y="10"/>
                  <a:pt x="13" y="6"/>
                </a:cubicBezTo>
                <a:cubicBezTo>
                  <a:pt x="26" y="0"/>
                  <a:pt x="32" y="6"/>
                  <a:pt x="35" y="13"/>
                </a:cubicBezTo>
                <a:cubicBezTo>
                  <a:pt x="26" y="19"/>
                  <a:pt x="26" y="19"/>
                  <a:pt x="26" y="19"/>
                </a:cubicBezTo>
                <a:cubicBezTo>
                  <a:pt x="22" y="16"/>
                  <a:pt x="19" y="10"/>
                  <a:pt x="16" y="13"/>
                </a:cubicBezTo>
                <a:cubicBezTo>
                  <a:pt x="13" y="13"/>
                  <a:pt x="10" y="16"/>
                  <a:pt x="13" y="19"/>
                </a:cubicBezTo>
                <a:cubicBezTo>
                  <a:pt x="13" y="25"/>
                  <a:pt x="16" y="25"/>
                  <a:pt x="22" y="25"/>
                </a:cubicBezTo>
                <a:cubicBezTo>
                  <a:pt x="35" y="25"/>
                  <a:pt x="41" y="28"/>
                  <a:pt x="45" y="38"/>
                </a:cubicBezTo>
                <a:cubicBezTo>
                  <a:pt x="45" y="44"/>
                  <a:pt x="41" y="54"/>
                  <a:pt x="32" y="57"/>
                </a:cubicBezTo>
                <a:cubicBezTo>
                  <a:pt x="19" y="60"/>
                  <a:pt x="13" y="57"/>
                  <a:pt x="10" y="47"/>
                </a:cubicBezTo>
                <a:lnTo>
                  <a:pt x="19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00">
            <a:extLst>
              <a:ext uri="{FF2B5EF4-FFF2-40B4-BE49-F238E27FC236}">
                <a16:creationId xmlns:a16="http://schemas.microsoft.com/office/drawing/2014/main" id="{71AE7D44-722B-7A4F-B113-A6CBEDFF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2852" y="3906254"/>
            <a:ext cx="422882" cy="493360"/>
          </a:xfrm>
          <a:custGeom>
            <a:avLst/>
            <a:gdLst>
              <a:gd name="T0" fmla="*/ 44 w 52"/>
              <a:gd name="T1" fmla="*/ 22 h 60"/>
              <a:gd name="T2" fmla="*/ 44 w 52"/>
              <a:gd name="T3" fmla="*/ 22 h 60"/>
              <a:gd name="T4" fmla="*/ 35 w 52"/>
              <a:gd name="T5" fmla="*/ 53 h 60"/>
              <a:gd name="T6" fmla="*/ 7 w 52"/>
              <a:gd name="T7" fmla="*/ 34 h 60"/>
              <a:gd name="T8" fmla="*/ 16 w 52"/>
              <a:gd name="T9" fmla="*/ 3 h 60"/>
              <a:gd name="T10" fmla="*/ 44 w 52"/>
              <a:gd name="T11" fmla="*/ 22 h 60"/>
              <a:gd name="T12" fmla="*/ 16 w 52"/>
              <a:gd name="T13" fmla="*/ 31 h 60"/>
              <a:gd name="T14" fmla="*/ 16 w 52"/>
              <a:gd name="T15" fmla="*/ 31 h 60"/>
              <a:gd name="T16" fmla="*/ 32 w 52"/>
              <a:gd name="T17" fmla="*/ 47 h 60"/>
              <a:gd name="T18" fmla="*/ 32 w 52"/>
              <a:gd name="T19" fmla="*/ 25 h 60"/>
              <a:gd name="T20" fmla="*/ 19 w 52"/>
              <a:gd name="T21" fmla="*/ 12 h 60"/>
              <a:gd name="T22" fmla="*/ 16 w 52"/>
              <a:gd name="T23" fmla="*/ 3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44" y="22"/>
                </a:moveTo>
                <a:lnTo>
                  <a:pt x="44" y="22"/>
                </a:lnTo>
                <a:cubicBezTo>
                  <a:pt x="51" y="40"/>
                  <a:pt x="47" y="50"/>
                  <a:pt x="35" y="53"/>
                </a:cubicBezTo>
                <a:cubicBezTo>
                  <a:pt x="22" y="59"/>
                  <a:pt x="13" y="53"/>
                  <a:pt x="7" y="34"/>
                </a:cubicBezTo>
                <a:cubicBezTo>
                  <a:pt x="0" y="18"/>
                  <a:pt x="3" y="9"/>
                  <a:pt x="16" y="3"/>
                </a:cubicBezTo>
                <a:cubicBezTo>
                  <a:pt x="29" y="0"/>
                  <a:pt x="38" y="6"/>
                  <a:pt x="44" y="22"/>
                </a:cubicBezTo>
                <a:close/>
                <a:moveTo>
                  <a:pt x="16" y="31"/>
                </a:moveTo>
                <a:lnTo>
                  <a:pt x="16" y="31"/>
                </a:lnTo>
                <a:cubicBezTo>
                  <a:pt x="22" y="44"/>
                  <a:pt x="25" y="50"/>
                  <a:pt x="32" y="47"/>
                </a:cubicBezTo>
                <a:cubicBezTo>
                  <a:pt x="38" y="44"/>
                  <a:pt x="38" y="37"/>
                  <a:pt x="32" y="25"/>
                </a:cubicBezTo>
                <a:cubicBezTo>
                  <a:pt x="29" y="15"/>
                  <a:pt x="25" y="9"/>
                  <a:pt x="19" y="12"/>
                </a:cubicBezTo>
                <a:cubicBezTo>
                  <a:pt x="13" y="12"/>
                  <a:pt x="13" y="22"/>
                  <a:pt x="16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101">
            <a:extLst>
              <a:ext uri="{FF2B5EF4-FFF2-40B4-BE49-F238E27FC236}">
                <a16:creationId xmlns:a16="http://schemas.microsoft.com/office/drawing/2014/main" id="{F275EFE8-9560-D340-B0C5-04772B0F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5735" y="3800520"/>
            <a:ext cx="352399" cy="493360"/>
          </a:xfrm>
          <a:custGeom>
            <a:avLst/>
            <a:gdLst>
              <a:gd name="T0" fmla="*/ 12 w 45"/>
              <a:gd name="T1" fmla="*/ 41 h 61"/>
              <a:gd name="T2" fmla="*/ 12 w 45"/>
              <a:gd name="T3" fmla="*/ 41 h 61"/>
              <a:gd name="T4" fmla="*/ 12 w 45"/>
              <a:gd name="T5" fmla="*/ 57 h 61"/>
              <a:gd name="T6" fmla="*/ 3 w 45"/>
              <a:gd name="T7" fmla="*/ 60 h 61"/>
              <a:gd name="T8" fmla="*/ 0 w 45"/>
              <a:gd name="T9" fmla="*/ 6 h 61"/>
              <a:gd name="T10" fmla="*/ 12 w 45"/>
              <a:gd name="T11" fmla="*/ 0 h 61"/>
              <a:gd name="T12" fmla="*/ 44 w 45"/>
              <a:gd name="T13" fmla="*/ 44 h 61"/>
              <a:gd name="T14" fmla="*/ 31 w 45"/>
              <a:gd name="T15" fmla="*/ 50 h 61"/>
              <a:gd name="T16" fmla="*/ 25 w 45"/>
              <a:gd name="T17" fmla="*/ 38 h 61"/>
              <a:gd name="T18" fmla="*/ 12 w 45"/>
              <a:gd name="T19" fmla="*/ 41 h 61"/>
              <a:gd name="T20" fmla="*/ 22 w 45"/>
              <a:gd name="T21" fmla="*/ 31 h 61"/>
              <a:gd name="T22" fmla="*/ 22 w 45"/>
              <a:gd name="T23" fmla="*/ 31 h 61"/>
              <a:gd name="T24" fmla="*/ 9 w 45"/>
              <a:gd name="T25" fmla="*/ 13 h 61"/>
              <a:gd name="T26" fmla="*/ 9 w 45"/>
              <a:gd name="T27" fmla="*/ 13 h 61"/>
              <a:gd name="T28" fmla="*/ 12 w 45"/>
              <a:gd name="T29" fmla="*/ 35 h 61"/>
              <a:gd name="T30" fmla="*/ 22 w 45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" h="61">
                <a:moveTo>
                  <a:pt x="12" y="41"/>
                </a:moveTo>
                <a:lnTo>
                  <a:pt x="12" y="41"/>
                </a:lnTo>
                <a:cubicBezTo>
                  <a:pt x="12" y="57"/>
                  <a:pt x="12" y="57"/>
                  <a:pt x="12" y="57"/>
                </a:cubicBezTo>
                <a:cubicBezTo>
                  <a:pt x="3" y="60"/>
                  <a:pt x="3" y="60"/>
                  <a:pt x="3" y="60"/>
                </a:cubicBezTo>
                <a:cubicBezTo>
                  <a:pt x="0" y="6"/>
                  <a:pt x="0" y="6"/>
                  <a:pt x="0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44" y="44"/>
                  <a:pt x="44" y="44"/>
                  <a:pt x="44" y="44"/>
                </a:cubicBezTo>
                <a:cubicBezTo>
                  <a:pt x="31" y="50"/>
                  <a:pt x="31" y="50"/>
                  <a:pt x="31" y="50"/>
                </a:cubicBezTo>
                <a:cubicBezTo>
                  <a:pt x="25" y="38"/>
                  <a:pt x="25" y="38"/>
                  <a:pt x="25" y="38"/>
                </a:cubicBezTo>
                <a:lnTo>
                  <a:pt x="12" y="41"/>
                </a:lnTo>
                <a:close/>
                <a:moveTo>
                  <a:pt x="22" y="31"/>
                </a:moveTo>
                <a:lnTo>
                  <a:pt x="22" y="31"/>
                </a:lnTo>
                <a:cubicBezTo>
                  <a:pt x="15" y="22"/>
                  <a:pt x="12" y="16"/>
                  <a:pt x="9" y="13"/>
                </a:cubicBezTo>
                <a:lnTo>
                  <a:pt x="9" y="13"/>
                </a:lnTo>
                <a:cubicBezTo>
                  <a:pt x="9" y="16"/>
                  <a:pt x="9" y="25"/>
                  <a:pt x="12" y="35"/>
                </a:cubicBezTo>
                <a:lnTo>
                  <a:pt x="22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02">
            <a:extLst>
              <a:ext uri="{FF2B5EF4-FFF2-40B4-BE49-F238E27FC236}">
                <a16:creationId xmlns:a16="http://schemas.microsoft.com/office/drawing/2014/main" id="{D9C3AA52-8FA8-C444-AB89-672675C6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2403" y="3694812"/>
            <a:ext cx="352399" cy="493360"/>
          </a:xfrm>
          <a:custGeom>
            <a:avLst/>
            <a:gdLst>
              <a:gd name="T0" fmla="*/ 0 w 42"/>
              <a:gd name="T1" fmla="*/ 10 h 61"/>
              <a:gd name="T2" fmla="*/ 0 w 42"/>
              <a:gd name="T3" fmla="*/ 10 h 61"/>
              <a:gd name="T4" fmla="*/ 16 w 42"/>
              <a:gd name="T5" fmla="*/ 3 h 61"/>
              <a:gd name="T6" fmla="*/ 38 w 42"/>
              <a:gd name="T7" fmla="*/ 13 h 61"/>
              <a:gd name="T8" fmla="*/ 25 w 42"/>
              <a:gd name="T9" fmla="*/ 35 h 61"/>
              <a:gd name="T10" fmla="*/ 19 w 42"/>
              <a:gd name="T11" fmla="*/ 35 h 61"/>
              <a:gd name="T12" fmla="*/ 25 w 42"/>
              <a:gd name="T13" fmla="*/ 57 h 61"/>
              <a:gd name="T14" fmla="*/ 16 w 42"/>
              <a:gd name="T15" fmla="*/ 60 h 61"/>
              <a:gd name="T16" fmla="*/ 0 w 42"/>
              <a:gd name="T17" fmla="*/ 10 h 61"/>
              <a:gd name="T18" fmla="*/ 16 w 42"/>
              <a:gd name="T19" fmla="*/ 29 h 61"/>
              <a:gd name="T20" fmla="*/ 16 w 42"/>
              <a:gd name="T21" fmla="*/ 29 h 61"/>
              <a:gd name="T22" fmla="*/ 22 w 42"/>
              <a:gd name="T23" fmla="*/ 29 h 61"/>
              <a:gd name="T24" fmla="*/ 28 w 42"/>
              <a:gd name="T25" fmla="*/ 16 h 61"/>
              <a:gd name="T26" fmla="*/ 19 w 42"/>
              <a:gd name="T27" fmla="*/ 13 h 61"/>
              <a:gd name="T28" fmla="*/ 13 w 42"/>
              <a:gd name="T29" fmla="*/ 13 h 61"/>
              <a:gd name="T30" fmla="*/ 16 w 42"/>
              <a:gd name="T31" fmla="*/ 2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61">
                <a:moveTo>
                  <a:pt x="0" y="10"/>
                </a:moveTo>
                <a:lnTo>
                  <a:pt x="0" y="10"/>
                </a:lnTo>
                <a:cubicBezTo>
                  <a:pt x="16" y="3"/>
                  <a:pt x="16" y="3"/>
                  <a:pt x="16" y="3"/>
                </a:cubicBezTo>
                <a:cubicBezTo>
                  <a:pt x="25" y="0"/>
                  <a:pt x="35" y="3"/>
                  <a:pt x="38" y="13"/>
                </a:cubicBezTo>
                <a:cubicBezTo>
                  <a:pt x="41" y="22"/>
                  <a:pt x="38" y="32"/>
                  <a:pt x="25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0"/>
                  <a:pt x="16" y="60"/>
                  <a:pt x="16" y="60"/>
                </a:cubicBezTo>
                <a:lnTo>
                  <a:pt x="0" y="10"/>
                </a:lnTo>
                <a:close/>
                <a:moveTo>
                  <a:pt x="16" y="29"/>
                </a:moveTo>
                <a:lnTo>
                  <a:pt x="16" y="29"/>
                </a:lnTo>
                <a:cubicBezTo>
                  <a:pt x="22" y="29"/>
                  <a:pt x="22" y="29"/>
                  <a:pt x="22" y="29"/>
                </a:cubicBezTo>
                <a:cubicBezTo>
                  <a:pt x="28" y="25"/>
                  <a:pt x="28" y="22"/>
                  <a:pt x="28" y="16"/>
                </a:cubicBezTo>
                <a:cubicBezTo>
                  <a:pt x="25" y="13"/>
                  <a:pt x="22" y="10"/>
                  <a:pt x="19" y="13"/>
                </a:cubicBezTo>
                <a:cubicBezTo>
                  <a:pt x="13" y="13"/>
                  <a:pt x="13" y="13"/>
                  <a:pt x="13" y="13"/>
                </a:cubicBezTo>
                <a:lnTo>
                  <a:pt x="16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03">
            <a:extLst>
              <a:ext uri="{FF2B5EF4-FFF2-40B4-BE49-F238E27FC236}">
                <a16:creationId xmlns:a16="http://schemas.microsoft.com/office/drawing/2014/main" id="{E9C6EB32-1CEB-0E43-8183-B5A8EEA8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482" y="2461399"/>
            <a:ext cx="352399" cy="352399"/>
          </a:xfrm>
          <a:custGeom>
            <a:avLst/>
            <a:gdLst>
              <a:gd name="T0" fmla="*/ 44 w 45"/>
              <a:gd name="T1" fmla="*/ 19 h 45"/>
              <a:gd name="T2" fmla="*/ 44 w 45"/>
              <a:gd name="T3" fmla="*/ 19 h 45"/>
              <a:gd name="T4" fmla="*/ 26 w 45"/>
              <a:gd name="T5" fmla="*/ 41 h 45"/>
              <a:gd name="T6" fmla="*/ 4 w 45"/>
              <a:gd name="T7" fmla="*/ 25 h 45"/>
              <a:gd name="T8" fmla="*/ 19 w 45"/>
              <a:gd name="T9" fmla="*/ 0 h 45"/>
              <a:gd name="T10" fmla="*/ 44 w 45"/>
              <a:gd name="T11" fmla="*/ 1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5">
                <a:moveTo>
                  <a:pt x="44" y="19"/>
                </a:moveTo>
                <a:lnTo>
                  <a:pt x="44" y="19"/>
                </a:lnTo>
                <a:cubicBezTo>
                  <a:pt x="44" y="29"/>
                  <a:pt x="38" y="41"/>
                  <a:pt x="26" y="41"/>
                </a:cubicBezTo>
                <a:cubicBezTo>
                  <a:pt x="16" y="44"/>
                  <a:pt x="4" y="35"/>
                  <a:pt x="4" y="25"/>
                </a:cubicBezTo>
                <a:cubicBezTo>
                  <a:pt x="0" y="13"/>
                  <a:pt x="10" y="3"/>
                  <a:pt x="19" y="0"/>
                </a:cubicBezTo>
                <a:cubicBezTo>
                  <a:pt x="32" y="0"/>
                  <a:pt x="41" y="7"/>
                  <a:pt x="44" y="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104">
            <a:extLst>
              <a:ext uri="{FF2B5EF4-FFF2-40B4-BE49-F238E27FC236}">
                <a16:creationId xmlns:a16="http://schemas.microsoft.com/office/drawing/2014/main" id="{5F5897CF-D073-034B-A691-2BEC2BB9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161" y="2285211"/>
            <a:ext cx="281922" cy="281922"/>
          </a:xfrm>
          <a:custGeom>
            <a:avLst/>
            <a:gdLst>
              <a:gd name="T0" fmla="*/ 31 w 35"/>
              <a:gd name="T1" fmla="*/ 16 h 36"/>
              <a:gd name="T2" fmla="*/ 31 w 35"/>
              <a:gd name="T3" fmla="*/ 16 h 36"/>
              <a:gd name="T4" fmla="*/ 19 w 35"/>
              <a:gd name="T5" fmla="*/ 35 h 36"/>
              <a:gd name="T6" fmla="*/ 0 w 35"/>
              <a:gd name="T7" fmla="*/ 19 h 36"/>
              <a:gd name="T8" fmla="*/ 12 w 35"/>
              <a:gd name="T9" fmla="*/ 0 h 36"/>
              <a:gd name="T10" fmla="*/ 31 w 35"/>
              <a:gd name="T11" fmla="*/ 1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6">
                <a:moveTo>
                  <a:pt x="31" y="16"/>
                </a:moveTo>
                <a:lnTo>
                  <a:pt x="31" y="16"/>
                </a:lnTo>
                <a:cubicBezTo>
                  <a:pt x="34" y="25"/>
                  <a:pt x="28" y="32"/>
                  <a:pt x="19" y="35"/>
                </a:cubicBezTo>
                <a:cubicBezTo>
                  <a:pt x="9" y="35"/>
                  <a:pt x="0" y="28"/>
                  <a:pt x="0" y="19"/>
                </a:cubicBezTo>
                <a:cubicBezTo>
                  <a:pt x="0" y="9"/>
                  <a:pt x="6" y="3"/>
                  <a:pt x="12" y="0"/>
                </a:cubicBezTo>
                <a:cubicBezTo>
                  <a:pt x="22" y="0"/>
                  <a:pt x="31" y="6"/>
                  <a:pt x="31" y="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05">
            <a:extLst>
              <a:ext uri="{FF2B5EF4-FFF2-40B4-BE49-F238E27FC236}">
                <a16:creationId xmlns:a16="http://schemas.microsoft.com/office/drawing/2014/main" id="{2F007349-84E6-C640-848F-C645F14C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318" y="2778571"/>
            <a:ext cx="458132" cy="493360"/>
          </a:xfrm>
          <a:custGeom>
            <a:avLst/>
            <a:gdLst>
              <a:gd name="T0" fmla="*/ 54 w 58"/>
              <a:gd name="T1" fmla="*/ 25 h 61"/>
              <a:gd name="T2" fmla="*/ 54 w 58"/>
              <a:gd name="T3" fmla="*/ 25 h 61"/>
              <a:gd name="T4" fmla="*/ 32 w 58"/>
              <a:gd name="T5" fmla="*/ 57 h 61"/>
              <a:gd name="T6" fmla="*/ 0 w 58"/>
              <a:gd name="T7" fmla="*/ 35 h 61"/>
              <a:gd name="T8" fmla="*/ 26 w 58"/>
              <a:gd name="T9" fmla="*/ 3 h 61"/>
              <a:gd name="T10" fmla="*/ 54 w 58"/>
              <a:gd name="T11" fmla="*/ 2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61">
                <a:moveTo>
                  <a:pt x="54" y="25"/>
                </a:moveTo>
                <a:lnTo>
                  <a:pt x="54" y="25"/>
                </a:lnTo>
                <a:cubicBezTo>
                  <a:pt x="57" y="41"/>
                  <a:pt x="48" y="53"/>
                  <a:pt x="32" y="57"/>
                </a:cubicBezTo>
                <a:cubicBezTo>
                  <a:pt x="16" y="60"/>
                  <a:pt x="4" y="47"/>
                  <a:pt x="0" y="35"/>
                </a:cubicBezTo>
                <a:cubicBezTo>
                  <a:pt x="0" y="19"/>
                  <a:pt x="10" y="6"/>
                  <a:pt x="26" y="3"/>
                </a:cubicBezTo>
                <a:cubicBezTo>
                  <a:pt x="38" y="0"/>
                  <a:pt x="54" y="13"/>
                  <a:pt x="54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106">
            <a:extLst>
              <a:ext uri="{FF2B5EF4-FFF2-40B4-BE49-F238E27FC236}">
                <a16:creationId xmlns:a16="http://schemas.microsoft.com/office/drawing/2014/main" id="{D1DF3C30-EAFC-B240-BB8F-59590860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3279" y="2884279"/>
            <a:ext cx="211438" cy="211438"/>
          </a:xfrm>
          <a:custGeom>
            <a:avLst/>
            <a:gdLst>
              <a:gd name="T0" fmla="*/ 25 w 26"/>
              <a:gd name="T1" fmla="*/ 12 h 26"/>
              <a:gd name="T2" fmla="*/ 25 w 26"/>
              <a:gd name="T3" fmla="*/ 12 h 26"/>
              <a:gd name="T4" fmla="*/ 13 w 26"/>
              <a:gd name="T5" fmla="*/ 25 h 26"/>
              <a:gd name="T6" fmla="*/ 0 w 26"/>
              <a:gd name="T7" fmla="*/ 12 h 26"/>
              <a:gd name="T8" fmla="*/ 13 w 26"/>
              <a:gd name="T9" fmla="*/ 0 h 26"/>
              <a:gd name="T10" fmla="*/ 25 w 26"/>
              <a:gd name="T11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25" y="12"/>
                </a:moveTo>
                <a:lnTo>
                  <a:pt x="25" y="12"/>
                </a:lnTo>
                <a:cubicBezTo>
                  <a:pt x="25" y="18"/>
                  <a:pt x="19" y="25"/>
                  <a:pt x="13" y="25"/>
                </a:cubicBezTo>
                <a:cubicBezTo>
                  <a:pt x="7" y="25"/>
                  <a:pt x="0" y="18"/>
                  <a:pt x="0" y="12"/>
                </a:cubicBezTo>
                <a:cubicBezTo>
                  <a:pt x="0" y="6"/>
                  <a:pt x="7" y="0"/>
                  <a:pt x="13" y="0"/>
                </a:cubicBezTo>
                <a:cubicBezTo>
                  <a:pt x="19" y="0"/>
                  <a:pt x="25" y="6"/>
                  <a:pt x="25" y="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107">
            <a:extLst>
              <a:ext uri="{FF2B5EF4-FFF2-40B4-BE49-F238E27FC236}">
                <a16:creationId xmlns:a16="http://schemas.microsoft.com/office/drawing/2014/main" id="{A6587CE2-1DAF-FA4C-9FCC-8B51D60E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443" y="2531880"/>
            <a:ext cx="140961" cy="140961"/>
          </a:xfrm>
          <a:custGeom>
            <a:avLst/>
            <a:gdLst>
              <a:gd name="T0" fmla="*/ 16 w 17"/>
              <a:gd name="T1" fmla="*/ 9 h 19"/>
              <a:gd name="T2" fmla="*/ 16 w 17"/>
              <a:gd name="T3" fmla="*/ 9 h 19"/>
              <a:gd name="T4" fmla="*/ 7 w 17"/>
              <a:gd name="T5" fmla="*/ 18 h 19"/>
              <a:gd name="T6" fmla="*/ 0 w 17"/>
              <a:gd name="T7" fmla="*/ 9 h 19"/>
              <a:gd name="T8" fmla="*/ 7 w 17"/>
              <a:gd name="T9" fmla="*/ 0 h 19"/>
              <a:gd name="T10" fmla="*/ 16 w 17"/>
              <a:gd name="T11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9">
                <a:moveTo>
                  <a:pt x="16" y="9"/>
                </a:moveTo>
                <a:lnTo>
                  <a:pt x="16" y="9"/>
                </a:lnTo>
                <a:cubicBezTo>
                  <a:pt x="16" y="15"/>
                  <a:pt x="13" y="18"/>
                  <a:pt x="7" y="18"/>
                </a:cubicBezTo>
                <a:cubicBezTo>
                  <a:pt x="3" y="18"/>
                  <a:pt x="0" y="15"/>
                  <a:pt x="0" y="9"/>
                </a:cubicBezTo>
                <a:cubicBezTo>
                  <a:pt x="0" y="6"/>
                  <a:pt x="3" y="0"/>
                  <a:pt x="7" y="0"/>
                </a:cubicBezTo>
                <a:cubicBezTo>
                  <a:pt x="13" y="0"/>
                  <a:pt x="16" y="6"/>
                  <a:pt x="16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08">
            <a:extLst>
              <a:ext uri="{FF2B5EF4-FFF2-40B4-BE49-F238E27FC236}">
                <a16:creationId xmlns:a16="http://schemas.microsoft.com/office/drawing/2014/main" id="{1FD5A5D2-D131-7C43-BAD2-A33512E8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895" y="2320439"/>
            <a:ext cx="105708" cy="105730"/>
          </a:xfrm>
          <a:custGeom>
            <a:avLst/>
            <a:gdLst>
              <a:gd name="T0" fmla="*/ 13 w 14"/>
              <a:gd name="T1" fmla="*/ 7 h 14"/>
              <a:gd name="T2" fmla="*/ 13 w 14"/>
              <a:gd name="T3" fmla="*/ 7 h 14"/>
              <a:gd name="T4" fmla="*/ 7 w 14"/>
              <a:gd name="T5" fmla="*/ 13 h 14"/>
              <a:gd name="T6" fmla="*/ 0 w 14"/>
              <a:gd name="T7" fmla="*/ 7 h 14"/>
              <a:gd name="T8" fmla="*/ 7 w 14"/>
              <a:gd name="T9" fmla="*/ 0 h 14"/>
              <a:gd name="T10" fmla="*/ 13 w 14"/>
              <a:gd name="T11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13" y="7"/>
                </a:moveTo>
                <a:lnTo>
                  <a:pt x="13" y="7"/>
                </a:lnTo>
                <a:cubicBezTo>
                  <a:pt x="13" y="10"/>
                  <a:pt x="10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3" y="3"/>
                  <a:pt x="13" y="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09">
            <a:extLst>
              <a:ext uri="{FF2B5EF4-FFF2-40B4-BE49-F238E27FC236}">
                <a16:creationId xmlns:a16="http://schemas.microsoft.com/office/drawing/2014/main" id="{29EC158B-5C10-784C-A27A-FF3D1E97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643" y="3377641"/>
            <a:ext cx="6026041" cy="3841181"/>
          </a:xfrm>
          <a:custGeom>
            <a:avLst/>
            <a:gdLst>
              <a:gd name="T0" fmla="*/ 745 w 756"/>
              <a:gd name="T1" fmla="*/ 226 h 482"/>
              <a:gd name="T2" fmla="*/ 745 w 756"/>
              <a:gd name="T3" fmla="*/ 226 h 482"/>
              <a:gd name="T4" fmla="*/ 695 w 756"/>
              <a:gd name="T5" fmla="*/ 226 h 482"/>
              <a:gd name="T6" fmla="*/ 619 w 756"/>
              <a:gd name="T7" fmla="*/ 201 h 482"/>
              <a:gd name="T8" fmla="*/ 358 w 756"/>
              <a:gd name="T9" fmla="*/ 15 h 482"/>
              <a:gd name="T10" fmla="*/ 308 w 756"/>
              <a:gd name="T11" fmla="*/ 15 h 482"/>
              <a:gd name="T12" fmla="*/ 327 w 756"/>
              <a:gd name="T13" fmla="*/ 72 h 482"/>
              <a:gd name="T14" fmla="*/ 390 w 756"/>
              <a:gd name="T15" fmla="*/ 135 h 482"/>
              <a:gd name="T16" fmla="*/ 374 w 756"/>
              <a:gd name="T17" fmla="*/ 172 h 482"/>
              <a:gd name="T18" fmla="*/ 94 w 756"/>
              <a:gd name="T19" fmla="*/ 172 h 482"/>
              <a:gd name="T20" fmla="*/ 62 w 756"/>
              <a:gd name="T21" fmla="*/ 195 h 482"/>
              <a:gd name="T22" fmla="*/ 94 w 756"/>
              <a:gd name="T23" fmla="*/ 232 h 482"/>
              <a:gd name="T24" fmla="*/ 320 w 756"/>
              <a:gd name="T25" fmla="*/ 232 h 482"/>
              <a:gd name="T26" fmla="*/ 336 w 756"/>
              <a:gd name="T27" fmla="*/ 245 h 482"/>
              <a:gd name="T28" fmla="*/ 336 w 756"/>
              <a:gd name="T29" fmla="*/ 245 h 482"/>
              <a:gd name="T30" fmla="*/ 320 w 756"/>
              <a:gd name="T31" fmla="*/ 261 h 482"/>
              <a:gd name="T32" fmla="*/ 34 w 756"/>
              <a:gd name="T33" fmla="*/ 261 h 482"/>
              <a:gd name="T34" fmla="*/ 3 w 756"/>
              <a:gd name="T35" fmla="*/ 286 h 482"/>
              <a:gd name="T36" fmla="*/ 31 w 756"/>
              <a:gd name="T37" fmla="*/ 320 h 482"/>
              <a:gd name="T38" fmla="*/ 324 w 756"/>
              <a:gd name="T39" fmla="*/ 320 h 482"/>
              <a:gd name="T40" fmla="*/ 336 w 756"/>
              <a:gd name="T41" fmla="*/ 330 h 482"/>
              <a:gd name="T42" fmla="*/ 336 w 756"/>
              <a:gd name="T43" fmla="*/ 333 h 482"/>
              <a:gd name="T44" fmla="*/ 324 w 756"/>
              <a:gd name="T45" fmla="*/ 342 h 482"/>
              <a:gd name="T46" fmla="*/ 94 w 756"/>
              <a:gd name="T47" fmla="*/ 342 h 482"/>
              <a:gd name="T48" fmla="*/ 62 w 756"/>
              <a:gd name="T49" fmla="*/ 368 h 482"/>
              <a:gd name="T50" fmla="*/ 94 w 756"/>
              <a:gd name="T51" fmla="*/ 402 h 482"/>
              <a:gd name="T52" fmla="*/ 324 w 756"/>
              <a:gd name="T53" fmla="*/ 402 h 482"/>
              <a:gd name="T54" fmla="*/ 336 w 756"/>
              <a:gd name="T55" fmla="*/ 415 h 482"/>
              <a:gd name="T56" fmla="*/ 336 w 756"/>
              <a:gd name="T57" fmla="*/ 415 h 482"/>
              <a:gd name="T58" fmla="*/ 324 w 756"/>
              <a:gd name="T59" fmla="*/ 424 h 482"/>
              <a:gd name="T60" fmla="*/ 213 w 756"/>
              <a:gd name="T61" fmla="*/ 427 h 482"/>
              <a:gd name="T62" fmla="*/ 185 w 756"/>
              <a:gd name="T63" fmla="*/ 449 h 482"/>
              <a:gd name="T64" fmla="*/ 213 w 756"/>
              <a:gd name="T65" fmla="*/ 478 h 482"/>
              <a:gd name="T66" fmla="*/ 399 w 756"/>
              <a:gd name="T67" fmla="*/ 481 h 482"/>
              <a:gd name="T68" fmla="*/ 437 w 756"/>
              <a:gd name="T69" fmla="*/ 481 h 482"/>
              <a:gd name="T70" fmla="*/ 512 w 756"/>
              <a:gd name="T71" fmla="*/ 481 h 482"/>
              <a:gd name="T72" fmla="*/ 632 w 756"/>
              <a:gd name="T73" fmla="*/ 462 h 482"/>
              <a:gd name="T74" fmla="*/ 666 w 756"/>
              <a:gd name="T75" fmla="*/ 459 h 482"/>
              <a:gd name="T76" fmla="*/ 745 w 756"/>
              <a:gd name="T77" fmla="*/ 459 h 482"/>
              <a:gd name="T78" fmla="*/ 755 w 756"/>
              <a:gd name="T79" fmla="*/ 446 h 482"/>
              <a:gd name="T80" fmla="*/ 755 w 756"/>
              <a:gd name="T81" fmla="*/ 239 h 482"/>
              <a:gd name="T82" fmla="*/ 745 w 756"/>
              <a:gd name="T83" fmla="*/ 226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6" h="482">
                <a:moveTo>
                  <a:pt x="745" y="226"/>
                </a:moveTo>
                <a:lnTo>
                  <a:pt x="745" y="226"/>
                </a:lnTo>
                <a:cubicBezTo>
                  <a:pt x="695" y="226"/>
                  <a:pt x="695" y="226"/>
                  <a:pt x="695" y="226"/>
                </a:cubicBezTo>
                <a:cubicBezTo>
                  <a:pt x="666" y="226"/>
                  <a:pt x="641" y="217"/>
                  <a:pt x="619" y="201"/>
                </a:cubicBezTo>
                <a:cubicBezTo>
                  <a:pt x="528" y="128"/>
                  <a:pt x="358" y="15"/>
                  <a:pt x="358" y="15"/>
                </a:cubicBezTo>
                <a:cubicBezTo>
                  <a:pt x="346" y="3"/>
                  <a:pt x="320" y="0"/>
                  <a:pt x="308" y="15"/>
                </a:cubicBezTo>
                <a:cubicBezTo>
                  <a:pt x="295" y="34"/>
                  <a:pt x="308" y="56"/>
                  <a:pt x="327" y="72"/>
                </a:cubicBezTo>
                <a:cubicBezTo>
                  <a:pt x="327" y="72"/>
                  <a:pt x="371" y="113"/>
                  <a:pt x="390" y="135"/>
                </a:cubicBezTo>
                <a:cubicBezTo>
                  <a:pt x="402" y="147"/>
                  <a:pt x="393" y="172"/>
                  <a:pt x="374" y="172"/>
                </a:cubicBezTo>
                <a:cubicBezTo>
                  <a:pt x="94" y="172"/>
                  <a:pt x="94" y="172"/>
                  <a:pt x="94" y="172"/>
                </a:cubicBezTo>
                <a:cubicBezTo>
                  <a:pt x="81" y="172"/>
                  <a:pt x="66" y="182"/>
                  <a:pt x="62" y="195"/>
                </a:cubicBezTo>
                <a:cubicBezTo>
                  <a:pt x="59" y="213"/>
                  <a:pt x="75" y="232"/>
                  <a:pt x="94" y="232"/>
                </a:cubicBezTo>
                <a:cubicBezTo>
                  <a:pt x="320" y="232"/>
                  <a:pt x="320" y="232"/>
                  <a:pt x="320" y="232"/>
                </a:cubicBezTo>
                <a:cubicBezTo>
                  <a:pt x="327" y="232"/>
                  <a:pt x="333" y="239"/>
                  <a:pt x="336" y="245"/>
                </a:cubicBezTo>
                <a:lnTo>
                  <a:pt x="336" y="245"/>
                </a:lnTo>
                <a:cubicBezTo>
                  <a:pt x="336" y="254"/>
                  <a:pt x="327" y="261"/>
                  <a:pt x="320" y="261"/>
                </a:cubicBezTo>
                <a:cubicBezTo>
                  <a:pt x="34" y="261"/>
                  <a:pt x="34" y="261"/>
                  <a:pt x="34" y="261"/>
                </a:cubicBezTo>
                <a:cubicBezTo>
                  <a:pt x="18" y="261"/>
                  <a:pt x="6" y="270"/>
                  <a:pt x="3" y="286"/>
                </a:cubicBezTo>
                <a:cubicBezTo>
                  <a:pt x="0" y="305"/>
                  <a:pt x="12" y="320"/>
                  <a:pt x="31" y="32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30" y="320"/>
                  <a:pt x="336" y="327"/>
                  <a:pt x="336" y="330"/>
                </a:cubicBezTo>
                <a:cubicBezTo>
                  <a:pt x="336" y="333"/>
                  <a:pt x="336" y="333"/>
                  <a:pt x="336" y="333"/>
                </a:cubicBezTo>
                <a:cubicBezTo>
                  <a:pt x="336" y="339"/>
                  <a:pt x="330" y="342"/>
                  <a:pt x="324" y="342"/>
                </a:cubicBezTo>
                <a:cubicBezTo>
                  <a:pt x="94" y="342"/>
                  <a:pt x="94" y="342"/>
                  <a:pt x="94" y="342"/>
                </a:cubicBezTo>
                <a:cubicBezTo>
                  <a:pt x="81" y="342"/>
                  <a:pt x="66" y="352"/>
                  <a:pt x="62" y="368"/>
                </a:cubicBezTo>
                <a:cubicBezTo>
                  <a:pt x="59" y="386"/>
                  <a:pt x="75" y="402"/>
                  <a:pt x="94" y="402"/>
                </a:cubicBezTo>
                <a:cubicBezTo>
                  <a:pt x="324" y="402"/>
                  <a:pt x="324" y="402"/>
                  <a:pt x="324" y="402"/>
                </a:cubicBezTo>
                <a:cubicBezTo>
                  <a:pt x="330" y="402"/>
                  <a:pt x="336" y="408"/>
                  <a:pt x="336" y="415"/>
                </a:cubicBezTo>
                <a:lnTo>
                  <a:pt x="336" y="415"/>
                </a:lnTo>
                <a:cubicBezTo>
                  <a:pt x="336" y="421"/>
                  <a:pt x="330" y="424"/>
                  <a:pt x="324" y="424"/>
                </a:cubicBezTo>
                <a:cubicBezTo>
                  <a:pt x="213" y="427"/>
                  <a:pt x="213" y="427"/>
                  <a:pt x="213" y="427"/>
                </a:cubicBezTo>
                <a:cubicBezTo>
                  <a:pt x="198" y="427"/>
                  <a:pt x="185" y="434"/>
                  <a:pt x="185" y="449"/>
                </a:cubicBezTo>
                <a:cubicBezTo>
                  <a:pt x="182" y="468"/>
                  <a:pt x="195" y="478"/>
                  <a:pt x="213" y="478"/>
                </a:cubicBezTo>
                <a:cubicBezTo>
                  <a:pt x="399" y="481"/>
                  <a:pt x="399" y="481"/>
                  <a:pt x="399" y="481"/>
                </a:cubicBezTo>
                <a:cubicBezTo>
                  <a:pt x="437" y="481"/>
                  <a:pt x="437" y="481"/>
                  <a:pt x="437" y="481"/>
                </a:cubicBezTo>
                <a:cubicBezTo>
                  <a:pt x="512" y="481"/>
                  <a:pt x="512" y="481"/>
                  <a:pt x="512" y="481"/>
                </a:cubicBezTo>
                <a:cubicBezTo>
                  <a:pt x="528" y="481"/>
                  <a:pt x="588" y="474"/>
                  <a:pt x="632" y="462"/>
                </a:cubicBezTo>
                <a:cubicBezTo>
                  <a:pt x="641" y="459"/>
                  <a:pt x="654" y="459"/>
                  <a:pt x="666" y="459"/>
                </a:cubicBezTo>
                <a:cubicBezTo>
                  <a:pt x="745" y="459"/>
                  <a:pt x="745" y="459"/>
                  <a:pt x="745" y="459"/>
                </a:cubicBezTo>
                <a:cubicBezTo>
                  <a:pt x="751" y="459"/>
                  <a:pt x="755" y="453"/>
                  <a:pt x="755" y="446"/>
                </a:cubicBezTo>
                <a:cubicBezTo>
                  <a:pt x="755" y="239"/>
                  <a:pt x="755" y="239"/>
                  <a:pt x="755" y="239"/>
                </a:cubicBezTo>
                <a:cubicBezTo>
                  <a:pt x="755" y="232"/>
                  <a:pt x="751" y="226"/>
                  <a:pt x="745" y="226"/>
                </a:cubicBezTo>
              </a:path>
            </a:pathLst>
          </a:custGeom>
          <a:solidFill>
            <a:srgbClr val="F0C89C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10">
            <a:extLst>
              <a:ext uri="{FF2B5EF4-FFF2-40B4-BE49-F238E27FC236}">
                <a16:creationId xmlns:a16="http://schemas.microsoft.com/office/drawing/2014/main" id="{9B7AC3E1-8338-2441-92B2-4AABE317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596" y="2849051"/>
            <a:ext cx="458132" cy="634320"/>
          </a:xfrm>
          <a:custGeom>
            <a:avLst/>
            <a:gdLst>
              <a:gd name="T0" fmla="*/ 56 w 57"/>
              <a:gd name="T1" fmla="*/ 48 h 80"/>
              <a:gd name="T2" fmla="*/ 56 w 57"/>
              <a:gd name="T3" fmla="*/ 48 h 80"/>
              <a:gd name="T4" fmla="*/ 28 w 57"/>
              <a:gd name="T5" fmla="*/ 79 h 80"/>
              <a:gd name="T6" fmla="*/ 0 w 57"/>
              <a:gd name="T7" fmla="*/ 48 h 80"/>
              <a:gd name="T8" fmla="*/ 28 w 57"/>
              <a:gd name="T9" fmla="*/ 0 h 80"/>
              <a:gd name="T10" fmla="*/ 56 w 57"/>
              <a:gd name="T11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80">
                <a:moveTo>
                  <a:pt x="56" y="48"/>
                </a:moveTo>
                <a:lnTo>
                  <a:pt x="56" y="48"/>
                </a:lnTo>
                <a:cubicBezTo>
                  <a:pt x="56" y="63"/>
                  <a:pt x="44" y="79"/>
                  <a:pt x="28" y="79"/>
                </a:cubicBezTo>
                <a:cubicBezTo>
                  <a:pt x="12" y="79"/>
                  <a:pt x="0" y="63"/>
                  <a:pt x="0" y="48"/>
                </a:cubicBezTo>
                <a:cubicBezTo>
                  <a:pt x="0" y="29"/>
                  <a:pt x="28" y="0"/>
                  <a:pt x="28" y="0"/>
                </a:cubicBezTo>
                <a:cubicBezTo>
                  <a:pt x="28" y="0"/>
                  <a:pt x="56" y="29"/>
                  <a:pt x="56" y="48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111">
            <a:extLst>
              <a:ext uri="{FF2B5EF4-FFF2-40B4-BE49-F238E27FC236}">
                <a16:creationId xmlns:a16="http://schemas.microsoft.com/office/drawing/2014/main" id="{99FCF219-9F0F-AA46-961E-3643F355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596" y="3800520"/>
            <a:ext cx="458132" cy="599093"/>
          </a:xfrm>
          <a:custGeom>
            <a:avLst/>
            <a:gdLst>
              <a:gd name="T0" fmla="*/ 56 w 57"/>
              <a:gd name="T1" fmla="*/ 44 h 76"/>
              <a:gd name="T2" fmla="*/ 56 w 57"/>
              <a:gd name="T3" fmla="*/ 44 h 76"/>
              <a:gd name="T4" fmla="*/ 28 w 57"/>
              <a:gd name="T5" fmla="*/ 75 h 76"/>
              <a:gd name="T6" fmla="*/ 0 w 57"/>
              <a:gd name="T7" fmla="*/ 44 h 76"/>
              <a:gd name="T8" fmla="*/ 28 w 57"/>
              <a:gd name="T9" fmla="*/ 0 h 76"/>
              <a:gd name="T10" fmla="*/ 56 w 57"/>
              <a:gd name="T11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76">
                <a:moveTo>
                  <a:pt x="56" y="44"/>
                </a:moveTo>
                <a:lnTo>
                  <a:pt x="56" y="44"/>
                </a:lnTo>
                <a:cubicBezTo>
                  <a:pt x="56" y="63"/>
                  <a:pt x="44" y="75"/>
                  <a:pt x="28" y="75"/>
                </a:cubicBezTo>
                <a:cubicBezTo>
                  <a:pt x="12" y="75"/>
                  <a:pt x="0" y="63"/>
                  <a:pt x="0" y="44"/>
                </a:cubicBezTo>
                <a:cubicBezTo>
                  <a:pt x="0" y="25"/>
                  <a:pt x="28" y="0"/>
                  <a:pt x="28" y="0"/>
                </a:cubicBezTo>
                <a:cubicBezTo>
                  <a:pt x="28" y="0"/>
                  <a:pt x="56" y="25"/>
                  <a:pt x="56" y="44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12">
            <a:extLst>
              <a:ext uri="{FF2B5EF4-FFF2-40B4-BE49-F238E27FC236}">
                <a16:creationId xmlns:a16="http://schemas.microsoft.com/office/drawing/2014/main" id="{058FF788-E471-7E4E-918F-404483EB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166" y="2849051"/>
            <a:ext cx="458110" cy="634320"/>
          </a:xfrm>
          <a:custGeom>
            <a:avLst/>
            <a:gdLst>
              <a:gd name="T0" fmla="*/ 57 w 58"/>
              <a:gd name="T1" fmla="*/ 48 h 80"/>
              <a:gd name="T2" fmla="*/ 57 w 58"/>
              <a:gd name="T3" fmla="*/ 48 h 80"/>
              <a:gd name="T4" fmla="*/ 29 w 58"/>
              <a:gd name="T5" fmla="*/ 79 h 80"/>
              <a:gd name="T6" fmla="*/ 0 w 58"/>
              <a:gd name="T7" fmla="*/ 48 h 80"/>
              <a:gd name="T8" fmla="*/ 29 w 58"/>
              <a:gd name="T9" fmla="*/ 0 h 80"/>
              <a:gd name="T10" fmla="*/ 57 w 58"/>
              <a:gd name="T11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80">
                <a:moveTo>
                  <a:pt x="57" y="48"/>
                </a:moveTo>
                <a:lnTo>
                  <a:pt x="57" y="48"/>
                </a:lnTo>
                <a:cubicBezTo>
                  <a:pt x="57" y="63"/>
                  <a:pt x="44" y="79"/>
                  <a:pt x="29" y="79"/>
                </a:cubicBezTo>
                <a:cubicBezTo>
                  <a:pt x="13" y="79"/>
                  <a:pt x="0" y="63"/>
                  <a:pt x="0" y="48"/>
                </a:cubicBezTo>
                <a:cubicBezTo>
                  <a:pt x="0" y="29"/>
                  <a:pt x="29" y="0"/>
                  <a:pt x="29" y="0"/>
                </a:cubicBezTo>
                <a:cubicBezTo>
                  <a:pt x="29" y="0"/>
                  <a:pt x="57" y="29"/>
                  <a:pt x="57" y="48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13">
            <a:extLst>
              <a:ext uri="{FF2B5EF4-FFF2-40B4-BE49-F238E27FC236}">
                <a16:creationId xmlns:a16="http://schemas.microsoft.com/office/drawing/2014/main" id="{AE95EBE1-8F7A-3944-BEF7-E4E8A53F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166" y="3800520"/>
            <a:ext cx="458110" cy="599093"/>
          </a:xfrm>
          <a:custGeom>
            <a:avLst/>
            <a:gdLst>
              <a:gd name="T0" fmla="*/ 57 w 58"/>
              <a:gd name="T1" fmla="*/ 44 h 76"/>
              <a:gd name="T2" fmla="*/ 57 w 58"/>
              <a:gd name="T3" fmla="*/ 44 h 76"/>
              <a:gd name="T4" fmla="*/ 29 w 58"/>
              <a:gd name="T5" fmla="*/ 75 h 76"/>
              <a:gd name="T6" fmla="*/ 0 w 58"/>
              <a:gd name="T7" fmla="*/ 44 h 76"/>
              <a:gd name="T8" fmla="*/ 29 w 58"/>
              <a:gd name="T9" fmla="*/ 0 h 76"/>
              <a:gd name="T10" fmla="*/ 57 w 58"/>
              <a:gd name="T11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76">
                <a:moveTo>
                  <a:pt x="57" y="44"/>
                </a:moveTo>
                <a:lnTo>
                  <a:pt x="57" y="44"/>
                </a:lnTo>
                <a:cubicBezTo>
                  <a:pt x="57" y="63"/>
                  <a:pt x="44" y="75"/>
                  <a:pt x="29" y="75"/>
                </a:cubicBezTo>
                <a:cubicBezTo>
                  <a:pt x="13" y="75"/>
                  <a:pt x="0" y="63"/>
                  <a:pt x="0" y="44"/>
                </a:cubicBezTo>
                <a:cubicBezTo>
                  <a:pt x="0" y="25"/>
                  <a:pt x="29" y="0"/>
                  <a:pt x="29" y="0"/>
                </a:cubicBezTo>
                <a:cubicBezTo>
                  <a:pt x="29" y="0"/>
                  <a:pt x="57" y="25"/>
                  <a:pt x="57" y="44"/>
                </a:cubicBezTo>
              </a:path>
            </a:pathLst>
          </a:custGeom>
          <a:solidFill>
            <a:srgbClr val="8FD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365E8B-3339-0D45-B993-C9F7DB85B7D0}"/>
              </a:ext>
            </a:extLst>
          </p:cNvPr>
          <p:cNvGrpSpPr/>
          <p:nvPr/>
        </p:nvGrpSpPr>
        <p:grpSpPr>
          <a:xfrm>
            <a:off x="13821508" y="1509930"/>
            <a:ext cx="4722170" cy="1797234"/>
            <a:chOff x="13821508" y="1509930"/>
            <a:chExt cx="4722170" cy="1797234"/>
          </a:xfrm>
          <a:solidFill>
            <a:schemeClr val="accent4"/>
          </a:solidFill>
        </p:grpSpPr>
        <p:sp>
          <p:nvSpPr>
            <p:cNvPr id="77" name="Freeform 1114">
              <a:extLst>
                <a:ext uri="{FF2B5EF4-FFF2-40B4-BE49-F238E27FC236}">
                  <a16:creationId xmlns:a16="http://schemas.microsoft.com/office/drawing/2014/main" id="{501166C5-ED13-C043-82B9-40CD060C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8846" y="1862329"/>
              <a:ext cx="1021950" cy="810512"/>
            </a:xfrm>
            <a:custGeom>
              <a:avLst/>
              <a:gdLst>
                <a:gd name="T0" fmla="*/ 97 w 127"/>
                <a:gd name="T1" fmla="*/ 100 h 101"/>
                <a:gd name="T2" fmla="*/ 97 w 127"/>
                <a:gd name="T3" fmla="*/ 100 h 101"/>
                <a:gd name="T4" fmla="*/ 28 w 127"/>
                <a:gd name="T5" fmla="*/ 100 h 101"/>
                <a:gd name="T6" fmla="*/ 0 w 127"/>
                <a:gd name="T7" fmla="*/ 72 h 101"/>
                <a:gd name="T8" fmla="*/ 0 w 127"/>
                <a:gd name="T9" fmla="*/ 28 h 101"/>
                <a:gd name="T10" fmla="*/ 28 w 127"/>
                <a:gd name="T11" fmla="*/ 0 h 101"/>
                <a:gd name="T12" fmla="*/ 97 w 127"/>
                <a:gd name="T13" fmla="*/ 0 h 101"/>
                <a:gd name="T14" fmla="*/ 126 w 127"/>
                <a:gd name="T15" fmla="*/ 28 h 101"/>
                <a:gd name="T16" fmla="*/ 126 w 127"/>
                <a:gd name="T17" fmla="*/ 72 h 101"/>
                <a:gd name="T18" fmla="*/ 97 w 127"/>
                <a:gd name="T1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97" y="100"/>
                  </a:moveTo>
                  <a:lnTo>
                    <a:pt x="97" y="100"/>
                  </a:lnTo>
                  <a:cubicBezTo>
                    <a:pt x="28" y="100"/>
                    <a:pt x="28" y="100"/>
                    <a:pt x="28" y="100"/>
                  </a:cubicBezTo>
                  <a:cubicBezTo>
                    <a:pt x="12" y="100"/>
                    <a:pt x="0" y="88"/>
                    <a:pt x="0" y="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3" y="0"/>
                    <a:pt x="126" y="12"/>
                    <a:pt x="126" y="2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88"/>
                    <a:pt x="113" y="100"/>
                    <a:pt x="97" y="1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115">
              <a:extLst>
                <a:ext uri="{FF2B5EF4-FFF2-40B4-BE49-F238E27FC236}">
                  <a16:creationId xmlns:a16="http://schemas.microsoft.com/office/drawing/2014/main" id="{3F64751C-1790-474D-AFA6-0AD61281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1508" y="1509930"/>
              <a:ext cx="4722170" cy="1797234"/>
            </a:xfrm>
            <a:custGeom>
              <a:avLst/>
              <a:gdLst>
                <a:gd name="T0" fmla="*/ 59 w 589"/>
                <a:gd name="T1" fmla="*/ 226 h 227"/>
                <a:gd name="T2" fmla="*/ 59 w 589"/>
                <a:gd name="T3" fmla="*/ 226 h 227"/>
                <a:gd name="T4" fmla="*/ 12 w 589"/>
                <a:gd name="T5" fmla="*/ 198 h 227"/>
                <a:gd name="T6" fmla="*/ 37 w 589"/>
                <a:gd name="T7" fmla="*/ 132 h 227"/>
                <a:gd name="T8" fmla="*/ 305 w 589"/>
                <a:gd name="T9" fmla="*/ 3 h 227"/>
                <a:gd name="T10" fmla="*/ 327 w 589"/>
                <a:gd name="T11" fmla="*/ 0 h 227"/>
                <a:gd name="T12" fmla="*/ 538 w 589"/>
                <a:gd name="T13" fmla="*/ 0 h 227"/>
                <a:gd name="T14" fmla="*/ 588 w 589"/>
                <a:gd name="T15" fmla="*/ 50 h 227"/>
                <a:gd name="T16" fmla="*/ 538 w 589"/>
                <a:gd name="T17" fmla="*/ 97 h 227"/>
                <a:gd name="T18" fmla="*/ 339 w 589"/>
                <a:gd name="T19" fmla="*/ 97 h 227"/>
                <a:gd name="T20" fmla="*/ 78 w 589"/>
                <a:gd name="T21" fmla="*/ 223 h 227"/>
                <a:gd name="T22" fmla="*/ 59 w 589"/>
                <a:gd name="T2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9" h="227">
                  <a:moveTo>
                    <a:pt x="59" y="226"/>
                  </a:moveTo>
                  <a:lnTo>
                    <a:pt x="59" y="226"/>
                  </a:lnTo>
                  <a:cubicBezTo>
                    <a:pt x="41" y="226"/>
                    <a:pt x="22" y="217"/>
                    <a:pt x="12" y="198"/>
                  </a:cubicBezTo>
                  <a:cubicBezTo>
                    <a:pt x="0" y="173"/>
                    <a:pt x="12" y="144"/>
                    <a:pt x="37" y="132"/>
                  </a:cubicBezTo>
                  <a:cubicBezTo>
                    <a:pt x="305" y="3"/>
                    <a:pt x="305" y="3"/>
                    <a:pt x="305" y="3"/>
                  </a:cubicBezTo>
                  <a:cubicBezTo>
                    <a:pt x="311" y="0"/>
                    <a:pt x="321" y="0"/>
                    <a:pt x="327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66" y="0"/>
                    <a:pt x="588" y="22"/>
                    <a:pt x="588" y="50"/>
                  </a:cubicBezTo>
                  <a:cubicBezTo>
                    <a:pt x="588" y="75"/>
                    <a:pt x="566" y="97"/>
                    <a:pt x="538" y="97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2" y="226"/>
                    <a:pt x="66" y="226"/>
                    <a:pt x="59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749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FA70D-C636-014B-84B3-1373BF9BF1E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E2C2AE-7962-394D-8C64-54F6BD58B0F7}"/>
              </a:ext>
            </a:extLst>
          </p:cNvPr>
          <p:cNvGrpSpPr/>
          <p:nvPr/>
        </p:nvGrpSpPr>
        <p:grpSpPr>
          <a:xfrm>
            <a:off x="15207495" y="3164257"/>
            <a:ext cx="7697155" cy="7387485"/>
            <a:chOff x="7043062" y="8460820"/>
            <a:chExt cx="2197173" cy="2108777"/>
          </a:xfrm>
        </p:grpSpPr>
        <p:sp>
          <p:nvSpPr>
            <p:cNvPr id="38" name="Freeform 722">
              <a:extLst>
                <a:ext uri="{FF2B5EF4-FFF2-40B4-BE49-F238E27FC236}">
                  <a16:creationId xmlns:a16="http://schemas.microsoft.com/office/drawing/2014/main" id="{4A191FF7-BC50-AE4D-956A-ED607E047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232" y="8460820"/>
              <a:ext cx="151529" cy="606117"/>
            </a:xfrm>
            <a:custGeom>
              <a:avLst/>
              <a:gdLst>
                <a:gd name="T0" fmla="*/ 46 w 54"/>
                <a:gd name="T1" fmla="*/ 0 h 211"/>
                <a:gd name="T2" fmla="*/ 46 w 54"/>
                <a:gd name="T3" fmla="*/ 0 h 211"/>
                <a:gd name="T4" fmla="*/ 10 w 54"/>
                <a:gd name="T5" fmla="*/ 0 h 211"/>
                <a:gd name="T6" fmla="*/ 0 w 54"/>
                <a:gd name="T7" fmla="*/ 7 h 211"/>
                <a:gd name="T8" fmla="*/ 0 w 54"/>
                <a:gd name="T9" fmla="*/ 203 h 211"/>
                <a:gd name="T10" fmla="*/ 10 w 54"/>
                <a:gd name="T11" fmla="*/ 210 h 211"/>
                <a:gd name="T12" fmla="*/ 46 w 54"/>
                <a:gd name="T13" fmla="*/ 210 h 211"/>
                <a:gd name="T14" fmla="*/ 53 w 54"/>
                <a:gd name="T15" fmla="*/ 203 h 211"/>
                <a:gd name="T16" fmla="*/ 53 w 54"/>
                <a:gd name="T17" fmla="*/ 7 h 211"/>
                <a:gd name="T18" fmla="*/ 46 w 54"/>
                <a:gd name="T1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1">
                  <a:moveTo>
                    <a:pt x="46" y="0"/>
                  </a:moveTo>
                  <a:lnTo>
                    <a:pt x="46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6"/>
                    <a:pt x="3" y="210"/>
                    <a:pt x="10" y="210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50" y="210"/>
                    <a:pt x="53" y="206"/>
                    <a:pt x="53" y="203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723">
              <a:extLst>
                <a:ext uri="{FF2B5EF4-FFF2-40B4-BE49-F238E27FC236}">
                  <a16:creationId xmlns:a16="http://schemas.microsoft.com/office/drawing/2014/main" id="{9337DA18-2A03-F647-AB0F-A3F3C098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708" y="8637604"/>
              <a:ext cx="1035450" cy="1149092"/>
            </a:xfrm>
            <a:custGeom>
              <a:avLst/>
              <a:gdLst>
                <a:gd name="T0" fmla="*/ 183 w 363"/>
                <a:gd name="T1" fmla="*/ 0 h 400"/>
                <a:gd name="T2" fmla="*/ 183 w 363"/>
                <a:gd name="T3" fmla="*/ 0 h 400"/>
                <a:gd name="T4" fmla="*/ 0 w 363"/>
                <a:gd name="T5" fmla="*/ 133 h 400"/>
                <a:gd name="T6" fmla="*/ 0 w 363"/>
                <a:gd name="T7" fmla="*/ 369 h 400"/>
                <a:gd name="T8" fmla="*/ 30 w 363"/>
                <a:gd name="T9" fmla="*/ 399 h 400"/>
                <a:gd name="T10" fmla="*/ 332 w 363"/>
                <a:gd name="T11" fmla="*/ 399 h 400"/>
                <a:gd name="T12" fmla="*/ 362 w 363"/>
                <a:gd name="T13" fmla="*/ 369 h 400"/>
                <a:gd name="T14" fmla="*/ 362 w 363"/>
                <a:gd name="T15" fmla="*/ 140 h 400"/>
                <a:gd name="T16" fmla="*/ 183 w 363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00">
                  <a:moveTo>
                    <a:pt x="183" y="0"/>
                  </a:moveTo>
                  <a:lnTo>
                    <a:pt x="183" y="0"/>
                  </a:lnTo>
                  <a:cubicBezTo>
                    <a:pt x="0" y="133"/>
                    <a:pt x="0" y="133"/>
                    <a:pt x="0" y="13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86"/>
                    <a:pt x="13" y="399"/>
                    <a:pt x="30" y="399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49" y="399"/>
                    <a:pt x="362" y="386"/>
                    <a:pt x="362" y="369"/>
                  </a:cubicBezTo>
                  <a:cubicBezTo>
                    <a:pt x="362" y="140"/>
                    <a:pt x="362" y="140"/>
                    <a:pt x="362" y="140"/>
                  </a:cubicBezTo>
                  <a:cubicBezTo>
                    <a:pt x="183" y="0"/>
                    <a:pt x="183" y="0"/>
                    <a:pt x="18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83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724">
              <a:extLst>
                <a:ext uri="{FF2B5EF4-FFF2-40B4-BE49-F238E27FC236}">
                  <a16:creationId xmlns:a16="http://schemas.microsoft.com/office/drawing/2014/main" id="{9039F0BE-6D09-B54C-BB75-AB664E714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802" y="8473443"/>
              <a:ext cx="1313253" cy="606117"/>
            </a:xfrm>
            <a:custGeom>
              <a:avLst/>
              <a:gdLst>
                <a:gd name="T0" fmla="*/ 459 w 460"/>
                <a:gd name="T1" fmla="*/ 179 h 213"/>
                <a:gd name="T2" fmla="*/ 459 w 460"/>
                <a:gd name="T3" fmla="*/ 179 h 213"/>
                <a:gd name="T4" fmla="*/ 449 w 460"/>
                <a:gd name="T5" fmla="*/ 163 h 213"/>
                <a:gd name="T6" fmla="*/ 249 w 460"/>
                <a:gd name="T7" fmla="*/ 10 h 213"/>
                <a:gd name="T8" fmla="*/ 216 w 460"/>
                <a:gd name="T9" fmla="*/ 10 h 213"/>
                <a:gd name="T10" fmla="*/ 16 w 460"/>
                <a:gd name="T11" fmla="*/ 156 h 213"/>
                <a:gd name="T12" fmla="*/ 10 w 460"/>
                <a:gd name="T13" fmla="*/ 196 h 213"/>
                <a:gd name="T14" fmla="*/ 46 w 460"/>
                <a:gd name="T15" fmla="*/ 199 h 213"/>
                <a:gd name="T16" fmla="*/ 233 w 460"/>
                <a:gd name="T17" fmla="*/ 63 h 213"/>
                <a:gd name="T18" fmla="*/ 415 w 460"/>
                <a:gd name="T19" fmla="*/ 206 h 213"/>
                <a:gd name="T20" fmla="*/ 432 w 460"/>
                <a:gd name="T21" fmla="*/ 212 h 213"/>
                <a:gd name="T22" fmla="*/ 452 w 460"/>
                <a:gd name="T23" fmla="*/ 199 h 213"/>
                <a:gd name="T24" fmla="*/ 459 w 460"/>
                <a:gd name="T25" fmla="*/ 17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213">
                  <a:moveTo>
                    <a:pt x="459" y="179"/>
                  </a:moveTo>
                  <a:lnTo>
                    <a:pt x="459" y="179"/>
                  </a:lnTo>
                  <a:cubicBezTo>
                    <a:pt x="459" y="173"/>
                    <a:pt x="455" y="166"/>
                    <a:pt x="449" y="163"/>
                  </a:cubicBezTo>
                  <a:cubicBezTo>
                    <a:pt x="249" y="10"/>
                    <a:pt x="249" y="10"/>
                    <a:pt x="249" y="10"/>
                  </a:cubicBezTo>
                  <a:cubicBezTo>
                    <a:pt x="239" y="0"/>
                    <a:pt x="226" y="0"/>
                    <a:pt x="216" y="10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3" y="166"/>
                    <a:pt x="0" y="183"/>
                    <a:pt x="10" y="196"/>
                  </a:cubicBezTo>
                  <a:cubicBezTo>
                    <a:pt x="20" y="206"/>
                    <a:pt x="36" y="209"/>
                    <a:pt x="46" y="199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415" y="206"/>
                    <a:pt x="415" y="206"/>
                    <a:pt x="415" y="206"/>
                  </a:cubicBezTo>
                  <a:cubicBezTo>
                    <a:pt x="419" y="209"/>
                    <a:pt x="425" y="212"/>
                    <a:pt x="432" y="212"/>
                  </a:cubicBezTo>
                  <a:cubicBezTo>
                    <a:pt x="442" y="212"/>
                    <a:pt x="449" y="206"/>
                    <a:pt x="452" y="199"/>
                  </a:cubicBezTo>
                  <a:cubicBezTo>
                    <a:pt x="459" y="196"/>
                    <a:pt x="459" y="189"/>
                    <a:pt x="459" y="1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725">
              <a:extLst>
                <a:ext uri="{FF2B5EF4-FFF2-40B4-BE49-F238E27FC236}">
                  <a16:creationId xmlns:a16="http://schemas.microsoft.com/office/drawing/2014/main" id="{7F728286-8C7A-CC4F-B9C5-48A03903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276" y="9117446"/>
              <a:ext cx="340937" cy="404078"/>
            </a:xfrm>
            <a:custGeom>
              <a:avLst/>
              <a:gdLst>
                <a:gd name="T0" fmla="*/ 96 w 117"/>
                <a:gd name="T1" fmla="*/ 139 h 140"/>
                <a:gd name="T2" fmla="*/ 96 w 117"/>
                <a:gd name="T3" fmla="*/ 139 h 140"/>
                <a:gd name="T4" fmla="*/ 20 w 117"/>
                <a:gd name="T5" fmla="*/ 139 h 140"/>
                <a:gd name="T6" fmla="*/ 0 w 117"/>
                <a:gd name="T7" fmla="*/ 119 h 140"/>
                <a:gd name="T8" fmla="*/ 0 w 117"/>
                <a:gd name="T9" fmla="*/ 20 h 140"/>
                <a:gd name="T10" fmla="*/ 20 w 117"/>
                <a:gd name="T11" fmla="*/ 0 h 140"/>
                <a:gd name="T12" fmla="*/ 96 w 117"/>
                <a:gd name="T13" fmla="*/ 0 h 140"/>
                <a:gd name="T14" fmla="*/ 116 w 117"/>
                <a:gd name="T15" fmla="*/ 20 h 140"/>
                <a:gd name="T16" fmla="*/ 116 w 117"/>
                <a:gd name="T17" fmla="*/ 119 h 140"/>
                <a:gd name="T18" fmla="*/ 96 w 117"/>
                <a:gd name="T1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40">
                  <a:moveTo>
                    <a:pt x="96" y="139"/>
                  </a:moveTo>
                  <a:lnTo>
                    <a:pt x="96" y="139"/>
                  </a:lnTo>
                  <a:cubicBezTo>
                    <a:pt x="20" y="139"/>
                    <a:pt x="20" y="139"/>
                    <a:pt x="20" y="139"/>
                  </a:cubicBezTo>
                  <a:cubicBezTo>
                    <a:pt x="10" y="139"/>
                    <a:pt x="0" y="129"/>
                    <a:pt x="0" y="1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9" y="0"/>
                    <a:pt x="116" y="10"/>
                    <a:pt x="116" y="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29"/>
                    <a:pt x="109" y="139"/>
                    <a:pt x="96" y="1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726">
              <a:extLst>
                <a:ext uri="{FF2B5EF4-FFF2-40B4-BE49-F238E27FC236}">
                  <a16:creationId xmlns:a16="http://schemas.microsoft.com/office/drawing/2014/main" id="{C254C842-B630-1A4F-B3F7-A985044D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3766" y="9066937"/>
              <a:ext cx="454588" cy="505097"/>
            </a:xfrm>
            <a:custGeom>
              <a:avLst/>
              <a:gdLst>
                <a:gd name="T0" fmla="*/ 119 w 157"/>
                <a:gd name="T1" fmla="*/ 17 h 177"/>
                <a:gd name="T2" fmla="*/ 119 w 157"/>
                <a:gd name="T3" fmla="*/ 17 h 177"/>
                <a:gd name="T4" fmla="*/ 136 w 157"/>
                <a:gd name="T5" fmla="*/ 33 h 177"/>
                <a:gd name="T6" fmla="*/ 136 w 157"/>
                <a:gd name="T7" fmla="*/ 140 h 177"/>
                <a:gd name="T8" fmla="*/ 119 w 157"/>
                <a:gd name="T9" fmla="*/ 156 h 177"/>
                <a:gd name="T10" fmla="*/ 36 w 157"/>
                <a:gd name="T11" fmla="*/ 156 h 177"/>
                <a:gd name="T12" fmla="*/ 20 w 157"/>
                <a:gd name="T13" fmla="*/ 140 h 177"/>
                <a:gd name="T14" fmla="*/ 20 w 157"/>
                <a:gd name="T15" fmla="*/ 33 h 177"/>
                <a:gd name="T16" fmla="*/ 36 w 157"/>
                <a:gd name="T17" fmla="*/ 17 h 177"/>
                <a:gd name="T18" fmla="*/ 119 w 157"/>
                <a:gd name="T19" fmla="*/ 17 h 177"/>
                <a:gd name="T20" fmla="*/ 119 w 157"/>
                <a:gd name="T21" fmla="*/ 0 h 177"/>
                <a:gd name="T22" fmla="*/ 119 w 157"/>
                <a:gd name="T23" fmla="*/ 0 h 177"/>
                <a:gd name="T24" fmla="*/ 36 w 157"/>
                <a:gd name="T25" fmla="*/ 0 h 177"/>
                <a:gd name="T26" fmla="*/ 0 w 157"/>
                <a:gd name="T27" fmla="*/ 33 h 177"/>
                <a:gd name="T28" fmla="*/ 0 w 157"/>
                <a:gd name="T29" fmla="*/ 140 h 177"/>
                <a:gd name="T30" fmla="*/ 36 w 157"/>
                <a:gd name="T31" fmla="*/ 176 h 177"/>
                <a:gd name="T32" fmla="*/ 119 w 157"/>
                <a:gd name="T33" fmla="*/ 176 h 177"/>
                <a:gd name="T34" fmla="*/ 156 w 157"/>
                <a:gd name="T35" fmla="*/ 140 h 177"/>
                <a:gd name="T36" fmla="*/ 156 w 157"/>
                <a:gd name="T37" fmla="*/ 33 h 177"/>
                <a:gd name="T38" fmla="*/ 119 w 157"/>
                <a:gd name="T39" fmla="*/ 0 h 177"/>
                <a:gd name="T40" fmla="*/ 119 w 157"/>
                <a:gd name="T41" fmla="*/ 1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177">
                  <a:moveTo>
                    <a:pt x="119" y="17"/>
                  </a:moveTo>
                  <a:lnTo>
                    <a:pt x="119" y="17"/>
                  </a:lnTo>
                  <a:cubicBezTo>
                    <a:pt x="129" y="17"/>
                    <a:pt x="136" y="27"/>
                    <a:pt x="136" y="33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50"/>
                    <a:pt x="129" y="156"/>
                    <a:pt x="119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26" y="156"/>
                    <a:pt x="20" y="150"/>
                    <a:pt x="20" y="14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7"/>
                    <a:pt x="26" y="17"/>
                    <a:pt x="36" y="17"/>
                  </a:cubicBezTo>
                  <a:cubicBezTo>
                    <a:pt x="119" y="17"/>
                    <a:pt x="119" y="17"/>
                    <a:pt x="119" y="17"/>
                  </a:cubicBezTo>
                  <a:lnTo>
                    <a:pt x="119" y="0"/>
                  </a:lnTo>
                  <a:lnTo>
                    <a:pt x="119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3"/>
                    <a:pt x="0" y="3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60"/>
                    <a:pt x="16" y="176"/>
                    <a:pt x="36" y="176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39" y="176"/>
                    <a:pt x="156" y="160"/>
                    <a:pt x="156" y="140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13"/>
                    <a:pt x="139" y="0"/>
                    <a:pt x="119" y="0"/>
                  </a:cubicBezTo>
                  <a:lnTo>
                    <a:pt x="119" y="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83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727">
              <a:extLst>
                <a:ext uri="{FF2B5EF4-FFF2-40B4-BE49-F238E27FC236}">
                  <a16:creationId xmlns:a16="http://schemas.microsoft.com/office/drawing/2014/main" id="{A5802047-8423-F54E-92C7-B5F4ABFA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253" y="9774073"/>
              <a:ext cx="1830982" cy="795524"/>
            </a:xfrm>
            <a:custGeom>
              <a:avLst/>
              <a:gdLst>
                <a:gd name="T0" fmla="*/ 0 w 640"/>
                <a:gd name="T1" fmla="*/ 170 h 277"/>
                <a:gd name="T2" fmla="*/ 0 w 640"/>
                <a:gd name="T3" fmla="*/ 170 h 277"/>
                <a:gd name="T4" fmla="*/ 0 w 640"/>
                <a:gd name="T5" fmla="*/ 86 h 277"/>
                <a:gd name="T6" fmla="*/ 20 w 640"/>
                <a:gd name="T7" fmla="*/ 66 h 277"/>
                <a:gd name="T8" fmla="*/ 77 w 640"/>
                <a:gd name="T9" fmla="*/ 70 h 277"/>
                <a:gd name="T10" fmla="*/ 243 w 640"/>
                <a:gd name="T11" fmla="*/ 53 h 277"/>
                <a:gd name="T12" fmla="*/ 399 w 640"/>
                <a:gd name="T13" fmla="*/ 60 h 277"/>
                <a:gd name="T14" fmla="*/ 489 w 640"/>
                <a:gd name="T15" fmla="*/ 66 h 277"/>
                <a:gd name="T16" fmla="*/ 373 w 640"/>
                <a:gd name="T17" fmla="*/ 120 h 277"/>
                <a:gd name="T18" fmla="*/ 376 w 640"/>
                <a:gd name="T19" fmla="*/ 143 h 277"/>
                <a:gd name="T20" fmla="*/ 532 w 640"/>
                <a:gd name="T21" fmla="*/ 83 h 277"/>
                <a:gd name="T22" fmla="*/ 615 w 640"/>
                <a:gd name="T23" fmla="*/ 7 h 277"/>
                <a:gd name="T24" fmla="*/ 499 w 640"/>
                <a:gd name="T25" fmla="*/ 196 h 277"/>
                <a:gd name="T26" fmla="*/ 143 w 640"/>
                <a:gd name="T27" fmla="*/ 246 h 277"/>
                <a:gd name="T28" fmla="*/ 7 w 640"/>
                <a:gd name="T29" fmla="*/ 183 h 277"/>
                <a:gd name="T30" fmla="*/ 0 w 640"/>
                <a:gd name="T31" fmla="*/ 17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0" h="277">
                  <a:moveTo>
                    <a:pt x="0" y="170"/>
                  </a:moveTo>
                  <a:lnTo>
                    <a:pt x="0" y="170"/>
                  </a:lnTo>
                  <a:cubicBezTo>
                    <a:pt x="0" y="86"/>
                    <a:pt x="0" y="86"/>
                    <a:pt x="0" y="86"/>
                  </a:cubicBezTo>
                  <a:cubicBezTo>
                    <a:pt x="0" y="70"/>
                    <a:pt x="7" y="60"/>
                    <a:pt x="20" y="66"/>
                  </a:cubicBezTo>
                  <a:cubicBezTo>
                    <a:pt x="37" y="76"/>
                    <a:pt x="53" y="66"/>
                    <a:pt x="77" y="70"/>
                  </a:cubicBezTo>
                  <a:cubicBezTo>
                    <a:pt x="123" y="73"/>
                    <a:pt x="186" y="53"/>
                    <a:pt x="243" y="53"/>
                  </a:cubicBezTo>
                  <a:cubicBezTo>
                    <a:pt x="310" y="50"/>
                    <a:pt x="333" y="60"/>
                    <a:pt x="399" y="60"/>
                  </a:cubicBezTo>
                  <a:cubicBezTo>
                    <a:pt x="453" y="60"/>
                    <a:pt x="479" y="50"/>
                    <a:pt x="489" y="66"/>
                  </a:cubicBezTo>
                  <a:cubicBezTo>
                    <a:pt x="512" y="100"/>
                    <a:pt x="436" y="116"/>
                    <a:pt x="373" y="120"/>
                  </a:cubicBezTo>
                  <a:cubicBezTo>
                    <a:pt x="349" y="120"/>
                    <a:pt x="343" y="143"/>
                    <a:pt x="376" y="143"/>
                  </a:cubicBezTo>
                  <a:cubicBezTo>
                    <a:pt x="416" y="143"/>
                    <a:pt x="489" y="130"/>
                    <a:pt x="532" y="83"/>
                  </a:cubicBezTo>
                  <a:cubicBezTo>
                    <a:pt x="586" y="27"/>
                    <a:pt x="602" y="0"/>
                    <a:pt x="615" y="7"/>
                  </a:cubicBezTo>
                  <a:cubicBezTo>
                    <a:pt x="632" y="10"/>
                    <a:pt x="639" y="116"/>
                    <a:pt x="499" y="196"/>
                  </a:cubicBezTo>
                  <a:cubicBezTo>
                    <a:pt x="359" y="276"/>
                    <a:pt x="223" y="263"/>
                    <a:pt x="143" y="246"/>
                  </a:cubicBezTo>
                  <a:cubicBezTo>
                    <a:pt x="67" y="229"/>
                    <a:pt x="27" y="196"/>
                    <a:pt x="7" y="183"/>
                  </a:cubicBezTo>
                  <a:cubicBezTo>
                    <a:pt x="4" y="180"/>
                    <a:pt x="0" y="176"/>
                    <a:pt x="0" y="170"/>
                  </a:cubicBezTo>
                </a:path>
              </a:pathLst>
            </a:custGeom>
            <a:solidFill>
              <a:srgbClr val="EFBC9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83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728">
              <a:extLst>
                <a:ext uri="{FF2B5EF4-FFF2-40B4-BE49-F238E27FC236}">
                  <a16:creationId xmlns:a16="http://schemas.microsoft.com/office/drawing/2014/main" id="{1869DA3B-D62E-744A-B5D2-E8AC7462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062" y="9849837"/>
              <a:ext cx="606117" cy="593485"/>
            </a:xfrm>
            <a:custGeom>
              <a:avLst/>
              <a:gdLst>
                <a:gd name="T0" fmla="*/ 46 w 210"/>
                <a:gd name="T1" fmla="*/ 3 h 207"/>
                <a:gd name="T2" fmla="*/ 46 w 210"/>
                <a:gd name="T3" fmla="*/ 3 h 207"/>
                <a:gd name="T4" fmla="*/ 129 w 210"/>
                <a:gd name="T5" fmla="*/ 10 h 207"/>
                <a:gd name="T6" fmla="*/ 176 w 210"/>
                <a:gd name="T7" fmla="*/ 13 h 207"/>
                <a:gd name="T8" fmla="*/ 206 w 210"/>
                <a:gd name="T9" fmla="*/ 50 h 207"/>
                <a:gd name="T10" fmla="*/ 196 w 210"/>
                <a:gd name="T11" fmla="*/ 176 h 207"/>
                <a:gd name="T12" fmla="*/ 159 w 210"/>
                <a:gd name="T13" fmla="*/ 206 h 207"/>
                <a:gd name="T14" fmla="*/ 113 w 210"/>
                <a:gd name="T15" fmla="*/ 199 h 207"/>
                <a:gd name="T16" fmla="*/ 30 w 210"/>
                <a:gd name="T17" fmla="*/ 193 h 207"/>
                <a:gd name="T18" fmla="*/ 0 w 210"/>
                <a:gd name="T19" fmla="*/ 156 h 207"/>
                <a:gd name="T20" fmla="*/ 13 w 210"/>
                <a:gd name="T21" fmla="*/ 33 h 207"/>
                <a:gd name="T22" fmla="*/ 46 w 210"/>
                <a:gd name="T23" fmla="*/ 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0" h="207">
                  <a:moveTo>
                    <a:pt x="46" y="3"/>
                  </a:moveTo>
                  <a:lnTo>
                    <a:pt x="46" y="3"/>
                  </a:lnTo>
                  <a:cubicBezTo>
                    <a:pt x="129" y="10"/>
                    <a:pt x="129" y="10"/>
                    <a:pt x="129" y="10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96" y="17"/>
                    <a:pt x="209" y="33"/>
                    <a:pt x="206" y="50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2" y="193"/>
                    <a:pt x="176" y="206"/>
                    <a:pt x="159" y="206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13" y="189"/>
                    <a:pt x="0" y="176"/>
                    <a:pt x="0" y="15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13"/>
                    <a:pt x="30" y="0"/>
                    <a:pt x="46" y="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E14847-A359-8C49-9880-97D82F4210B2}"/>
              </a:ext>
            </a:extLst>
          </p:cNvPr>
          <p:cNvGrpSpPr/>
          <p:nvPr/>
        </p:nvGrpSpPr>
        <p:grpSpPr>
          <a:xfrm>
            <a:off x="1473000" y="2923523"/>
            <a:ext cx="12849876" cy="7868953"/>
            <a:chOff x="1473000" y="3887403"/>
            <a:chExt cx="12849876" cy="7868953"/>
          </a:xfrm>
        </p:grpSpPr>
        <p:sp>
          <p:nvSpPr>
            <p:cNvPr id="110" name="Rectángulo 4">
              <a:extLst>
                <a:ext uri="{FF2B5EF4-FFF2-40B4-BE49-F238E27FC236}">
                  <a16:creationId xmlns:a16="http://schemas.microsoft.com/office/drawing/2014/main" id="{13B03A6E-8345-4B46-8AC1-8B1576DE6334}"/>
                </a:ext>
              </a:extLst>
            </p:cNvPr>
            <p:cNvSpPr/>
            <p:nvPr/>
          </p:nvSpPr>
          <p:spPr>
            <a:xfrm>
              <a:off x="1473000" y="3887403"/>
              <a:ext cx="1284987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accent2"/>
                  </a:solidFill>
                  <a:latin typeface="Montserrat" pitchFamily="2" charset="77"/>
                </a:rPr>
                <a:t>clean and desinfectant frequently touched surfaces daily </a:t>
              </a:r>
            </a:p>
          </p:txBody>
        </p:sp>
        <p:sp>
          <p:nvSpPr>
            <p:cNvPr id="58" name="Rectángulo 10">
              <a:extLst>
                <a:ext uri="{FF2B5EF4-FFF2-40B4-BE49-F238E27FC236}">
                  <a16:creationId xmlns:a16="http://schemas.microsoft.com/office/drawing/2014/main" id="{F9B7FA97-87E7-DB4E-B9BE-8092485319F4}"/>
                </a:ext>
              </a:extLst>
            </p:cNvPr>
            <p:cNvSpPr/>
            <p:nvPr/>
          </p:nvSpPr>
          <p:spPr>
            <a:xfrm>
              <a:off x="1473000" y="9632698"/>
              <a:ext cx="9719256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C9F06F-A16A-FA4D-9F68-548BD1EF0B60}"/>
                </a:ext>
              </a:extLst>
            </p:cNvPr>
            <p:cNvGrpSpPr/>
            <p:nvPr/>
          </p:nvGrpSpPr>
          <p:grpSpPr>
            <a:xfrm>
              <a:off x="1629666" y="8585814"/>
              <a:ext cx="11966019" cy="12623"/>
              <a:chOff x="1073336" y="36947869"/>
              <a:chExt cx="13587118" cy="12623"/>
            </a:xfrm>
          </p:grpSpPr>
          <p:sp>
            <p:nvSpPr>
              <p:cNvPr id="64" name="Line 676">
                <a:extLst>
                  <a:ext uri="{FF2B5EF4-FFF2-40B4-BE49-F238E27FC236}">
                    <a16:creationId xmlns:a16="http://schemas.microsoft.com/office/drawing/2014/main" id="{7496B875-0752-8343-8B80-5E5EEB006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3336" y="36947869"/>
                <a:ext cx="75765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9" name="Line 677">
                <a:extLst>
                  <a:ext uri="{FF2B5EF4-FFF2-40B4-BE49-F238E27FC236}">
                    <a16:creationId xmlns:a16="http://schemas.microsoft.com/office/drawing/2014/main" id="{1274E7D5-DF1D-AF48-BCB2-7B0D0EF13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630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0" name="Line 678">
                <a:extLst>
                  <a:ext uri="{FF2B5EF4-FFF2-40B4-BE49-F238E27FC236}">
                    <a16:creationId xmlns:a16="http://schemas.microsoft.com/office/drawing/2014/main" id="{F6E346EC-749A-B542-8006-F4611A40E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3688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1" name="Line 679">
                <a:extLst>
                  <a:ext uri="{FF2B5EF4-FFF2-40B4-BE49-F238E27FC236}">
                    <a16:creationId xmlns:a16="http://schemas.microsoft.com/office/drawing/2014/main" id="{E1CC1865-D402-0649-A93C-62CAEA31B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674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" name="Line 680">
                <a:extLst>
                  <a:ext uri="{FF2B5EF4-FFF2-40B4-BE49-F238E27FC236}">
                    <a16:creationId xmlns:a16="http://schemas.microsoft.com/office/drawing/2014/main" id="{DD808C36-6CEF-984C-843E-BA92569BF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3" name="Line 681">
                <a:extLst>
                  <a:ext uri="{FF2B5EF4-FFF2-40B4-BE49-F238E27FC236}">
                    <a16:creationId xmlns:a16="http://schemas.microsoft.com/office/drawing/2014/main" id="{43C461AE-9AD2-7442-BD07-3D90861AA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86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4" name="Line 682">
                <a:extLst>
                  <a:ext uri="{FF2B5EF4-FFF2-40B4-BE49-F238E27FC236}">
                    <a16:creationId xmlns:a16="http://schemas.microsoft.com/office/drawing/2014/main" id="{5388B188-2EDB-2346-86AF-F95782F74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854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5" name="Line 683">
                <a:extLst>
                  <a:ext uri="{FF2B5EF4-FFF2-40B4-BE49-F238E27FC236}">
                    <a16:creationId xmlns:a16="http://schemas.microsoft.com/office/drawing/2014/main" id="{EF674934-AA5F-3F4A-AA08-D2F95E1A0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160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6" name="Line 684">
                <a:extLst>
                  <a:ext uri="{FF2B5EF4-FFF2-40B4-BE49-F238E27FC236}">
                    <a16:creationId xmlns:a16="http://schemas.microsoft.com/office/drawing/2014/main" id="{0900131C-E29B-2F47-9811-1018F1388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662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" name="Line 685">
                <a:extLst>
                  <a:ext uri="{FF2B5EF4-FFF2-40B4-BE49-F238E27FC236}">
                    <a16:creationId xmlns:a16="http://schemas.microsoft.com/office/drawing/2014/main" id="{1ED37906-B391-674A-A75B-F63712900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720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8" name="Line 686">
                <a:extLst>
                  <a:ext uri="{FF2B5EF4-FFF2-40B4-BE49-F238E27FC236}">
                    <a16:creationId xmlns:a16="http://schemas.microsoft.com/office/drawing/2014/main" id="{299AC43E-A796-C240-A4EA-E956F4CF4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779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9" name="Line 687">
                <a:extLst>
                  <a:ext uri="{FF2B5EF4-FFF2-40B4-BE49-F238E27FC236}">
                    <a16:creationId xmlns:a16="http://schemas.microsoft.com/office/drawing/2014/main" id="{6F204702-6042-F14A-AE53-0BF3E88D4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837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0" name="Line 688">
                <a:extLst>
                  <a:ext uri="{FF2B5EF4-FFF2-40B4-BE49-F238E27FC236}">
                    <a16:creationId xmlns:a16="http://schemas.microsoft.com/office/drawing/2014/main" id="{FD39B4C9-32A5-E440-B913-5B3B6EC22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689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1" name="Line 689">
                <a:extLst>
                  <a:ext uri="{FF2B5EF4-FFF2-40B4-BE49-F238E27FC236}">
                    <a16:creationId xmlns:a16="http://schemas.microsoft.com/office/drawing/2014/main" id="{858614F9-7ADA-8447-9B2F-D51053720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58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" name="Line 690">
                <a:extLst>
                  <a:ext uri="{FF2B5EF4-FFF2-40B4-BE49-F238E27FC236}">
                    <a16:creationId xmlns:a16="http://schemas.microsoft.com/office/drawing/2014/main" id="{84BF2F25-7D71-D24C-A9E4-0D54B39D3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5644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3" name="Line 691">
                <a:extLst>
                  <a:ext uri="{FF2B5EF4-FFF2-40B4-BE49-F238E27FC236}">
                    <a16:creationId xmlns:a16="http://schemas.microsoft.com/office/drawing/2014/main" id="{A8BA2623-A3EA-A740-A321-C42C8F7B9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702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" name="Line 692">
                <a:extLst>
                  <a:ext uri="{FF2B5EF4-FFF2-40B4-BE49-F238E27FC236}">
                    <a16:creationId xmlns:a16="http://schemas.microsoft.com/office/drawing/2014/main" id="{FF451F06-586C-FC4C-BA9C-3D4E2063D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1760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" name="Line 693">
                <a:extLst>
                  <a:ext uri="{FF2B5EF4-FFF2-40B4-BE49-F238E27FC236}">
                    <a16:creationId xmlns:a16="http://schemas.microsoft.com/office/drawing/2014/main" id="{956FA48E-F782-C941-8953-E24DD2EDE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4819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6" name="Line 694">
                <a:extLst>
                  <a:ext uri="{FF2B5EF4-FFF2-40B4-BE49-F238E27FC236}">
                    <a16:creationId xmlns:a16="http://schemas.microsoft.com/office/drawing/2014/main" id="{39F156C1-261B-0342-A09F-1FB7B8DE9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877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7" name="Line 695">
                <a:extLst>
                  <a:ext uri="{FF2B5EF4-FFF2-40B4-BE49-F238E27FC236}">
                    <a16:creationId xmlns:a16="http://schemas.microsoft.com/office/drawing/2014/main" id="{217E75D3-80DF-204F-BFB7-AB331D5B0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093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8" name="Line 696">
                <a:extLst>
                  <a:ext uri="{FF2B5EF4-FFF2-40B4-BE49-F238E27FC236}">
                    <a16:creationId xmlns:a16="http://schemas.microsoft.com/office/drawing/2014/main" id="{65B11E07-D8F3-9C4B-B5C1-32205F5FE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83994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9" name="Line 697">
                <a:extLst>
                  <a:ext uri="{FF2B5EF4-FFF2-40B4-BE49-F238E27FC236}">
                    <a16:creationId xmlns:a16="http://schemas.microsoft.com/office/drawing/2014/main" id="{BC6641BB-574B-DB4A-95F0-07097576B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967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0" name="Line 698">
                <a:extLst>
                  <a:ext uri="{FF2B5EF4-FFF2-40B4-BE49-F238E27FC236}">
                    <a16:creationId xmlns:a16="http://schemas.microsoft.com/office/drawing/2014/main" id="{0EEBFC8A-82A0-2846-B882-2EEF7D100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2734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1" name="Line 699">
                <a:extLst>
                  <a:ext uri="{FF2B5EF4-FFF2-40B4-BE49-F238E27FC236}">
                    <a16:creationId xmlns:a16="http://schemas.microsoft.com/office/drawing/2014/main" id="{54097CBC-DDCF-1044-A7B8-4024C1FB9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579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" name="Line 700">
                <a:extLst>
                  <a:ext uri="{FF2B5EF4-FFF2-40B4-BE49-F238E27FC236}">
                    <a16:creationId xmlns:a16="http://schemas.microsoft.com/office/drawing/2014/main" id="{87207875-4BB5-414F-AE18-62772EFD8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8851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3" name="Line 701">
                <a:extLst>
                  <a:ext uri="{FF2B5EF4-FFF2-40B4-BE49-F238E27FC236}">
                    <a16:creationId xmlns:a16="http://schemas.microsoft.com/office/drawing/2014/main" id="{DE912588-F614-4A42-8A99-853E35D2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11909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4" name="Line 702">
                <a:extLst>
                  <a:ext uri="{FF2B5EF4-FFF2-40B4-BE49-F238E27FC236}">
                    <a16:creationId xmlns:a16="http://schemas.microsoft.com/office/drawing/2014/main" id="{B92CE8E6-98CB-4F44-8FA7-7B1D166DC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4968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5" name="Line 703">
                <a:extLst>
                  <a:ext uri="{FF2B5EF4-FFF2-40B4-BE49-F238E27FC236}">
                    <a16:creationId xmlns:a16="http://schemas.microsoft.com/office/drawing/2014/main" id="{D6C0E0C5-68AE-6143-B6DC-4A74B7CD6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802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6" name="Line 704">
                <a:extLst>
                  <a:ext uri="{FF2B5EF4-FFF2-40B4-BE49-F238E27FC236}">
                    <a16:creationId xmlns:a16="http://schemas.microsoft.com/office/drawing/2014/main" id="{BABF75E4-1156-8D4F-837C-5AA01F9F9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3371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7" name="Line 705">
                <a:extLst>
                  <a:ext uri="{FF2B5EF4-FFF2-40B4-BE49-F238E27FC236}">
                    <a16:creationId xmlns:a16="http://schemas.microsoft.com/office/drawing/2014/main" id="{38E2704C-EA66-D947-BA51-96EA5E175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36774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8" name="Line 706">
                <a:extLst>
                  <a:ext uri="{FF2B5EF4-FFF2-40B4-BE49-F238E27FC236}">
                    <a16:creationId xmlns:a16="http://schemas.microsoft.com/office/drawing/2014/main" id="{AEC05F5D-30B2-BF4D-87A7-3031751E7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3983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9" name="Line 707">
                <a:extLst>
                  <a:ext uri="{FF2B5EF4-FFF2-40B4-BE49-F238E27FC236}">
                    <a16:creationId xmlns:a16="http://schemas.microsoft.com/office/drawing/2014/main" id="{608AE725-5CF1-6E40-B414-EE3F6B832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2891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1" name="Line 708">
                <a:extLst>
                  <a:ext uri="{FF2B5EF4-FFF2-40B4-BE49-F238E27FC236}">
                    <a16:creationId xmlns:a16="http://schemas.microsoft.com/office/drawing/2014/main" id="{A09221E8-C6FA-6248-9002-AB942C9A0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5950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2" name="Line 709">
                <a:extLst>
                  <a:ext uri="{FF2B5EF4-FFF2-40B4-BE49-F238E27FC236}">
                    <a16:creationId xmlns:a16="http://schemas.microsoft.com/office/drawing/2014/main" id="{46C80B56-D3DA-874B-96EB-79F43058C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9008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" name="Line 710">
                <a:extLst>
                  <a:ext uri="{FF2B5EF4-FFF2-40B4-BE49-F238E27FC236}">
                    <a16:creationId xmlns:a16="http://schemas.microsoft.com/office/drawing/2014/main" id="{5C398AC7-612C-BE4D-AFCA-F3F8AF146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2066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4" name="Line 711">
                <a:extLst>
                  <a:ext uri="{FF2B5EF4-FFF2-40B4-BE49-F238E27FC236}">
                    <a16:creationId xmlns:a16="http://schemas.microsoft.com/office/drawing/2014/main" id="{957B8583-22E5-0B43-8F48-CE9293C9A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5512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5" name="Line 712">
                <a:extLst>
                  <a:ext uri="{FF2B5EF4-FFF2-40B4-BE49-F238E27FC236}">
                    <a16:creationId xmlns:a16="http://schemas.microsoft.com/office/drawing/2014/main" id="{DC01D2F7-2EC7-0047-8AA9-4D8419E12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5818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6" name="Line 713">
                <a:extLst>
                  <a:ext uri="{FF2B5EF4-FFF2-40B4-BE49-F238E27FC236}">
                    <a16:creationId xmlns:a16="http://schemas.microsoft.com/office/drawing/2014/main" id="{56AAA195-C77F-2246-B1B5-9C17AAAA4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7386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7" name="Line 714">
                <a:extLst>
                  <a:ext uri="{FF2B5EF4-FFF2-40B4-BE49-F238E27FC236}">
                    <a16:creationId xmlns:a16="http://schemas.microsoft.com/office/drawing/2014/main" id="{F799376C-B232-DF41-8950-160BB5483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76923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8" name="Line 715">
                <a:extLst>
                  <a:ext uri="{FF2B5EF4-FFF2-40B4-BE49-F238E27FC236}">
                    <a16:creationId xmlns:a16="http://schemas.microsoft.com/office/drawing/2014/main" id="{EDC3C2D2-4999-6F4A-B7FC-9723A9E1D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9982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9" name="Line 716">
                <a:extLst>
                  <a:ext uri="{FF2B5EF4-FFF2-40B4-BE49-F238E27FC236}">
                    <a16:creationId xmlns:a16="http://schemas.microsoft.com/office/drawing/2014/main" id="{58A50FE5-550F-0C45-B14F-329CBE8BE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83040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0" name="Line 717">
                <a:extLst>
                  <a:ext uri="{FF2B5EF4-FFF2-40B4-BE49-F238E27FC236}">
                    <a16:creationId xmlns:a16="http://schemas.microsoft.com/office/drawing/2014/main" id="{7575F2EA-63E1-7D43-BD31-F6B58567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6099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1" name="Line 718">
                <a:extLst>
                  <a:ext uri="{FF2B5EF4-FFF2-40B4-BE49-F238E27FC236}">
                    <a16:creationId xmlns:a16="http://schemas.microsoft.com/office/drawing/2014/main" id="{48990B7C-87D2-D849-A95E-6B32094AC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9157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2" name="Line 719">
                <a:extLst>
                  <a:ext uri="{FF2B5EF4-FFF2-40B4-BE49-F238E27FC236}">
                    <a16:creationId xmlns:a16="http://schemas.microsoft.com/office/drawing/2014/main" id="{4C9311D5-984D-C44B-A5A6-DDCC090BA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2215" y="36947869"/>
                <a:ext cx="151529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3" name="Line 720">
                <a:extLst>
                  <a:ext uri="{FF2B5EF4-FFF2-40B4-BE49-F238E27FC236}">
                    <a16:creationId xmlns:a16="http://schemas.microsoft.com/office/drawing/2014/main" id="{546B659A-DE18-9145-8037-CEA6E3B59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5274" y="36947869"/>
                <a:ext cx="113651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4" name="Line 721">
                <a:extLst>
                  <a:ext uri="{FF2B5EF4-FFF2-40B4-BE49-F238E27FC236}">
                    <a16:creationId xmlns:a16="http://schemas.microsoft.com/office/drawing/2014/main" id="{DA613836-19CC-BF47-B275-9FDE51B89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84689" y="36947869"/>
                <a:ext cx="75765" cy="12623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0278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know how it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spreads</a:t>
            </a:r>
          </a:p>
        </p:txBody>
      </p:sp>
      <p:sp>
        <p:nvSpPr>
          <p:cNvPr id="50" name="Freeform 415">
            <a:extLst>
              <a:ext uri="{FF2B5EF4-FFF2-40B4-BE49-F238E27FC236}">
                <a16:creationId xmlns:a16="http://schemas.microsoft.com/office/drawing/2014/main" id="{AF380F1F-BB19-1548-849F-1C8F202267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962130" y="8674951"/>
            <a:ext cx="2364982" cy="2099737"/>
          </a:xfrm>
          <a:custGeom>
            <a:avLst/>
            <a:gdLst>
              <a:gd name="T0" fmla="*/ 452 w 473"/>
              <a:gd name="T1" fmla="*/ 279 h 420"/>
              <a:gd name="T2" fmla="*/ 452 w 473"/>
              <a:gd name="T3" fmla="*/ 279 h 420"/>
              <a:gd name="T4" fmla="*/ 422 w 473"/>
              <a:gd name="T5" fmla="*/ 0 h 420"/>
              <a:gd name="T6" fmla="*/ 60 w 473"/>
              <a:gd name="T7" fmla="*/ 0 h 420"/>
              <a:gd name="T8" fmla="*/ 23 w 473"/>
              <a:gd name="T9" fmla="*/ 282 h 420"/>
              <a:gd name="T10" fmla="*/ 43 w 473"/>
              <a:gd name="T11" fmla="*/ 376 h 420"/>
              <a:gd name="T12" fmla="*/ 236 w 473"/>
              <a:gd name="T13" fmla="*/ 419 h 420"/>
              <a:gd name="T14" fmla="*/ 432 w 473"/>
              <a:gd name="T15" fmla="*/ 366 h 420"/>
              <a:gd name="T16" fmla="*/ 452 w 473"/>
              <a:gd name="T17" fmla="*/ 27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3" h="420">
                <a:moveTo>
                  <a:pt x="452" y="279"/>
                </a:moveTo>
                <a:lnTo>
                  <a:pt x="452" y="279"/>
                </a:lnTo>
                <a:cubicBezTo>
                  <a:pt x="399" y="196"/>
                  <a:pt x="422" y="0"/>
                  <a:pt x="42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77" y="199"/>
                  <a:pt x="23" y="282"/>
                </a:cubicBezTo>
                <a:cubicBezTo>
                  <a:pt x="0" y="316"/>
                  <a:pt x="10" y="356"/>
                  <a:pt x="43" y="376"/>
                </a:cubicBezTo>
                <a:cubicBezTo>
                  <a:pt x="90" y="402"/>
                  <a:pt x="153" y="419"/>
                  <a:pt x="236" y="419"/>
                </a:cubicBezTo>
                <a:cubicBezTo>
                  <a:pt x="329" y="415"/>
                  <a:pt x="392" y="392"/>
                  <a:pt x="432" y="366"/>
                </a:cubicBezTo>
                <a:cubicBezTo>
                  <a:pt x="462" y="346"/>
                  <a:pt x="472" y="306"/>
                  <a:pt x="452" y="279"/>
                </a:cubicBezTo>
              </a:path>
            </a:pathLst>
          </a:custGeom>
          <a:solidFill>
            <a:srgbClr val="E5C3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1" name="Freeform 416">
            <a:extLst>
              <a:ext uri="{FF2B5EF4-FFF2-40B4-BE49-F238E27FC236}">
                <a16:creationId xmlns:a16="http://schemas.microsoft.com/office/drawing/2014/main" id="{9B8F4FFB-34E6-9347-9547-64489945BF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76956" y="5160636"/>
            <a:ext cx="3823738" cy="4022667"/>
          </a:xfrm>
          <a:custGeom>
            <a:avLst/>
            <a:gdLst>
              <a:gd name="T0" fmla="*/ 439 w 763"/>
              <a:gd name="T1" fmla="*/ 801 h 802"/>
              <a:gd name="T2" fmla="*/ 439 w 763"/>
              <a:gd name="T3" fmla="*/ 801 h 802"/>
              <a:gd name="T4" fmla="*/ 356 w 763"/>
              <a:gd name="T5" fmla="*/ 801 h 802"/>
              <a:gd name="T6" fmla="*/ 53 w 763"/>
              <a:gd name="T7" fmla="*/ 283 h 802"/>
              <a:gd name="T8" fmla="*/ 303 w 763"/>
              <a:gd name="T9" fmla="*/ 93 h 802"/>
              <a:gd name="T10" fmla="*/ 619 w 763"/>
              <a:gd name="T11" fmla="*/ 63 h 802"/>
              <a:gd name="T12" fmla="*/ 732 w 763"/>
              <a:gd name="T13" fmla="*/ 469 h 802"/>
              <a:gd name="T14" fmla="*/ 439 w 763"/>
              <a:gd name="T15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" h="802">
                <a:moveTo>
                  <a:pt x="439" y="801"/>
                </a:moveTo>
                <a:lnTo>
                  <a:pt x="439" y="801"/>
                </a:lnTo>
                <a:cubicBezTo>
                  <a:pt x="356" y="801"/>
                  <a:pt x="356" y="801"/>
                  <a:pt x="356" y="801"/>
                </a:cubicBezTo>
                <a:cubicBezTo>
                  <a:pt x="180" y="801"/>
                  <a:pt x="0" y="549"/>
                  <a:pt x="53" y="283"/>
                </a:cubicBezTo>
                <a:cubicBezTo>
                  <a:pt x="86" y="110"/>
                  <a:pt x="206" y="57"/>
                  <a:pt x="303" y="93"/>
                </a:cubicBezTo>
                <a:cubicBezTo>
                  <a:pt x="323" y="37"/>
                  <a:pt x="525" y="0"/>
                  <a:pt x="619" y="63"/>
                </a:cubicBezTo>
                <a:cubicBezTo>
                  <a:pt x="738" y="143"/>
                  <a:pt x="762" y="296"/>
                  <a:pt x="732" y="469"/>
                </a:cubicBezTo>
                <a:cubicBezTo>
                  <a:pt x="712" y="599"/>
                  <a:pt x="615" y="801"/>
                  <a:pt x="439" y="801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2" name="Freeform 417">
            <a:extLst>
              <a:ext uri="{FF2B5EF4-FFF2-40B4-BE49-F238E27FC236}">
                <a16:creationId xmlns:a16="http://schemas.microsoft.com/office/drawing/2014/main" id="{500E1E36-B08F-7F40-B18D-E3FAE30857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96899" y="6243668"/>
            <a:ext cx="2873334" cy="3249071"/>
          </a:xfrm>
          <a:custGeom>
            <a:avLst/>
            <a:gdLst>
              <a:gd name="T0" fmla="*/ 386 w 573"/>
              <a:gd name="T1" fmla="*/ 0 h 650"/>
              <a:gd name="T2" fmla="*/ 386 w 573"/>
              <a:gd name="T3" fmla="*/ 0 h 650"/>
              <a:gd name="T4" fmla="*/ 187 w 573"/>
              <a:gd name="T5" fmla="*/ 0 h 650"/>
              <a:gd name="T6" fmla="*/ 0 w 573"/>
              <a:gd name="T7" fmla="*/ 186 h 650"/>
              <a:gd name="T8" fmla="*/ 0 w 573"/>
              <a:gd name="T9" fmla="*/ 363 h 650"/>
              <a:gd name="T10" fmla="*/ 286 w 573"/>
              <a:gd name="T11" fmla="*/ 649 h 650"/>
              <a:gd name="T12" fmla="*/ 286 w 573"/>
              <a:gd name="T13" fmla="*/ 649 h 650"/>
              <a:gd name="T14" fmla="*/ 572 w 573"/>
              <a:gd name="T15" fmla="*/ 363 h 650"/>
              <a:gd name="T16" fmla="*/ 572 w 573"/>
              <a:gd name="T17" fmla="*/ 186 h 650"/>
              <a:gd name="T18" fmla="*/ 386 w 573"/>
              <a:gd name="T1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" h="650">
                <a:moveTo>
                  <a:pt x="386" y="0"/>
                </a:moveTo>
                <a:lnTo>
                  <a:pt x="386" y="0"/>
                </a:lnTo>
                <a:cubicBezTo>
                  <a:pt x="187" y="0"/>
                  <a:pt x="187" y="0"/>
                  <a:pt x="187" y="0"/>
                </a:cubicBezTo>
                <a:cubicBezTo>
                  <a:pt x="84" y="0"/>
                  <a:pt x="0" y="83"/>
                  <a:pt x="0" y="186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519"/>
                  <a:pt x="130" y="649"/>
                  <a:pt x="286" y="649"/>
                </a:cubicBezTo>
                <a:lnTo>
                  <a:pt x="286" y="649"/>
                </a:lnTo>
                <a:cubicBezTo>
                  <a:pt x="443" y="649"/>
                  <a:pt x="572" y="519"/>
                  <a:pt x="572" y="363"/>
                </a:cubicBezTo>
                <a:cubicBezTo>
                  <a:pt x="572" y="186"/>
                  <a:pt x="572" y="186"/>
                  <a:pt x="572" y="186"/>
                </a:cubicBezTo>
                <a:cubicBezTo>
                  <a:pt x="572" y="83"/>
                  <a:pt x="489" y="0"/>
                  <a:pt x="386" y="0"/>
                </a:cubicBezTo>
              </a:path>
            </a:pathLst>
          </a:custGeom>
          <a:solidFill>
            <a:srgbClr val="F9D7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3" name="Freeform 418">
            <a:extLst>
              <a:ext uri="{FF2B5EF4-FFF2-40B4-BE49-F238E27FC236}">
                <a16:creationId xmlns:a16="http://schemas.microsoft.com/office/drawing/2014/main" id="{508FC1A7-6203-2644-95E9-AAF09CBB89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443009" y="7238278"/>
            <a:ext cx="839897" cy="375750"/>
          </a:xfrm>
          <a:custGeom>
            <a:avLst/>
            <a:gdLst>
              <a:gd name="T0" fmla="*/ 10 w 167"/>
              <a:gd name="T1" fmla="*/ 73 h 74"/>
              <a:gd name="T2" fmla="*/ 10 w 167"/>
              <a:gd name="T3" fmla="*/ 73 h 74"/>
              <a:gd name="T4" fmla="*/ 3 w 167"/>
              <a:gd name="T5" fmla="*/ 70 h 74"/>
              <a:gd name="T6" fmla="*/ 3 w 167"/>
              <a:gd name="T7" fmla="*/ 56 h 74"/>
              <a:gd name="T8" fmla="*/ 163 w 167"/>
              <a:gd name="T9" fmla="*/ 56 h 74"/>
              <a:gd name="T10" fmla="*/ 166 w 167"/>
              <a:gd name="T11" fmla="*/ 70 h 74"/>
              <a:gd name="T12" fmla="*/ 153 w 167"/>
              <a:gd name="T13" fmla="*/ 70 h 74"/>
              <a:gd name="T14" fmla="*/ 13 w 167"/>
              <a:gd name="T15" fmla="*/ 70 h 74"/>
              <a:gd name="T16" fmla="*/ 10 w 167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74">
                <a:moveTo>
                  <a:pt x="10" y="73"/>
                </a:moveTo>
                <a:lnTo>
                  <a:pt x="10" y="73"/>
                </a:lnTo>
                <a:cubicBezTo>
                  <a:pt x="7" y="73"/>
                  <a:pt x="3" y="70"/>
                  <a:pt x="3" y="70"/>
                </a:cubicBezTo>
                <a:cubicBezTo>
                  <a:pt x="0" y="63"/>
                  <a:pt x="0" y="60"/>
                  <a:pt x="3" y="56"/>
                </a:cubicBezTo>
                <a:cubicBezTo>
                  <a:pt x="7" y="56"/>
                  <a:pt x="86" y="0"/>
                  <a:pt x="163" y="56"/>
                </a:cubicBezTo>
                <a:cubicBezTo>
                  <a:pt x="166" y="60"/>
                  <a:pt x="166" y="63"/>
                  <a:pt x="166" y="70"/>
                </a:cubicBezTo>
                <a:cubicBezTo>
                  <a:pt x="163" y="73"/>
                  <a:pt x="156" y="73"/>
                  <a:pt x="153" y="70"/>
                </a:cubicBezTo>
                <a:cubicBezTo>
                  <a:pt x="86" y="20"/>
                  <a:pt x="13" y="70"/>
                  <a:pt x="13" y="70"/>
                </a:cubicBezTo>
                <a:lnTo>
                  <a:pt x="10" y="73"/>
                </a:ln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4" name="Freeform 419">
            <a:extLst>
              <a:ext uri="{FF2B5EF4-FFF2-40B4-BE49-F238E27FC236}">
                <a16:creationId xmlns:a16="http://schemas.microsoft.com/office/drawing/2014/main" id="{06548001-52BA-A04F-9345-E822EC2DDB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86131" y="7437208"/>
            <a:ext cx="331545" cy="331532"/>
          </a:xfrm>
          <a:custGeom>
            <a:avLst/>
            <a:gdLst>
              <a:gd name="T0" fmla="*/ 63 w 64"/>
              <a:gd name="T1" fmla="*/ 34 h 68"/>
              <a:gd name="T2" fmla="*/ 63 w 64"/>
              <a:gd name="T3" fmla="*/ 34 h 68"/>
              <a:gd name="T4" fmla="*/ 30 w 64"/>
              <a:gd name="T5" fmla="*/ 67 h 68"/>
              <a:gd name="T6" fmla="*/ 0 w 64"/>
              <a:gd name="T7" fmla="*/ 34 h 68"/>
              <a:gd name="T8" fmla="*/ 30 w 64"/>
              <a:gd name="T9" fmla="*/ 0 h 68"/>
              <a:gd name="T10" fmla="*/ 63 w 64"/>
              <a:gd name="T11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8">
                <a:moveTo>
                  <a:pt x="63" y="34"/>
                </a:moveTo>
                <a:lnTo>
                  <a:pt x="63" y="34"/>
                </a:lnTo>
                <a:cubicBezTo>
                  <a:pt x="63" y="50"/>
                  <a:pt x="47" y="67"/>
                  <a:pt x="30" y="67"/>
                </a:cubicBezTo>
                <a:cubicBezTo>
                  <a:pt x="14" y="67"/>
                  <a:pt x="0" y="50"/>
                  <a:pt x="0" y="34"/>
                </a:cubicBezTo>
                <a:cubicBezTo>
                  <a:pt x="0" y="17"/>
                  <a:pt x="14" y="0"/>
                  <a:pt x="30" y="0"/>
                </a:cubicBezTo>
                <a:cubicBezTo>
                  <a:pt x="47" y="0"/>
                  <a:pt x="63" y="17"/>
                  <a:pt x="63" y="34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5" name="Freeform 420">
            <a:extLst>
              <a:ext uri="{FF2B5EF4-FFF2-40B4-BE49-F238E27FC236}">
                <a16:creationId xmlns:a16="http://schemas.microsoft.com/office/drawing/2014/main" id="{544B9318-FDAC-4946-AA59-E37EAB21E7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940033" y="7238278"/>
            <a:ext cx="861993" cy="375750"/>
          </a:xfrm>
          <a:custGeom>
            <a:avLst/>
            <a:gdLst>
              <a:gd name="T0" fmla="*/ 10 w 171"/>
              <a:gd name="T1" fmla="*/ 73 h 74"/>
              <a:gd name="T2" fmla="*/ 10 w 171"/>
              <a:gd name="T3" fmla="*/ 73 h 74"/>
              <a:gd name="T4" fmla="*/ 3 w 171"/>
              <a:gd name="T5" fmla="*/ 70 h 74"/>
              <a:gd name="T6" fmla="*/ 7 w 171"/>
              <a:gd name="T7" fmla="*/ 56 h 74"/>
              <a:gd name="T8" fmla="*/ 166 w 171"/>
              <a:gd name="T9" fmla="*/ 56 h 74"/>
              <a:gd name="T10" fmla="*/ 166 w 171"/>
              <a:gd name="T11" fmla="*/ 70 h 74"/>
              <a:gd name="T12" fmla="*/ 156 w 171"/>
              <a:gd name="T13" fmla="*/ 70 h 74"/>
              <a:gd name="T14" fmla="*/ 17 w 171"/>
              <a:gd name="T15" fmla="*/ 70 h 74"/>
              <a:gd name="T16" fmla="*/ 10 w 171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74">
                <a:moveTo>
                  <a:pt x="10" y="73"/>
                </a:moveTo>
                <a:lnTo>
                  <a:pt x="10" y="73"/>
                </a:lnTo>
                <a:cubicBezTo>
                  <a:pt x="10" y="73"/>
                  <a:pt x="7" y="70"/>
                  <a:pt x="3" y="70"/>
                </a:cubicBezTo>
                <a:cubicBezTo>
                  <a:pt x="0" y="63"/>
                  <a:pt x="3" y="60"/>
                  <a:pt x="7" y="56"/>
                </a:cubicBezTo>
                <a:cubicBezTo>
                  <a:pt x="7" y="56"/>
                  <a:pt x="86" y="0"/>
                  <a:pt x="166" y="56"/>
                </a:cubicBezTo>
                <a:cubicBezTo>
                  <a:pt x="170" y="60"/>
                  <a:pt x="170" y="63"/>
                  <a:pt x="166" y="70"/>
                </a:cubicBezTo>
                <a:cubicBezTo>
                  <a:pt x="163" y="73"/>
                  <a:pt x="160" y="73"/>
                  <a:pt x="156" y="70"/>
                </a:cubicBezTo>
                <a:cubicBezTo>
                  <a:pt x="86" y="20"/>
                  <a:pt x="17" y="70"/>
                  <a:pt x="17" y="70"/>
                </a:cubicBezTo>
                <a:cubicBezTo>
                  <a:pt x="13" y="70"/>
                  <a:pt x="13" y="73"/>
                  <a:pt x="10" y="73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56" name="Freeform 421">
            <a:extLst>
              <a:ext uri="{FF2B5EF4-FFF2-40B4-BE49-F238E27FC236}">
                <a16:creationId xmlns:a16="http://schemas.microsoft.com/office/drawing/2014/main" id="{1DD9F789-1BCB-7E43-8AEC-CE0ECDE14E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205264" y="7437208"/>
            <a:ext cx="331532" cy="331532"/>
          </a:xfrm>
          <a:custGeom>
            <a:avLst/>
            <a:gdLst>
              <a:gd name="T0" fmla="*/ 63 w 64"/>
              <a:gd name="T1" fmla="*/ 34 h 68"/>
              <a:gd name="T2" fmla="*/ 63 w 64"/>
              <a:gd name="T3" fmla="*/ 34 h 68"/>
              <a:gd name="T4" fmla="*/ 33 w 64"/>
              <a:gd name="T5" fmla="*/ 67 h 68"/>
              <a:gd name="T6" fmla="*/ 0 w 64"/>
              <a:gd name="T7" fmla="*/ 34 h 68"/>
              <a:gd name="T8" fmla="*/ 33 w 64"/>
              <a:gd name="T9" fmla="*/ 0 h 68"/>
              <a:gd name="T10" fmla="*/ 63 w 64"/>
              <a:gd name="T11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8">
                <a:moveTo>
                  <a:pt x="63" y="34"/>
                </a:moveTo>
                <a:lnTo>
                  <a:pt x="63" y="34"/>
                </a:lnTo>
                <a:cubicBezTo>
                  <a:pt x="63" y="50"/>
                  <a:pt x="50" y="67"/>
                  <a:pt x="33" y="67"/>
                </a:cubicBezTo>
                <a:cubicBezTo>
                  <a:pt x="13" y="67"/>
                  <a:pt x="0" y="50"/>
                  <a:pt x="0" y="34"/>
                </a:cubicBezTo>
                <a:cubicBezTo>
                  <a:pt x="0" y="17"/>
                  <a:pt x="13" y="0"/>
                  <a:pt x="33" y="0"/>
                </a:cubicBezTo>
                <a:cubicBezTo>
                  <a:pt x="50" y="0"/>
                  <a:pt x="63" y="17"/>
                  <a:pt x="63" y="34"/>
                </a:cubicBezTo>
              </a:path>
            </a:pathLst>
          </a:custGeom>
          <a:solidFill>
            <a:srgbClr val="8969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FA093D-9E1C-154F-A55B-A37C3221ED4F}"/>
              </a:ext>
            </a:extLst>
          </p:cNvPr>
          <p:cNvGrpSpPr/>
          <p:nvPr/>
        </p:nvGrpSpPr>
        <p:grpSpPr>
          <a:xfrm>
            <a:off x="10652692" y="7746644"/>
            <a:ext cx="2983855" cy="1547179"/>
            <a:chOff x="10652692" y="7746644"/>
            <a:chExt cx="2983855" cy="1547179"/>
          </a:xfrm>
          <a:solidFill>
            <a:schemeClr val="accent1"/>
          </a:solidFill>
        </p:grpSpPr>
        <p:sp>
          <p:nvSpPr>
            <p:cNvPr id="57" name="Freeform 422">
              <a:extLst>
                <a:ext uri="{FF2B5EF4-FFF2-40B4-BE49-F238E27FC236}">
                  <a16:creationId xmlns:a16="http://schemas.microsoft.com/office/drawing/2014/main" id="{14BA65A5-4EBB-3144-A0E8-397E256332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17675" y="7746644"/>
              <a:ext cx="618872" cy="486257"/>
            </a:xfrm>
            <a:custGeom>
              <a:avLst/>
              <a:gdLst>
                <a:gd name="T0" fmla="*/ 116 w 124"/>
                <a:gd name="T1" fmla="*/ 97 h 98"/>
                <a:gd name="T2" fmla="*/ 116 w 124"/>
                <a:gd name="T3" fmla="*/ 97 h 98"/>
                <a:gd name="T4" fmla="*/ 113 w 124"/>
                <a:gd name="T5" fmla="*/ 94 h 98"/>
                <a:gd name="T6" fmla="*/ 3 w 124"/>
                <a:gd name="T7" fmla="*/ 14 h 98"/>
                <a:gd name="T8" fmla="*/ 0 w 124"/>
                <a:gd name="T9" fmla="*/ 4 h 98"/>
                <a:gd name="T10" fmla="*/ 10 w 124"/>
                <a:gd name="T11" fmla="*/ 4 h 98"/>
                <a:gd name="T12" fmla="*/ 120 w 124"/>
                <a:gd name="T13" fmla="*/ 87 h 98"/>
                <a:gd name="T14" fmla="*/ 123 w 124"/>
                <a:gd name="T15" fmla="*/ 94 h 98"/>
                <a:gd name="T16" fmla="*/ 116 w 124"/>
                <a:gd name="T17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98">
                  <a:moveTo>
                    <a:pt x="116" y="97"/>
                  </a:moveTo>
                  <a:lnTo>
                    <a:pt x="116" y="97"/>
                  </a:lnTo>
                  <a:cubicBezTo>
                    <a:pt x="116" y="97"/>
                    <a:pt x="113" y="97"/>
                    <a:pt x="113" y="9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0"/>
                    <a:pt x="0" y="7"/>
                    <a:pt x="0" y="4"/>
                  </a:cubicBezTo>
                  <a:cubicBezTo>
                    <a:pt x="3" y="0"/>
                    <a:pt x="7" y="0"/>
                    <a:pt x="10" y="4"/>
                  </a:cubicBezTo>
                  <a:cubicBezTo>
                    <a:pt x="120" y="87"/>
                    <a:pt x="120" y="87"/>
                    <a:pt x="120" y="87"/>
                  </a:cubicBezTo>
                  <a:cubicBezTo>
                    <a:pt x="123" y="87"/>
                    <a:pt x="123" y="90"/>
                    <a:pt x="123" y="94"/>
                  </a:cubicBezTo>
                  <a:cubicBezTo>
                    <a:pt x="120" y="97"/>
                    <a:pt x="120" y="97"/>
                    <a:pt x="116" y="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58" name="Freeform 423">
              <a:extLst>
                <a:ext uri="{FF2B5EF4-FFF2-40B4-BE49-F238E27FC236}">
                  <a16:creationId xmlns:a16="http://schemas.microsoft.com/office/drawing/2014/main" id="{8530A1C7-AA7C-8A4B-9A3B-F401709177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28181" y="8232899"/>
              <a:ext cx="464161" cy="861993"/>
            </a:xfrm>
            <a:custGeom>
              <a:avLst/>
              <a:gdLst>
                <a:gd name="T0" fmla="*/ 83 w 94"/>
                <a:gd name="T1" fmla="*/ 169 h 170"/>
                <a:gd name="T2" fmla="*/ 83 w 94"/>
                <a:gd name="T3" fmla="*/ 169 h 170"/>
                <a:gd name="T4" fmla="*/ 80 w 94"/>
                <a:gd name="T5" fmla="*/ 166 h 170"/>
                <a:gd name="T6" fmla="*/ 3 w 94"/>
                <a:gd name="T7" fmla="*/ 10 h 170"/>
                <a:gd name="T8" fmla="*/ 3 w 94"/>
                <a:gd name="T9" fmla="*/ 3 h 170"/>
                <a:gd name="T10" fmla="*/ 13 w 94"/>
                <a:gd name="T11" fmla="*/ 7 h 170"/>
                <a:gd name="T12" fmla="*/ 90 w 94"/>
                <a:gd name="T13" fmla="*/ 163 h 170"/>
                <a:gd name="T14" fmla="*/ 90 w 94"/>
                <a:gd name="T15" fmla="*/ 169 h 170"/>
                <a:gd name="T16" fmla="*/ 83 w 94"/>
                <a:gd name="T17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70">
                  <a:moveTo>
                    <a:pt x="83" y="169"/>
                  </a:moveTo>
                  <a:lnTo>
                    <a:pt x="83" y="169"/>
                  </a:lnTo>
                  <a:cubicBezTo>
                    <a:pt x="83" y="169"/>
                    <a:pt x="80" y="169"/>
                    <a:pt x="80" y="16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7"/>
                    <a:pt x="0" y="3"/>
                    <a:pt x="3" y="3"/>
                  </a:cubicBezTo>
                  <a:cubicBezTo>
                    <a:pt x="6" y="0"/>
                    <a:pt x="10" y="3"/>
                    <a:pt x="13" y="7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6"/>
                    <a:pt x="93" y="169"/>
                    <a:pt x="90" y="169"/>
                  </a:cubicBezTo>
                  <a:cubicBezTo>
                    <a:pt x="86" y="169"/>
                    <a:pt x="86" y="169"/>
                    <a:pt x="83" y="1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59" name="Freeform 424">
              <a:extLst>
                <a:ext uri="{FF2B5EF4-FFF2-40B4-BE49-F238E27FC236}">
                  <a16:creationId xmlns:a16="http://schemas.microsoft.com/office/drawing/2014/main" id="{6F20E8B3-351F-904C-8F26-0105B3BEA8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52692" y="7768739"/>
              <a:ext cx="640982" cy="486257"/>
            </a:xfrm>
            <a:custGeom>
              <a:avLst/>
              <a:gdLst>
                <a:gd name="T0" fmla="*/ 7 w 127"/>
                <a:gd name="T1" fmla="*/ 96 h 97"/>
                <a:gd name="T2" fmla="*/ 7 w 127"/>
                <a:gd name="T3" fmla="*/ 96 h 97"/>
                <a:gd name="T4" fmla="*/ 10 w 127"/>
                <a:gd name="T5" fmla="*/ 93 h 97"/>
                <a:gd name="T6" fmla="*/ 123 w 127"/>
                <a:gd name="T7" fmla="*/ 10 h 97"/>
                <a:gd name="T8" fmla="*/ 123 w 127"/>
                <a:gd name="T9" fmla="*/ 3 h 97"/>
                <a:gd name="T10" fmla="*/ 116 w 127"/>
                <a:gd name="T11" fmla="*/ 0 h 97"/>
                <a:gd name="T12" fmla="*/ 3 w 127"/>
                <a:gd name="T13" fmla="*/ 83 h 97"/>
                <a:gd name="T14" fmla="*/ 3 w 127"/>
                <a:gd name="T15" fmla="*/ 93 h 97"/>
                <a:gd name="T16" fmla="*/ 7 w 127"/>
                <a:gd name="T1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97">
                  <a:moveTo>
                    <a:pt x="7" y="96"/>
                  </a:moveTo>
                  <a:lnTo>
                    <a:pt x="7" y="96"/>
                  </a:lnTo>
                  <a:cubicBezTo>
                    <a:pt x="10" y="96"/>
                    <a:pt x="10" y="93"/>
                    <a:pt x="10" y="9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6" y="6"/>
                    <a:pt x="123" y="3"/>
                  </a:cubicBezTo>
                  <a:cubicBezTo>
                    <a:pt x="120" y="0"/>
                    <a:pt x="116" y="0"/>
                    <a:pt x="116" y="0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6"/>
                    <a:pt x="0" y="90"/>
                    <a:pt x="3" y="93"/>
                  </a:cubicBezTo>
                  <a:lnTo>
                    <a:pt x="7" y="9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60" name="Freeform 425">
              <a:extLst>
                <a:ext uri="{FF2B5EF4-FFF2-40B4-BE49-F238E27FC236}">
                  <a16:creationId xmlns:a16="http://schemas.microsoft.com/office/drawing/2014/main" id="{D85771DE-4696-4B4D-A063-BF525ABD25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74803" y="8254996"/>
              <a:ext cx="552558" cy="795693"/>
            </a:xfrm>
            <a:custGeom>
              <a:avLst/>
              <a:gdLst>
                <a:gd name="T0" fmla="*/ 10 w 111"/>
                <a:gd name="T1" fmla="*/ 159 h 160"/>
                <a:gd name="T2" fmla="*/ 10 w 111"/>
                <a:gd name="T3" fmla="*/ 159 h 160"/>
                <a:gd name="T4" fmla="*/ 14 w 111"/>
                <a:gd name="T5" fmla="*/ 156 h 160"/>
                <a:gd name="T6" fmla="*/ 107 w 111"/>
                <a:gd name="T7" fmla="*/ 10 h 160"/>
                <a:gd name="T8" fmla="*/ 107 w 111"/>
                <a:gd name="T9" fmla="*/ 0 h 160"/>
                <a:gd name="T10" fmla="*/ 97 w 111"/>
                <a:gd name="T11" fmla="*/ 3 h 160"/>
                <a:gd name="T12" fmla="*/ 4 w 111"/>
                <a:gd name="T13" fmla="*/ 149 h 160"/>
                <a:gd name="T14" fmla="*/ 4 w 111"/>
                <a:gd name="T15" fmla="*/ 159 h 160"/>
                <a:gd name="T16" fmla="*/ 10 w 111"/>
                <a:gd name="T17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0">
                  <a:moveTo>
                    <a:pt x="10" y="159"/>
                  </a:moveTo>
                  <a:lnTo>
                    <a:pt x="10" y="159"/>
                  </a:lnTo>
                  <a:cubicBezTo>
                    <a:pt x="10" y="159"/>
                    <a:pt x="10" y="159"/>
                    <a:pt x="14" y="156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0" y="6"/>
                    <a:pt x="107" y="3"/>
                    <a:pt x="107" y="0"/>
                  </a:cubicBezTo>
                  <a:cubicBezTo>
                    <a:pt x="103" y="0"/>
                    <a:pt x="100" y="0"/>
                    <a:pt x="97" y="3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0" y="153"/>
                    <a:pt x="0" y="156"/>
                    <a:pt x="4" y="159"/>
                  </a:cubicBezTo>
                  <a:cubicBezTo>
                    <a:pt x="7" y="159"/>
                    <a:pt x="7" y="159"/>
                    <a:pt x="10" y="1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61" name="Freeform 426">
              <a:extLst>
                <a:ext uri="{FF2B5EF4-FFF2-40B4-BE49-F238E27FC236}">
                  <a16:creationId xmlns:a16="http://schemas.microsoft.com/office/drawing/2014/main" id="{CEFD727A-778E-4F48-BEB1-37EB29495D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72648" y="7967669"/>
              <a:ext cx="2121848" cy="1326154"/>
            </a:xfrm>
            <a:custGeom>
              <a:avLst/>
              <a:gdLst>
                <a:gd name="T0" fmla="*/ 402 w 423"/>
                <a:gd name="T1" fmla="*/ 229 h 263"/>
                <a:gd name="T2" fmla="*/ 402 w 423"/>
                <a:gd name="T3" fmla="*/ 229 h 263"/>
                <a:gd name="T4" fmla="*/ 202 w 423"/>
                <a:gd name="T5" fmla="*/ 259 h 263"/>
                <a:gd name="T6" fmla="*/ 6 w 423"/>
                <a:gd name="T7" fmla="*/ 229 h 263"/>
                <a:gd name="T8" fmla="*/ 0 w 423"/>
                <a:gd name="T9" fmla="*/ 13 h 263"/>
                <a:gd name="T10" fmla="*/ 202 w 423"/>
                <a:gd name="T11" fmla="*/ 0 h 263"/>
                <a:gd name="T12" fmla="*/ 422 w 423"/>
                <a:gd name="T13" fmla="*/ 10 h 263"/>
                <a:gd name="T14" fmla="*/ 402 w 423"/>
                <a:gd name="T15" fmla="*/ 22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263">
                  <a:moveTo>
                    <a:pt x="402" y="229"/>
                  </a:moveTo>
                  <a:lnTo>
                    <a:pt x="402" y="229"/>
                  </a:lnTo>
                  <a:cubicBezTo>
                    <a:pt x="402" y="229"/>
                    <a:pt x="319" y="262"/>
                    <a:pt x="202" y="259"/>
                  </a:cubicBezTo>
                  <a:cubicBezTo>
                    <a:pt x="106" y="256"/>
                    <a:pt x="6" y="229"/>
                    <a:pt x="6" y="2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99" y="0"/>
                    <a:pt x="202" y="0"/>
                  </a:cubicBezTo>
                  <a:cubicBezTo>
                    <a:pt x="319" y="3"/>
                    <a:pt x="422" y="10"/>
                    <a:pt x="422" y="10"/>
                  </a:cubicBezTo>
                  <a:lnTo>
                    <a:pt x="402" y="2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62" name="Freeform 427">
              <a:extLst>
                <a:ext uri="{FF2B5EF4-FFF2-40B4-BE49-F238E27FC236}">
                  <a16:creationId xmlns:a16="http://schemas.microsoft.com/office/drawing/2014/main" id="{C26F591D-7D36-7C4C-9E7E-EE0E27916F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61881" y="7967669"/>
              <a:ext cx="176820" cy="1149334"/>
            </a:xfrm>
            <a:custGeom>
              <a:avLst/>
              <a:gdLst>
                <a:gd name="T0" fmla="*/ 26 w 34"/>
                <a:gd name="T1" fmla="*/ 229 h 230"/>
                <a:gd name="T2" fmla="*/ 26 w 34"/>
                <a:gd name="T3" fmla="*/ 229 h 230"/>
                <a:gd name="T4" fmla="*/ 16 w 34"/>
                <a:gd name="T5" fmla="*/ 229 h 230"/>
                <a:gd name="T6" fmla="*/ 10 w 34"/>
                <a:gd name="T7" fmla="*/ 219 h 230"/>
                <a:gd name="T8" fmla="*/ 0 w 34"/>
                <a:gd name="T9" fmla="*/ 6 h 230"/>
                <a:gd name="T10" fmla="*/ 6 w 34"/>
                <a:gd name="T11" fmla="*/ 0 h 230"/>
                <a:gd name="T12" fmla="*/ 16 w 34"/>
                <a:gd name="T13" fmla="*/ 0 h 230"/>
                <a:gd name="T14" fmla="*/ 23 w 34"/>
                <a:gd name="T15" fmla="*/ 6 h 230"/>
                <a:gd name="T16" fmla="*/ 33 w 34"/>
                <a:gd name="T17" fmla="*/ 226 h 230"/>
                <a:gd name="T18" fmla="*/ 26 w 34"/>
                <a:gd name="T19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30">
                  <a:moveTo>
                    <a:pt x="26" y="229"/>
                  </a:moveTo>
                  <a:lnTo>
                    <a:pt x="26" y="229"/>
                  </a:lnTo>
                  <a:cubicBezTo>
                    <a:pt x="26" y="229"/>
                    <a:pt x="23" y="229"/>
                    <a:pt x="16" y="229"/>
                  </a:cubicBezTo>
                  <a:cubicBezTo>
                    <a:pt x="13" y="226"/>
                    <a:pt x="10" y="226"/>
                    <a:pt x="10" y="2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9"/>
                    <a:pt x="29" y="229"/>
                    <a:pt x="26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63" name="Freeform 428">
              <a:extLst>
                <a:ext uri="{FF2B5EF4-FFF2-40B4-BE49-F238E27FC236}">
                  <a16:creationId xmlns:a16="http://schemas.microsoft.com/office/drawing/2014/main" id="{FF167EDD-B4CD-CB41-9C01-F1DE92F4F9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28444" y="7967669"/>
              <a:ext cx="198916" cy="1171429"/>
            </a:xfrm>
            <a:custGeom>
              <a:avLst/>
              <a:gdLst>
                <a:gd name="T0" fmla="*/ 17 w 38"/>
                <a:gd name="T1" fmla="*/ 229 h 233"/>
                <a:gd name="T2" fmla="*/ 17 w 38"/>
                <a:gd name="T3" fmla="*/ 229 h 233"/>
                <a:gd name="T4" fmla="*/ 10 w 38"/>
                <a:gd name="T5" fmla="*/ 232 h 233"/>
                <a:gd name="T6" fmla="*/ 0 w 38"/>
                <a:gd name="T7" fmla="*/ 226 h 233"/>
                <a:gd name="T8" fmla="*/ 13 w 38"/>
                <a:gd name="T9" fmla="*/ 6 h 233"/>
                <a:gd name="T10" fmla="*/ 20 w 38"/>
                <a:gd name="T11" fmla="*/ 0 h 233"/>
                <a:gd name="T12" fmla="*/ 30 w 38"/>
                <a:gd name="T13" fmla="*/ 0 h 233"/>
                <a:gd name="T14" fmla="*/ 37 w 38"/>
                <a:gd name="T15" fmla="*/ 6 h 233"/>
                <a:gd name="T16" fmla="*/ 27 w 38"/>
                <a:gd name="T17" fmla="*/ 222 h 233"/>
                <a:gd name="T18" fmla="*/ 17 w 38"/>
                <a:gd name="T19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3">
                  <a:moveTo>
                    <a:pt x="17" y="229"/>
                  </a:moveTo>
                  <a:lnTo>
                    <a:pt x="17" y="229"/>
                  </a:lnTo>
                  <a:cubicBezTo>
                    <a:pt x="13" y="229"/>
                    <a:pt x="10" y="232"/>
                    <a:pt x="10" y="232"/>
                  </a:cubicBezTo>
                  <a:cubicBezTo>
                    <a:pt x="3" y="232"/>
                    <a:pt x="0" y="229"/>
                    <a:pt x="0" y="22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7" y="0"/>
                    <a:pt x="2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7" y="3"/>
                    <a:pt x="37" y="6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7" y="226"/>
                    <a:pt x="23" y="226"/>
                    <a:pt x="17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4FC20-4C54-D54F-8EB7-581F56A19C54}"/>
              </a:ext>
            </a:extLst>
          </p:cNvPr>
          <p:cNvGrpSpPr/>
          <p:nvPr/>
        </p:nvGrpSpPr>
        <p:grpSpPr>
          <a:xfrm>
            <a:off x="14918497" y="4420481"/>
            <a:ext cx="8276624" cy="7683900"/>
            <a:chOff x="15132016" y="4420481"/>
            <a:chExt cx="8276624" cy="76839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5DD036-58B5-E345-8811-032930B3C181}"/>
                </a:ext>
              </a:extLst>
            </p:cNvPr>
            <p:cNvGrpSpPr/>
            <p:nvPr/>
          </p:nvGrpSpPr>
          <p:grpSpPr>
            <a:xfrm>
              <a:off x="16663157" y="4420481"/>
              <a:ext cx="6745483" cy="2054324"/>
              <a:chOff x="16663157" y="4837470"/>
              <a:chExt cx="6745483" cy="2054324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38743625-1DBB-E140-967F-7D4A933489B9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22C9ED19-53B7-0048-BBBB-5A76333FA928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DB0924C2-52C2-C045-9607-71610873B824}"/>
                </a:ext>
              </a:extLst>
            </p:cNvPr>
            <p:cNvSpPr txBox="1"/>
            <p:nvPr/>
          </p:nvSpPr>
          <p:spPr>
            <a:xfrm>
              <a:off x="16691726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CCCEC9AB-2E06-5D4E-9F03-3E4A82F46502}"/>
                </a:ext>
              </a:extLst>
            </p:cNvPr>
            <p:cNvSpPr/>
            <p:nvPr/>
          </p:nvSpPr>
          <p:spPr>
            <a:xfrm>
              <a:off x="16663157" y="7904598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E6EADD07-6A63-FE4B-BA78-C7C928C3DD39}"/>
                </a:ext>
              </a:extLst>
            </p:cNvPr>
            <p:cNvSpPr txBox="1"/>
            <p:nvPr/>
          </p:nvSpPr>
          <p:spPr>
            <a:xfrm>
              <a:off x="16691726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F6DB7FD2-71DE-1046-B90D-9121CBA941EA}"/>
                </a:ext>
              </a:extLst>
            </p:cNvPr>
            <p:cNvSpPr/>
            <p:nvPr/>
          </p:nvSpPr>
          <p:spPr>
            <a:xfrm>
              <a:off x="16663157" y="10719386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1" name="Freeform 150">
              <a:extLst>
                <a:ext uri="{FF2B5EF4-FFF2-40B4-BE49-F238E27FC236}">
                  <a16:creationId xmlns:a16="http://schemas.microsoft.com/office/drawing/2014/main" id="{611C2E9F-66C3-0447-ADA9-DB87545CB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4645459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4</a:t>
              </a:r>
            </a:p>
          </p:txBody>
        </p:sp>
        <p:sp>
          <p:nvSpPr>
            <p:cNvPr id="72" name="Freeform 150">
              <a:extLst>
                <a:ext uri="{FF2B5EF4-FFF2-40B4-BE49-F238E27FC236}">
                  <a16:creationId xmlns:a16="http://schemas.microsoft.com/office/drawing/2014/main" id="{73E524CF-B687-F544-94F8-26A19F0F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7426153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5</a:t>
              </a: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B3DDDB68-9005-E84D-9753-B7C905AB0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1022771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6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32F916-4745-0347-B483-01EF353F0CF9}"/>
              </a:ext>
            </a:extLst>
          </p:cNvPr>
          <p:cNvGrpSpPr/>
          <p:nvPr/>
        </p:nvGrpSpPr>
        <p:grpSpPr>
          <a:xfrm flipH="1">
            <a:off x="1176273" y="4420481"/>
            <a:ext cx="8276624" cy="7683900"/>
            <a:chOff x="15132016" y="4420481"/>
            <a:chExt cx="8276624" cy="76839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861340A-1043-AB42-A60E-92D4FC68115A}"/>
                </a:ext>
              </a:extLst>
            </p:cNvPr>
            <p:cNvGrpSpPr/>
            <p:nvPr/>
          </p:nvGrpSpPr>
          <p:grpSpPr>
            <a:xfrm>
              <a:off x="16663157" y="4420481"/>
              <a:ext cx="6745483" cy="2054324"/>
              <a:chOff x="16663157" y="4837470"/>
              <a:chExt cx="6745483" cy="2054324"/>
            </a:xfrm>
          </p:grpSpPr>
          <p:sp>
            <p:nvSpPr>
              <p:cNvPr id="83" name="CuadroTexto 395">
                <a:extLst>
                  <a:ext uri="{FF2B5EF4-FFF2-40B4-BE49-F238E27FC236}">
                    <a16:creationId xmlns:a16="http://schemas.microsoft.com/office/drawing/2014/main" id="{D5D43960-C983-1C40-951F-6C00C44647F4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4" name="Rectangle 56">
                <a:extLst>
                  <a:ext uri="{FF2B5EF4-FFF2-40B4-BE49-F238E27FC236}">
                    <a16:creationId xmlns:a16="http://schemas.microsoft.com/office/drawing/2014/main" id="{8389EB69-0A3F-884B-9E30-6D900729AA75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AAC36B2C-4465-234A-A26B-C8CE9F31E8F9}"/>
                </a:ext>
              </a:extLst>
            </p:cNvPr>
            <p:cNvSpPr txBox="1"/>
            <p:nvPr/>
          </p:nvSpPr>
          <p:spPr>
            <a:xfrm>
              <a:off x="16691726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336C722E-8DEC-0547-9F05-7920200FDBB0}"/>
                </a:ext>
              </a:extLst>
            </p:cNvPr>
            <p:cNvSpPr/>
            <p:nvPr/>
          </p:nvSpPr>
          <p:spPr>
            <a:xfrm>
              <a:off x="16663157" y="7904598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9659FFF9-52F8-C740-A791-7DF8B86B476E}"/>
                </a:ext>
              </a:extLst>
            </p:cNvPr>
            <p:cNvSpPr txBox="1"/>
            <p:nvPr/>
          </p:nvSpPr>
          <p:spPr>
            <a:xfrm>
              <a:off x="16691726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19B8CC9B-85C0-7A44-ADB8-5CA1B7BE22C7}"/>
                </a:ext>
              </a:extLst>
            </p:cNvPr>
            <p:cNvSpPr/>
            <p:nvPr/>
          </p:nvSpPr>
          <p:spPr>
            <a:xfrm>
              <a:off x="16663157" y="10719386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80" name="Freeform 150">
              <a:extLst>
                <a:ext uri="{FF2B5EF4-FFF2-40B4-BE49-F238E27FC236}">
                  <a16:creationId xmlns:a16="http://schemas.microsoft.com/office/drawing/2014/main" id="{1445C2DC-52AA-B24C-9D71-374C6CC8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4645459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53CE120C-CB45-1D44-8B0C-41BEF3A6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7426153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82" name="Freeform 150">
              <a:extLst>
                <a:ext uri="{FF2B5EF4-FFF2-40B4-BE49-F238E27FC236}">
                  <a16:creationId xmlns:a16="http://schemas.microsoft.com/office/drawing/2014/main" id="{68632039-BB56-BE4F-877B-7D821349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016" y="1022771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5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4">
            <a:extLst>
              <a:ext uri="{FF2B5EF4-FFF2-40B4-BE49-F238E27FC236}">
                <a16:creationId xmlns:a16="http://schemas.microsoft.com/office/drawing/2014/main" id="{13B03A6E-8345-4B46-8AC1-8B1576DE6334}"/>
              </a:ext>
            </a:extLst>
          </p:cNvPr>
          <p:cNvSpPr/>
          <p:nvPr/>
        </p:nvSpPr>
        <p:spPr>
          <a:xfrm>
            <a:off x="1472999" y="1071704"/>
            <a:ext cx="10278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b="1" dirty="0">
                <a:solidFill>
                  <a:schemeClr val="accent1"/>
                </a:solidFill>
                <a:latin typeface="Montserrat" pitchFamily="2" charset="77"/>
              </a:rPr>
              <a:t>know how it </a:t>
            </a:r>
            <a:r>
              <a:rPr lang="es-MX" sz="7200" b="1" dirty="0">
                <a:solidFill>
                  <a:srgbClr val="F4EB40"/>
                </a:solidFill>
                <a:latin typeface="Montserrat" pitchFamily="2" charset="77"/>
              </a:rPr>
              <a:t>spreads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D7E88D-8D27-4945-9528-7F78443DA368}"/>
              </a:ext>
            </a:extLst>
          </p:cNvPr>
          <p:cNvSpPr/>
          <p:nvPr/>
        </p:nvSpPr>
        <p:spPr>
          <a:xfrm>
            <a:off x="10046104" y="5316749"/>
            <a:ext cx="5314232" cy="5314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60D28B5-B10F-9641-A597-33229A0BA372}"/>
              </a:ext>
            </a:extLst>
          </p:cNvPr>
          <p:cNvGrpSpPr/>
          <p:nvPr/>
        </p:nvGrpSpPr>
        <p:grpSpPr>
          <a:xfrm>
            <a:off x="8985936" y="4159507"/>
            <a:ext cx="2213990" cy="2213988"/>
            <a:chOff x="7628617" y="4308439"/>
            <a:chExt cx="2834762" cy="283476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3280367-5CAA-4C4C-AE2A-EA79AFA5FBA2}"/>
                </a:ext>
              </a:extLst>
            </p:cNvPr>
            <p:cNvSpPr/>
            <p:nvPr/>
          </p:nvSpPr>
          <p:spPr>
            <a:xfrm>
              <a:off x="7628617" y="4308439"/>
              <a:ext cx="2834762" cy="28347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accent1"/>
                </a:solidFill>
                <a:latin typeface="Montserrat" pitchFamily="2" charset="77"/>
              </a:endParaRPr>
            </a:p>
          </p:txBody>
        </p:sp>
        <p:sp>
          <p:nvSpPr>
            <p:cNvPr id="91" name="CuadroTexto 185">
              <a:extLst>
                <a:ext uri="{FF2B5EF4-FFF2-40B4-BE49-F238E27FC236}">
                  <a16:creationId xmlns:a16="http://schemas.microsoft.com/office/drawing/2014/main" id="{E31B3FD5-0DF8-FC48-8F7A-6A0B76701A35}"/>
                </a:ext>
              </a:extLst>
            </p:cNvPr>
            <p:cNvSpPr txBox="1"/>
            <p:nvPr/>
          </p:nvSpPr>
          <p:spPr>
            <a:xfrm flipH="1">
              <a:off x="8344707" y="5171820"/>
              <a:ext cx="1402580" cy="118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66BB63-533E-034C-BB05-53A60725C5BB}"/>
              </a:ext>
            </a:extLst>
          </p:cNvPr>
          <p:cNvGrpSpPr/>
          <p:nvPr/>
        </p:nvGrpSpPr>
        <p:grpSpPr>
          <a:xfrm>
            <a:off x="8985936" y="9574235"/>
            <a:ext cx="2213990" cy="2213988"/>
            <a:chOff x="13914271" y="9456713"/>
            <a:chExt cx="2834762" cy="283476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41D7DC-E4FF-DB44-8642-00DFC98095F0}"/>
                </a:ext>
              </a:extLst>
            </p:cNvPr>
            <p:cNvSpPr/>
            <p:nvPr/>
          </p:nvSpPr>
          <p:spPr>
            <a:xfrm>
              <a:off x="13914271" y="9456713"/>
              <a:ext cx="2834762" cy="28347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accent1"/>
                </a:solidFill>
                <a:latin typeface="Montserrat" pitchFamily="2" charset="77"/>
              </a:endParaRPr>
            </a:p>
          </p:txBody>
        </p:sp>
        <p:sp>
          <p:nvSpPr>
            <p:cNvPr id="85" name="CuadroTexto 185">
              <a:extLst>
                <a:ext uri="{FF2B5EF4-FFF2-40B4-BE49-F238E27FC236}">
                  <a16:creationId xmlns:a16="http://schemas.microsoft.com/office/drawing/2014/main" id="{E228E923-8848-7C4A-A304-6E77B135AFD9}"/>
                </a:ext>
              </a:extLst>
            </p:cNvPr>
            <p:cNvSpPr txBox="1"/>
            <p:nvPr/>
          </p:nvSpPr>
          <p:spPr>
            <a:xfrm flipH="1">
              <a:off x="14630361" y="10320094"/>
              <a:ext cx="1402580" cy="118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59971-7893-B842-9201-77C24BFEE913}"/>
              </a:ext>
            </a:extLst>
          </p:cNvPr>
          <p:cNvGrpSpPr/>
          <p:nvPr/>
        </p:nvGrpSpPr>
        <p:grpSpPr>
          <a:xfrm>
            <a:off x="15861228" y="6880424"/>
            <a:ext cx="6672202" cy="2054324"/>
            <a:chOff x="13774185" y="4270778"/>
            <a:chExt cx="6672202" cy="2054324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6D98EA10-369F-F148-86CF-2B3296E9500D}"/>
                </a:ext>
              </a:extLst>
            </p:cNvPr>
            <p:cNvSpPr txBox="1"/>
            <p:nvPr/>
          </p:nvSpPr>
          <p:spPr>
            <a:xfrm>
              <a:off x="13802753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CEB3BF91-1EC8-6C48-A8F5-7398D4227B21}"/>
                </a:ext>
              </a:extLst>
            </p:cNvPr>
            <p:cNvSpPr/>
            <p:nvPr/>
          </p:nvSpPr>
          <p:spPr>
            <a:xfrm>
              <a:off x="13774185" y="4940107"/>
              <a:ext cx="66722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5F3625A-E18D-C54D-9170-0B39F7986F08}"/>
              </a:ext>
            </a:extLst>
          </p:cNvPr>
          <p:cNvGrpSpPr/>
          <p:nvPr/>
        </p:nvGrpSpPr>
        <p:grpSpPr>
          <a:xfrm flipH="1">
            <a:off x="1812842" y="4239339"/>
            <a:ext cx="6672202" cy="2054324"/>
            <a:chOff x="13774185" y="4270778"/>
            <a:chExt cx="6672202" cy="205432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7110275A-9E5B-074E-A102-B7C0E74843CF}"/>
                </a:ext>
              </a:extLst>
            </p:cNvPr>
            <p:cNvSpPr txBox="1"/>
            <p:nvPr/>
          </p:nvSpPr>
          <p:spPr>
            <a:xfrm>
              <a:off x="13802753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D5B9A2C5-1DDE-044E-945E-C75B7517C711}"/>
                </a:ext>
              </a:extLst>
            </p:cNvPr>
            <p:cNvSpPr/>
            <p:nvPr/>
          </p:nvSpPr>
          <p:spPr>
            <a:xfrm>
              <a:off x="13774185" y="4940107"/>
              <a:ext cx="66722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96002C9-61AF-E240-A4A2-B9F1A116411F}"/>
              </a:ext>
            </a:extLst>
          </p:cNvPr>
          <p:cNvGrpSpPr/>
          <p:nvPr/>
        </p:nvGrpSpPr>
        <p:grpSpPr>
          <a:xfrm flipH="1">
            <a:off x="1812842" y="9654067"/>
            <a:ext cx="6672202" cy="2054324"/>
            <a:chOff x="13774185" y="4270778"/>
            <a:chExt cx="6672202" cy="205432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4F2C8A4D-AA73-F745-80F3-274D1F81A765}"/>
                </a:ext>
              </a:extLst>
            </p:cNvPr>
            <p:cNvSpPr txBox="1"/>
            <p:nvPr/>
          </p:nvSpPr>
          <p:spPr>
            <a:xfrm>
              <a:off x="13802753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4F4DE73-5263-7B4C-B4F0-780D3F086A21}"/>
                </a:ext>
              </a:extLst>
            </p:cNvPr>
            <p:cNvSpPr/>
            <p:nvPr/>
          </p:nvSpPr>
          <p:spPr>
            <a:xfrm>
              <a:off x="13774185" y="4940107"/>
              <a:ext cx="66722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8659994-B3AB-D044-900A-0193D5E68C31}"/>
              </a:ext>
            </a:extLst>
          </p:cNvPr>
          <p:cNvGrpSpPr/>
          <p:nvPr/>
        </p:nvGrpSpPr>
        <p:grpSpPr>
          <a:xfrm>
            <a:off x="11210320" y="6043245"/>
            <a:ext cx="2943164" cy="3610822"/>
            <a:chOff x="30573527" y="12792782"/>
            <a:chExt cx="2727526" cy="3346266"/>
          </a:xfrm>
        </p:grpSpPr>
        <p:sp>
          <p:nvSpPr>
            <p:cNvPr id="103" name="Freeform 395">
              <a:extLst>
                <a:ext uri="{FF2B5EF4-FFF2-40B4-BE49-F238E27FC236}">
                  <a16:creationId xmlns:a16="http://schemas.microsoft.com/office/drawing/2014/main" id="{18CEE159-2E10-C647-9EDA-9E99D3CE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267759"/>
              <a:ext cx="63141" cy="719760"/>
            </a:xfrm>
            <a:custGeom>
              <a:avLst/>
              <a:gdLst>
                <a:gd name="T0" fmla="*/ 13 w 21"/>
                <a:gd name="T1" fmla="*/ 0 h 251"/>
                <a:gd name="T2" fmla="*/ 13 w 21"/>
                <a:gd name="T3" fmla="*/ 0 h 251"/>
                <a:gd name="T4" fmla="*/ 0 w 21"/>
                <a:gd name="T5" fmla="*/ 17 h 251"/>
                <a:gd name="T6" fmla="*/ 0 w 21"/>
                <a:gd name="T7" fmla="*/ 250 h 251"/>
                <a:gd name="T8" fmla="*/ 20 w 21"/>
                <a:gd name="T9" fmla="*/ 250 h 251"/>
                <a:gd name="T10" fmla="*/ 20 w 21"/>
                <a:gd name="T11" fmla="*/ 17 h 251"/>
                <a:gd name="T12" fmla="*/ 13 w 21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51">
                  <a:moveTo>
                    <a:pt x="13" y="0"/>
                  </a:moveTo>
                  <a:lnTo>
                    <a:pt x="13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0" y="250"/>
                    <a:pt x="20" y="250"/>
                    <a:pt x="20" y="25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7"/>
                    <a:pt x="20" y="0"/>
                    <a:pt x="1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396">
              <a:extLst>
                <a:ext uri="{FF2B5EF4-FFF2-40B4-BE49-F238E27FC236}">
                  <a16:creationId xmlns:a16="http://schemas.microsoft.com/office/drawing/2014/main" id="{6CCC33AB-A76F-D14B-81E8-0F4890E6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785" y="12792782"/>
              <a:ext cx="1287998" cy="1426896"/>
            </a:xfrm>
            <a:custGeom>
              <a:avLst/>
              <a:gdLst>
                <a:gd name="T0" fmla="*/ 259 w 450"/>
                <a:gd name="T1" fmla="*/ 499 h 500"/>
                <a:gd name="T2" fmla="*/ 259 w 450"/>
                <a:gd name="T3" fmla="*/ 499 h 500"/>
                <a:gd name="T4" fmla="*/ 209 w 450"/>
                <a:gd name="T5" fmla="*/ 499 h 500"/>
                <a:gd name="T6" fmla="*/ 33 w 450"/>
                <a:gd name="T7" fmla="*/ 177 h 500"/>
                <a:gd name="T8" fmla="*/ 179 w 450"/>
                <a:gd name="T9" fmla="*/ 60 h 500"/>
                <a:gd name="T10" fmla="*/ 366 w 450"/>
                <a:gd name="T11" fmla="*/ 40 h 500"/>
                <a:gd name="T12" fmla="*/ 432 w 450"/>
                <a:gd name="T13" fmla="*/ 293 h 500"/>
                <a:gd name="T14" fmla="*/ 259 w 450"/>
                <a:gd name="T15" fmla="*/ 49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500">
                  <a:moveTo>
                    <a:pt x="259" y="499"/>
                  </a:moveTo>
                  <a:lnTo>
                    <a:pt x="259" y="499"/>
                  </a:lnTo>
                  <a:cubicBezTo>
                    <a:pt x="209" y="499"/>
                    <a:pt x="209" y="499"/>
                    <a:pt x="209" y="499"/>
                  </a:cubicBezTo>
                  <a:cubicBezTo>
                    <a:pt x="106" y="499"/>
                    <a:pt x="0" y="343"/>
                    <a:pt x="33" y="177"/>
                  </a:cubicBezTo>
                  <a:cubicBezTo>
                    <a:pt x="53" y="70"/>
                    <a:pt x="123" y="37"/>
                    <a:pt x="179" y="60"/>
                  </a:cubicBezTo>
                  <a:cubicBezTo>
                    <a:pt x="193" y="24"/>
                    <a:pt x="312" y="0"/>
                    <a:pt x="366" y="40"/>
                  </a:cubicBezTo>
                  <a:cubicBezTo>
                    <a:pt x="436" y="90"/>
                    <a:pt x="449" y="187"/>
                    <a:pt x="432" y="293"/>
                  </a:cubicBezTo>
                  <a:cubicBezTo>
                    <a:pt x="419" y="376"/>
                    <a:pt x="362" y="499"/>
                    <a:pt x="259" y="499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397">
              <a:extLst>
                <a:ext uri="{FF2B5EF4-FFF2-40B4-BE49-F238E27FC236}">
                  <a16:creationId xmlns:a16="http://schemas.microsoft.com/office/drawing/2014/main" id="{13EF8A60-9DFD-8447-8405-69A7AD89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184229"/>
              <a:ext cx="972316" cy="1149100"/>
            </a:xfrm>
            <a:custGeom>
              <a:avLst/>
              <a:gdLst>
                <a:gd name="T0" fmla="*/ 230 w 340"/>
                <a:gd name="T1" fmla="*/ 0 h 403"/>
                <a:gd name="T2" fmla="*/ 230 w 340"/>
                <a:gd name="T3" fmla="*/ 0 h 403"/>
                <a:gd name="T4" fmla="*/ 110 w 340"/>
                <a:gd name="T5" fmla="*/ 0 h 403"/>
                <a:gd name="T6" fmla="*/ 0 w 340"/>
                <a:gd name="T7" fmla="*/ 116 h 403"/>
                <a:gd name="T8" fmla="*/ 0 w 340"/>
                <a:gd name="T9" fmla="*/ 226 h 403"/>
                <a:gd name="T10" fmla="*/ 170 w 340"/>
                <a:gd name="T11" fmla="*/ 402 h 403"/>
                <a:gd name="T12" fmla="*/ 170 w 340"/>
                <a:gd name="T13" fmla="*/ 402 h 403"/>
                <a:gd name="T14" fmla="*/ 339 w 340"/>
                <a:gd name="T15" fmla="*/ 226 h 403"/>
                <a:gd name="T16" fmla="*/ 339 w 340"/>
                <a:gd name="T17" fmla="*/ 116 h 403"/>
                <a:gd name="T18" fmla="*/ 230 w 340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403">
                  <a:moveTo>
                    <a:pt x="230" y="0"/>
                  </a:moveTo>
                  <a:lnTo>
                    <a:pt x="230" y="0"/>
                  </a:lnTo>
                  <a:cubicBezTo>
                    <a:pt x="110" y="0"/>
                    <a:pt x="110" y="0"/>
                    <a:pt x="110" y="0"/>
                  </a:cubicBezTo>
                  <a:cubicBezTo>
                    <a:pt x="50" y="0"/>
                    <a:pt x="0" y="53"/>
                    <a:pt x="0" y="11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322"/>
                    <a:pt x="77" y="402"/>
                    <a:pt x="170" y="402"/>
                  </a:cubicBezTo>
                  <a:lnTo>
                    <a:pt x="170" y="402"/>
                  </a:lnTo>
                  <a:cubicBezTo>
                    <a:pt x="263" y="402"/>
                    <a:pt x="339" y="322"/>
                    <a:pt x="339" y="226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53"/>
                    <a:pt x="289" y="0"/>
                    <a:pt x="230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98">
              <a:extLst>
                <a:ext uri="{FF2B5EF4-FFF2-40B4-BE49-F238E27FC236}">
                  <a16:creationId xmlns:a16="http://schemas.microsoft.com/office/drawing/2014/main" id="{2243DEFF-B3E2-744D-8D3C-AED8FDF8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4314" y="14042894"/>
              <a:ext cx="1048073" cy="846042"/>
            </a:xfrm>
            <a:custGeom>
              <a:avLst/>
              <a:gdLst>
                <a:gd name="T0" fmla="*/ 366 w 367"/>
                <a:gd name="T1" fmla="*/ 236 h 294"/>
                <a:gd name="T2" fmla="*/ 366 w 367"/>
                <a:gd name="T3" fmla="*/ 236 h 294"/>
                <a:gd name="T4" fmla="*/ 289 w 367"/>
                <a:gd name="T5" fmla="*/ 0 h 294"/>
                <a:gd name="T6" fmla="*/ 76 w 367"/>
                <a:gd name="T7" fmla="*/ 0 h 294"/>
                <a:gd name="T8" fmla="*/ 0 w 367"/>
                <a:gd name="T9" fmla="*/ 236 h 294"/>
                <a:gd name="T10" fmla="*/ 179 w 367"/>
                <a:gd name="T11" fmla="*/ 293 h 294"/>
                <a:gd name="T12" fmla="*/ 366 w 367"/>
                <a:gd name="T13" fmla="*/ 23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94">
                  <a:moveTo>
                    <a:pt x="366" y="236"/>
                  </a:moveTo>
                  <a:lnTo>
                    <a:pt x="366" y="236"/>
                  </a:lnTo>
                  <a:cubicBezTo>
                    <a:pt x="249" y="226"/>
                    <a:pt x="289" y="0"/>
                    <a:pt x="28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16" y="226"/>
                    <a:pt x="0" y="236"/>
                  </a:cubicBezTo>
                  <a:cubicBezTo>
                    <a:pt x="16" y="266"/>
                    <a:pt x="96" y="293"/>
                    <a:pt x="179" y="293"/>
                  </a:cubicBezTo>
                  <a:cubicBezTo>
                    <a:pt x="272" y="290"/>
                    <a:pt x="349" y="266"/>
                    <a:pt x="366" y="236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99">
              <a:extLst>
                <a:ext uri="{FF2B5EF4-FFF2-40B4-BE49-F238E27FC236}">
                  <a16:creationId xmlns:a16="http://schemas.microsoft.com/office/drawing/2014/main" id="{22720FF6-9FA7-2F4C-9F00-A1B55EA7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548" y="15267759"/>
              <a:ext cx="63133" cy="719760"/>
            </a:xfrm>
            <a:custGeom>
              <a:avLst/>
              <a:gdLst>
                <a:gd name="T0" fmla="*/ 9 w 24"/>
                <a:gd name="T1" fmla="*/ 0 h 251"/>
                <a:gd name="T2" fmla="*/ 9 w 24"/>
                <a:gd name="T3" fmla="*/ 0 h 251"/>
                <a:gd name="T4" fmla="*/ 3 w 24"/>
                <a:gd name="T5" fmla="*/ 17 h 251"/>
                <a:gd name="T6" fmla="*/ 3 w 24"/>
                <a:gd name="T7" fmla="*/ 250 h 251"/>
                <a:gd name="T8" fmla="*/ 23 w 24"/>
                <a:gd name="T9" fmla="*/ 250 h 251"/>
                <a:gd name="T10" fmla="*/ 23 w 24"/>
                <a:gd name="T11" fmla="*/ 17 h 251"/>
                <a:gd name="T12" fmla="*/ 9 w 24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51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3" y="7"/>
                    <a:pt x="3" y="17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23" y="250"/>
                    <a:pt x="23" y="250"/>
                    <a:pt x="23" y="25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7"/>
                    <a:pt x="19" y="0"/>
                    <a:pt x="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400">
              <a:extLst>
                <a:ext uri="{FF2B5EF4-FFF2-40B4-BE49-F238E27FC236}">
                  <a16:creationId xmlns:a16="http://schemas.microsoft.com/office/drawing/2014/main" id="{E9B7E1BD-014E-F54C-831A-2A224DAA0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4389" y="15495053"/>
              <a:ext cx="63141" cy="492466"/>
            </a:xfrm>
            <a:custGeom>
              <a:avLst/>
              <a:gdLst>
                <a:gd name="T0" fmla="*/ 0 w 21"/>
                <a:gd name="T1" fmla="*/ 0 h 174"/>
                <a:gd name="T2" fmla="*/ 0 w 21"/>
                <a:gd name="T3" fmla="*/ 30 h 174"/>
                <a:gd name="T4" fmla="*/ 0 w 21"/>
                <a:gd name="T5" fmla="*/ 173 h 174"/>
                <a:gd name="T6" fmla="*/ 20 w 21"/>
                <a:gd name="T7" fmla="*/ 173 h 174"/>
                <a:gd name="T8" fmla="*/ 20 w 21"/>
                <a:gd name="T9" fmla="*/ 0 h 174"/>
                <a:gd name="T10" fmla="*/ 0 w 21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4">
                  <a:moveTo>
                    <a:pt x="0" y="0"/>
                  </a:moveTo>
                  <a:lnTo>
                    <a:pt x="0" y="30"/>
                  </a:lnTo>
                  <a:lnTo>
                    <a:pt x="0" y="173"/>
                  </a:lnTo>
                  <a:lnTo>
                    <a:pt x="20" y="173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FFF8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401">
              <a:extLst>
                <a:ext uri="{FF2B5EF4-FFF2-40B4-BE49-F238E27FC236}">
                  <a16:creationId xmlns:a16="http://schemas.microsoft.com/office/drawing/2014/main" id="{7183270D-3172-AE42-ADF2-CA6089A7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3212" y="14421717"/>
              <a:ext cx="770277" cy="277804"/>
            </a:xfrm>
            <a:custGeom>
              <a:avLst/>
              <a:gdLst>
                <a:gd name="T0" fmla="*/ 136 w 270"/>
                <a:gd name="T1" fmla="*/ 97 h 98"/>
                <a:gd name="T2" fmla="*/ 136 w 270"/>
                <a:gd name="T3" fmla="*/ 97 h 98"/>
                <a:gd name="T4" fmla="*/ 269 w 270"/>
                <a:gd name="T5" fmla="*/ 4 h 98"/>
                <a:gd name="T6" fmla="*/ 236 w 270"/>
                <a:gd name="T7" fmla="*/ 0 h 98"/>
                <a:gd name="T8" fmla="*/ 136 w 270"/>
                <a:gd name="T9" fmla="*/ 64 h 98"/>
                <a:gd name="T10" fmla="*/ 30 w 270"/>
                <a:gd name="T11" fmla="*/ 0 h 98"/>
                <a:gd name="T12" fmla="*/ 0 w 270"/>
                <a:gd name="T13" fmla="*/ 4 h 98"/>
                <a:gd name="T14" fmla="*/ 136 w 270"/>
                <a:gd name="T15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98">
                  <a:moveTo>
                    <a:pt x="136" y="97"/>
                  </a:moveTo>
                  <a:lnTo>
                    <a:pt x="136" y="97"/>
                  </a:lnTo>
                  <a:cubicBezTo>
                    <a:pt x="222" y="97"/>
                    <a:pt x="256" y="40"/>
                    <a:pt x="269" y="4"/>
                  </a:cubicBezTo>
                  <a:cubicBezTo>
                    <a:pt x="252" y="0"/>
                    <a:pt x="236" y="0"/>
                    <a:pt x="236" y="0"/>
                  </a:cubicBezTo>
                  <a:cubicBezTo>
                    <a:pt x="236" y="0"/>
                    <a:pt x="209" y="67"/>
                    <a:pt x="136" y="64"/>
                  </a:cubicBezTo>
                  <a:cubicBezTo>
                    <a:pt x="43" y="60"/>
                    <a:pt x="30" y="0"/>
                    <a:pt x="30" y="0"/>
                  </a:cubicBezTo>
                  <a:cubicBezTo>
                    <a:pt x="30" y="0"/>
                    <a:pt x="13" y="0"/>
                    <a:pt x="0" y="4"/>
                  </a:cubicBezTo>
                  <a:cubicBezTo>
                    <a:pt x="10" y="34"/>
                    <a:pt x="43" y="97"/>
                    <a:pt x="136" y="97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402">
              <a:extLst>
                <a:ext uri="{FF2B5EF4-FFF2-40B4-BE49-F238E27FC236}">
                  <a16:creationId xmlns:a16="http://schemas.microsoft.com/office/drawing/2014/main" id="{5F65F248-27CF-1E45-A5FE-9CFCEEF0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495053"/>
              <a:ext cx="454588" cy="88388"/>
            </a:xfrm>
            <a:custGeom>
              <a:avLst/>
              <a:gdLst>
                <a:gd name="T0" fmla="*/ 0 w 157"/>
                <a:gd name="T1" fmla="*/ 30 h 31"/>
                <a:gd name="T2" fmla="*/ 156 w 157"/>
                <a:gd name="T3" fmla="*/ 30 h 31"/>
                <a:gd name="T4" fmla="*/ 156 w 157"/>
                <a:gd name="T5" fmla="*/ 0 h 31"/>
                <a:gd name="T6" fmla="*/ 0 w 157"/>
                <a:gd name="T7" fmla="*/ 0 h 31"/>
                <a:gd name="T8" fmla="*/ 0 w 157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0" y="30"/>
                  </a:moveTo>
                  <a:lnTo>
                    <a:pt x="156" y="3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403">
              <a:extLst>
                <a:ext uri="{FF2B5EF4-FFF2-40B4-BE49-F238E27FC236}">
                  <a16:creationId xmlns:a16="http://schemas.microsoft.com/office/drawing/2014/main" id="{5A1C306C-4E03-114B-B058-6A09CD18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495053"/>
              <a:ext cx="454588" cy="88388"/>
            </a:xfrm>
            <a:custGeom>
              <a:avLst/>
              <a:gdLst>
                <a:gd name="T0" fmla="*/ 156 w 157"/>
                <a:gd name="T1" fmla="*/ 0 h 31"/>
                <a:gd name="T2" fmla="*/ 0 w 157"/>
                <a:gd name="T3" fmla="*/ 0 h 31"/>
                <a:gd name="T4" fmla="*/ 0 w 157"/>
                <a:gd name="T5" fmla="*/ 30 h 31"/>
                <a:gd name="T6" fmla="*/ 156 w 157"/>
                <a:gd name="T7" fmla="*/ 30 h 31"/>
                <a:gd name="T8" fmla="*/ 156 w 15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1">
                  <a:moveTo>
                    <a:pt x="156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156" y="30"/>
                  </a:lnTo>
                  <a:lnTo>
                    <a:pt x="15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404">
              <a:extLst>
                <a:ext uri="{FF2B5EF4-FFF2-40B4-BE49-F238E27FC236}">
                  <a16:creationId xmlns:a16="http://schemas.microsoft.com/office/drawing/2014/main" id="{C515D801-457F-A046-A9E8-FBDFBD1B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9681" y="15583441"/>
              <a:ext cx="454588" cy="416709"/>
            </a:xfrm>
            <a:custGeom>
              <a:avLst/>
              <a:gdLst>
                <a:gd name="T0" fmla="*/ 0 w 157"/>
                <a:gd name="T1" fmla="*/ 143 h 144"/>
                <a:gd name="T2" fmla="*/ 0 w 157"/>
                <a:gd name="T3" fmla="*/ 143 h 144"/>
                <a:gd name="T4" fmla="*/ 103 w 157"/>
                <a:gd name="T5" fmla="*/ 143 h 144"/>
                <a:gd name="T6" fmla="*/ 156 w 157"/>
                <a:gd name="T7" fmla="*/ 90 h 144"/>
                <a:gd name="T8" fmla="*/ 156 w 157"/>
                <a:gd name="T9" fmla="*/ 0 h 144"/>
                <a:gd name="T10" fmla="*/ 0 w 157"/>
                <a:gd name="T11" fmla="*/ 0 h 144"/>
                <a:gd name="T12" fmla="*/ 0 w 157"/>
                <a:gd name="T13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0" y="143"/>
                  </a:moveTo>
                  <a:lnTo>
                    <a:pt x="0" y="143"/>
                  </a:lnTo>
                  <a:cubicBezTo>
                    <a:pt x="103" y="143"/>
                    <a:pt x="103" y="143"/>
                    <a:pt x="103" y="143"/>
                  </a:cubicBezTo>
                  <a:cubicBezTo>
                    <a:pt x="133" y="143"/>
                    <a:pt x="156" y="119"/>
                    <a:pt x="156" y="9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3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05">
              <a:extLst>
                <a:ext uri="{FF2B5EF4-FFF2-40B4-BE49-F238E27FC236}">
                  <a16:creationId xmlns:a16="http://schemas.microsoft.com/office/drawing/2014/main" id="{56A3EA24-2796-C446-9E62-5418CA55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4434349"/>
              <a:ext cx="2411836" cy="1553170"/>
            </a:xfrm>
            <a:custGeom>
              <a:avLst/>
              <a:gdLst>
                <a:gd name="T0" fmla="*/ 156 w 842"/>
                <a:gd name="T1" fmla="*/ 309 h 543"/>
                <a:gd name="T2" fmla="*/ 156 w 842"/>
                <a:gd name="T3" fmla="*/ 309 h 543"/>
                <a:gd name="T4" fmla="*/ 169 w 842"/>
                <a:gd name="T5" fmla="*/ 292 h 543"/>
                <a:gd name="T6" fmla="*/ 176 w 842"/>
                <a:gd name="T7" fmla="*/ 309 h 543"/>
                <a:gd name="T8" fmla="*/ 176 w 842"/>
                <a:gd name="T9" fmla="*/ 369 h 543"/>
                <a:gd name="T10" fmla="*/ 176 w 842"/>
                <a:gd name="T11" fmla="*/ 542 h 543"/>
                <a:gd name="T12" fmla="*/ 665 w 842"/>
                <a:gd name="T13" fmla="*/ 542 h 543"/>
                <a:gd name="T14" fmla="*/ 665 w 842"/>
                <a:gd name="T15" fmla="*/ 369 h 543"/>
                <a:gd name="T16" fmla="*/ 665 w 842"/>
                <a:gd name="T17" fmla="*/ 309 h 543"/>
                <a:gd name="T18" fmla="*/ 671 w 842"/>
                <a:gd name="T19" fmla="*/ 292 h 543"/>
                <a:gd name="T20" fmla="*/ 685 w 842"/>
                <a:gd name="T21" fmla="*/ 309 h 543"/>
                <a:gd name="T22" fmla="*/ 685 w 842"/>
                <a:gd name="T23" fmla="*/ 369 h 543"/>
                <a:gd name="T24" fmla="*/ 841 w 842"/>
                <a:gd name="T25" fmla="*/ 369 h 543"/>
                <a:gd name="T26" fmla="*/ 841 w 842"/>
                <a:gd name="T27" fmla="*/ 262 h 543"/>
                <a:gd name="T28" fmla="*/ 841 w 842"/>
                <a:gd name="T29" fmla="*/ 236 h 543"/>
                <a:gd name="T30" fmla="*/ 602 w 842"/>
                <a:gd name="T31" fmla="*/ 10 h 543"/>
                <a:gd name="T32" fmla="*/ 555 w 842"/>
                <a:gd name="T33" fmla="*/ 0 h 543"/>
                <a:gd name="T34" fmla="*/ 422 w 842"/>
                <a:gd name="T35" fmla="*/ 93 h 543"/>
                <a:gd name="T36" fmla="*/ 286 w 842"/>
                <a:gd name="T37" fmla="*/ 0 h 543"/>
                <a:gd name="T38" fmla="*/ 209 w 842"/>
                <a:gd name="T39" fmla="*/ 16 h 543"/>
                <a:gd name="T40" fmla="*/ 0 w 842"/>
                <a:gd name="T41" fmla="*/ 236 h 543"/>
                <a:gd name="T42" fmla="*/ 0 w 842"/>
                <a:gd name="T43" fmla="*/ 262 h 543"/>
                <a:gd name="T44" fmla="*/ 0 w 842"/>
                <a:gd name="T45" fmla="*/ 369 h 543"/>
                <a:gd name="T46" fmla="*/ 156 w 842"/>
                <a:gd name="T47" fmla="*/ 369 h 543"/>
                <a:gd name="T48" fmla="*/ 156 w 842"/>
                <a:gd name="T49" fmla="*/ 30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2" h="543">
                  <a:moveTo>
                    <a:pt x="156" y="309"/>
                  </a:moveTo>
                  <a:lnTo>
                    <a:pt x="156" y="309"/>
                  </a:lnTo>
                  <a:cubicBezTo>
                    <a:pt x="156" y="299"/>
                    <a:pt x="159" y="292"/>
                    <a:pt x="169" y="292"/>
                  </a:cubicBezTo>
                  <a:cubicBezTo>
                    <a:pt x="176" y="292"/>
                    <a:pt x="176" y="299"/>
                    <a:pt x="176" y="309"/>
                  </a:cubicBezTo>
                  <a:cubicBezTo>
                    <a:pt x="176" y="369"/>
                    <a:pt x="176" y="369"/>
                    <a:pt x="176" y="369"/>
                  </a:cubicBezTo>
                  <a:cubicBezTo>
                    <a:pt x="176" y="542"/>
                    <a:pt x="176" y="542"/>
                    <a:pt x="176" y="542"/>
                  </a:cubicBezTo>
                  <a:cubicBezTo>
                    <a:pt x="665" y="542"/>
                    <a:pt x="665" y="542"/>
                    <a:pt x="665" y="542"/>
                  </a:cubicBezTo>
                  <a:cubicBezTo>
                    <a:pt x="665" y="369"/>
                    <a:pt x="665" y="369"/>
                    <a:pt x="665" y="369"/>
                  </a:cubicBezTo>
                  <a:cubicBezTo>
                    <a:pt x="665" y="309"/>
                    <a:pt x="665" y="309"/>
                    <a:pt x="665" y="309"/>
                  </a:cubicBezTo>
                  <a:cubicBezTo>
                    <a:pt x="665" y="299"/>
                    <a:pt x="662" y="292"/>
                    <a:pt x="671" y="292"/>
                  </a:cubicBezTo>
                  <a:cubicBezTo>
                    <a:pt x="681" y="292"/>
                    <a:pt x="685" y="299"/>
                    <a:pt x="685" y="309"/>
                  </a:cubicBezTo>
                  <a:cubicBezTo>
                    <a:pt x="685" y="369"/>
                    <a:pt x="685" y="369"/>
                    <a:pt x="685" y="369"/>
                  </a:cubicBezTo>
                  <a:cubicBezTo>
                    <a:pt x="841" y="369"/>
                    <a:pt x="841" y="369"/>
                    <a:pt x="841" y="369"/>
                  </a:cubicBezTo>
                  <a:cubicBezTo>
                    <a:pt x="841" y="262"/>
                    <a:pt x="841" y="262"/>
                    <a:pt x="841" y="262"/>
                  </a:cubicBezTo>
                  <a:cubicBezTo>
                    <a:pt x="841" y="236"/>
                    <a:pt x="841" y="236"/>
                    <a:pt x="841" y="236"/>
                  </a:cubicBezTo>
                  <a:cubicBezTo>
                    <a:pt x="841" y="89"/>
                    <a:pt x="801" y="56"/>
                    <a:pt x="602" y="10"/>
                  </a:cubicBezTo>
                  <a:cubicBezTo>
                    <a:pt x="585" y="6"/>
                    <a:pt x="568" y="3"/>
                    <a:pt x="555" y="0"/>
                  </a:cubicBezTo>
                  <a:cubicBezTo>
                    <a:pt x="542" y="36"/>
                    <a:pt x="508" y="93"/>
                    <a:pt x="422" y="93"/>
                  </a:cubicBezTo>
                  <a:cubicBezTo>
                    <a:pt x="329" y="93"/>
                    <a:pt x="296" y="30"/>
                    <a:pt x="286" y="0"/>
                  </a:cubicBezTo>
                  <a:cubicBezTo>
                    <a:pt x="266" y="3"/>
                    <a:pt x="239" y="10"/>
                    <a:pt x="209" y="16"/>
                  </a:cubicBezTo>
                  <a:cubicBezTo>
                    <a:pt x="36" y="56"/>
                    <a:pt x="0" y="89"/>
                    <a:pt x="0" y="23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56" y="369"/>
                    <a:pt x="156" y="369"/>
                    <a:pt x="156" y="369"/>
                  </a:cubicBezTo>
                  <a:lnTo>
                    <a:pt x="156" y="3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406">
              <a:extLst>
                <a:ext uri="{FF2B5EF4-FFF2-40B4-BE49-F238E27FC236}">
                  <a16:creationId xmlns:a16="http://schemas.microsoft.com/office/drawing/2014/main" id="{C2203A7D-178E-0E45-A018-F2A4756F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433" y="15583441"/>
              <a:ext cx="454588" cy="416709"/>
            </a:xfrm>
            <a:custGeom>
              <a:avLst/>
              <a:gdLst>
                <a:gd name="T0" fmla="*/ 156 w 157"/>
                <a:gd name="T1" fmla="*/ 0 h 144"/>
                <a:gd name="T2" fmla="*/ 156 w 157"/>
                <a:gd name="T3" fmla="*/ 0 h 144"/>
                <a:gd name="T4" fmla="*/ 0 w 157"/>
                <a:gd name="T5" fmla="*/ 0 h 144"/>
                <a:gd name="T6" fmla="*/ 0 w 157"/>
                <a:gd name="T7" fmla="*/ 90 h 144"/>
                <a:gd name="T8" fmla="*/ 53 w 157"/>
                <a:gd name="T9" fmla="*/ 143 h 144"/>
                <a:gd name="T10" fmla="*/ 156 w 157"/>
                <a:gd name="T11" fmla="*/ 143 h 144"/>
                <a:gd name="T12" fmla="*/ 156 w 157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4">
                  <a:moveTo>
                    <a:pt x="156" y="0"/>
                  </a:moveTo>
                  <a:lnTo>
                    <a:pt x="156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19"/>
                    <a:pt x="23" y="143"/>
                    <a:pt x="53" y="143"/>
                  </a:cubicBezTo>
                  <a:cubicBezTo>
                    <a:pt x="156" y="143"/>
                    <a:pt x="156" y="143"/>
                    <a:pt x="156" y="143"/>
                  </a:cubicBezTo>
                  <a:lnTo>
                    <a:pt x="156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407">
              <a:extLst>
                <a:ext uri="{FF2B5EF4-FFF2-40B4-BE49-F238E27FC236}">
                  <a16:creationId xmlns:a16="http://schemas.microsoft.com/office/drawing/2014/main" id="{07E70366-92F7-CF4D-9CA7-85A238D7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193" y="13866110"/>
              <a:ext cx="1060704" cy="997571"/>
            </a:xfrm>
            <a:custGeom>
              <a:avLst/>
              <a:gdLst>
                <a:gd name="T0" fmla="*/ 0 w 370"/>
                <a:gd name="T1" fmla="*/ 276 h 347"/>
                <a:gd name="T2" fmla="*/ 0 w 370"/>
                <a:gd name="T3" fmla="*/ 276 h 347"/>
                <a:gd name="T4" fmla="*/ 150 w 370"/>
                <a:gd name="T5" fmla="*/ 0 h 347"/>
                <a:gd name="T6" fmla="*/ 369 w 370"/>
                <a:gd name="T7" fmla="*/ 313 h 347"/>
                <a:gd name="T8" fmla="*/ 173 w 370"/>
                <a:gd name="T9" fmla="*/ 323 h 347"/>
                <a:gd name="T10" fmla="*/ 57 w 370"/>
                <a:gd name="T11" fmla="*/ 323 h 347"/>
                <a:gd name="T12" fmla="*/ 0 w 370"/>
                <a:gd name="T13" fmla="*/ 27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347">
                  <a:moveTo>
                    <a:pt x="0" y="276"/>
                  </a:moveTo>
                  <a:lnTo>
                    <a:pt x="0" y="276"/>
                  </a:lnTo>
                  <a:cubicBezTo>
                    <a:pt x="0" y="276"/>
                    <a:pt x="33" y="0"/>
                    <a:pt x="150" y="0"/>
                  </a:cubicBezTo>
                  <a:cubicBezTo>
                    <a:pt x="263" y="0"/>
                    <a:pt x="366" y="243"/>
                    <a:pt x="369" y="313"/>
                  </a:cubicBezTo>
                  <a:cubicBezTo>
                    <a:pt x="303" y="346"/>
                    <a:pt x="216" y="323"/>
                    <a:pt x="173" y="323"/>
                  </a:cubicBezTo>
                  <a:cubicBezTo>
                    <a:pt x="133" y="319"/>
                    <a:pt x="57" y="323"/>
                    <a:pt x="57" y="323"/>
                  </a:cubicBezTo>
                  <a:lnTo>
                    <a:pt x="0" y="276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08">
              <a:extLst>
                <a:ext uri="{FF2B5EF4-FFF2-40B4-BE49-F238E27FC236}">
                  <a16:creationId xmlns:a16="http://schemas.microsoft.com/office/drawing/2014/main" id="{48A42958-2FB8-BD48-A5BF-1E517277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7178" y="14055526"/>
              <a:ext cx="1376386" cy="2083522"/>
            </a:xfrm>
            <a:custGeom>
              <a:avLst/>
              <a:gdLst>
                <a:gd name="T0" fmla="*/ 425 w 480"/>
                <a:gd name="T1" fmla="*/ 23 h 726"/>
                <a:gd name="T2" fmla="*/ 425 w 480"/>
                <a:gd name="T3" fmla="*/ 23 h 726"/>
                <a:gd name="T4" fmla="*/ 425 w 480"/>
                <a:gd name="T5" fmla="*/ 23 h 726"/>
                <a:gd name="T6" fmla="*/ 302 w 480"/>
                <a:gd name="T7" fmla="*/ 70 h 726"/>
                <a:gd name="T8" fmla="*/ 26 w 480"/>
                <a:gd name="T9" fmla="*/ 572 h 726"/>
                <a:gd name="T10" fmla="*/ 53 w 480"/>
                <a:gd name="T11" fmla="*/ 701 h 726"/>
                <a:gd name="T12" fmla="*/ 53 w 480"/>
                <a:gd name="T13" fmla="*/ 701 h 726"/>
                <a:gd name="T14" fmla="*/ 176 w 480"/>
                <a:gd name="T15" fmla="*/ 655 h 726"/>
                <a:gd name="T16" fmla="*/ 452 w 480"/>
                <a:gd name="T17" fmla="*/ 153 h 726"/>
                <a:gd name="T18" fmla="*/ 425 w 480"/>
                <a:gd name="T19" fmla="*/ 2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726">
                  <a:moveTo>
                    <a:pt x="425" y="23"/>
                  </a:moveTo>
                  <a:lnTo>
                    <a:pt x="425" y="23"/>
                  </a:lnTo>
                  <a:lnTo>
                    <a:pt x="425" y="23"/>
                  </a:lnTo>
                  <a:cubicBezTo>
                    <a:pt x="385" y="0"/>
                    <a:pt x="329" y="20"/>
                    <a:pt x="302" y="70"/>
                  </a:cubicBezTo>
                  <a:cubicBezTo>
                    <a:pt x="26" y="572"/>
                    <a:pt x="26" y="572"/>
                    <a:pt x="26" y="572"/>
                  </a:cubicBezTo>
                  <a:cubicBezTo>
                    <a:pt x="0" y="618"/>
                    <a:pt x="10" y="678"/>
                    <a:pt x="53" y="701"/>
                  </a:cubicBezTo>
                  <a:lnTo>
                    <a:pt x="53" y="701"/>
                  </a:lnTo>
                  <a:cubicBezTo>
                    <a:pt x="93" y="725"/>
                    <a:pt x="149" y="701"/>
                    <a:pt x="176" y="655"/>
                  </a:cubicBezTo>
                  <a:cubicBezTo>
                    <a:pt x="452" y="153"/>
                    <a:pt x="452" y="153"/>
                    <a:pt x="452" y="153"/>
                  </a:cubicBezTo>
                  <a:cubicBezTo>
                    <a:pt x="479" y="103"/>
                    <a:pt x="469" y="46"/>
                    <a:pt x="425" y="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09">
              <a:extLst>
                <a:ext uri="{FF2B5EF4-FFF2-40B4-BE49-F238E27FC236}">
                  <a16:creationId xmlns:a16="http://schemas.microsoft.com/office/drawing/2014/main" id="{5A6BA7A8-3B93-2A40-885B-F9B03432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3527" y="13941875"/>
              <a:ext cx="669258" cy="189415"/>
            </a:xfrm>
            <a:custGeom>
              <a:avLst/>
              <a:gdLst>
                <a:gd name="T0" fmla="*/ 0 w 234"/>
                <a:gd name="T1" fmla="*/ 6 h 64"/>
                <a:gd name="T2" fmla="*/ 0 w 234"/>
                <a:gd name="T3" fmla="*/ 6 h 64"/>
                <a:gd name="T4" fmla="*/ 63 w 234"/>
                <a:gd name="T5" fmla="*/ 3 h 64"/>
                <a:gd name="T6" fmla="*/ 120 w 234"/>
                <a:gd name="T7" fmla="*/ 23 h 64"/>
                <a:gd name="T8" fmla="*/ 176 w 234"/>
                <a:gd name="T9" fmla="*/ 40 h 64"/>
                <a:gd name="T10" fmla="*/ 233 w 234"/>
                <a:gd name="T11" fmla="*/ 60 h 64"/>
                <a:gd name="T12" fmla="*/ 233 w 234"/>
                <a:gd name="T13" fmla="*/ 63 h 64"/>
                <a:gd name="T14" fmla="*/ 173 w 234"/>
                <a:gd name="T15" fmla="*/ 56 h 64"/>
                <a:gd name="T16" fmla="*/ 113 w 234"/>
                <a:gd name="T17" fmla="*/ 46 h 64"/>
                <a:gd name="T18" fmla="*/ 53 w 234"/>
                <a:gd name="T19" fmla="*/ 36 h 64"/>
                <a:gd name="T20" fmla="*/ 0 w 234"/>
                <a:gd name="T21" fmla="*/ 10 h 64"/>
                <a:gd name="T22" fmla="*/ 0 w 234"/>
                <a:gd name="T2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64">
                  <a:moveTo>
                    <a:pt x="0" y="6"/>
                  </a:moveTo>
                  <a:lnTo>
                    <a:pt x="0" y="6"/>
                  </a:lnTo>
                  <a:cubicBezTo>
                    <a:pt x="23" y="0"/>
                    <a:pt x="43" y="3"/>
                    <a:pt x="63" y="3"/>
                  </a:cubicBezTo>
                  <a:cubicBezTo>
                    <a:pt x="83" y="6"/>
                    <a:pt x="100" y="16"/>
                    <a:pt x="120" y="23"/>
                  </a:cubicBezTo>
                  <a:cubicBezTo>
                    <a:pt x="140" y="26"/>
                    <a:pt x="156" y="33"/>
                    <a:pt x="176" y="40"/>
                  </a:cubicBezTo>
                  <a:cubicBezTo>
                    <a:pt x="196" y="46"/>
                    <a:pt x="213" y="53"/>
                    <a:pt x="233" y="60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13" y="63"/>
                    <a:pt x="193" y="60"/>
                    <a:pt x="173" y="56"/>
                  </a:cubicBezTo>
                  <a:cubicBezTo>
                    <a:pt x="153" y="53"/>
                    <a:pt x="133" y="50"/>
                    <a:pt x="113" y="46"/>
                  </a:cubicBezTo>
                  <a:cubicBezTo>
                    <a:pt x="93" y="43"/>
                    <a:pt x="73" y="43"/>
                    <a:pt x="53" y="36"/>
                  </a:cubicBezTo>
                  <a:cubicBezTo>
                    <a:pt x="37" y="30"/>
                    <a:pt x="17" y="23"/>
                    <a:pt x="0" y="10"/>
                  </a:cubicBezTo>
                  <a:lnTo>
                    <a:pt x="0" y="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410">
              <a:extLst>
                <a:ext uri="{FF2B5EF4-FFF2-40B4-BE49-F238E27FC236}">
                  <a16:creationId xmlns:a16="http://schemas.microsoft.com/office/drawing/2014/main" id="{E3692AE6-7C33-DA43-A76B-FD5D3A4C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4472" y="13714581"/>
              <a:ext cx="353568" cy="340945"/>
            </a:xfrm>
            <a:custGeom>
              <a:avLst/>
              <a:gdLst>
                <a:gd name="T0" fmla="*/ 0 w 124"/>
                <a:gd name="T1" fmla="*/ 0 h 117"/>
                <a:gd name="T2" fmla="*/ 0 w 124"/>
                <a:gd name="T3" fmla="*/ 0 h 117"/>
                <a:gd name="T4" fmla="*/ 39 w 124"/>
                <a:gd name="T5" fmla="*/ 20 h 117"/>
                <a:gd name="T6" fmla="*/ 66 w 124"/>
                <a:gd name="T7" fmla="*/ 53 h 117"/>
                <a:gd name="T8" fmla="*/ 96 w 124"/>
                <a:gd name="T9" fmla="*/ 83 h 117"/>
                <a:gd name="T10" fmla="*/ 123 w 124"/>
                <a:gd name="T11" fmla="*/ 116 h 117"/>
                <a:gd name="T12" fmla="*/ 123 w 124"/>
                <a:gd name="T13" fmla="*/ 116 h 117"/>
                <a:gd name="T14" fmla="*/ 89 w 124"/>
                <a:gd name="T15" fmla="*/ 93 h 117"/>
                <a:gd name="T16" fmla="*/ 56 w 124"/>
                <a:gd name="T17" fmla="*/ 66 h 117"/>
                <a:gd name="T18" fmla="*/ 23 w 124"/>
                <a:gd name="T19" fmla="*/ 40 h 117"/>
                <a:gd name="T20" fmla="*/ 0 w 124"/>
                <a:gd name="T21" fmla="*/ 3 h 117"/>
                <a:gd name="T22" fmla="*/ 0 w 12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17">
                  <a:moveTo>
                    <a:pt x="0" y="0"/>
                  </a:moveTo>
                  <a:lnTo>
                    <a:pt x="0" y="0"/>
                  </a:lnTo>
                  <a:cubicBezTo>
                    <a:pt x="16" y="7"/>
                    <a:pt x="26" y="13"/>
                    <a:pt x="39" y="20"/>
                  </a:cubicBezTo>
                  <a:cubicBezTo>
                    <a:pt x="49" y="30"/>
                    <a:pt x="59" y="43"/>
                    <a:pt x="66" y="53"/>
                  </a:cubicBezTo>
                  <a:cubicBezTo>
                    <a:pt x="76" y="63"/>
                    <a:pt x="86" y="73"/>
                    <a:pt x="96" y="83"/>
                  </a:cubicBezTo>
                  <a:cubicBezTo>
                    <a:pt x="106" y="93"/>
                    <a:pt x="116" y="103"/>
                    <a:pt x="123" y="116"/>
                  </a:cubicBezTo>
                  <a:lnTo>
                    <a:pt x="123" y="116"/>
                  </a:lnTo>
                  <a:cubicBezTo>
                    <a:pt x="109" y="110"/>
                    <a:pt x="99" y="100"/>
                    <a:pt x="89" y="93"/>
                  </a:cubicBezTo>
                  <a:cubicBezTo>
                    <a:pt x="76" y="83"/>
                    <a:pt x="66" y="73"/>
                    <a:pt x="56" y="66"/>
                  </a:cubicBezTo>
                  <a:cubicBezTo>
                    <a:pt x="43" y="57"/>
                    <a:pt x="33" y="50"/>
                    <a:pt x="23" y="40"/>
                  </a:cubicBezTo>
                  <a:cubicBezTo>
                    <a:pt x="13" y="27"/>
                    <a:pt x="3" y="17"/>
                    <a:pt x="0" y="3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11">
              <a:extLst>
                <a:ext uri="{FF2B5EF4-FFF2-40B4-BE49-F238E27FC236}">
                  <a16:creationId xmlns:a16="http://schemas.microsoft.com/office/drawing/2014/main" id="{409CAC10-820E-854F-87A3-9033B2A5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6076" y="14194424"/>
              <a:ext cx="441964" cy="164161"/>
            </a:xfrm>
            <a:custGeom>
              <a:avLst/>
              <a:gdLst>
                <a:gd name="T0" fmla="*/ 0 w 154"/>
                <a:gd name="T1" fmla="*/ 53 h 57"/>
                <a:gd name="T2" fmla="*/ 0 w 154"/>
                <a:gd name="T3" fmla="*/ 53 h 57"/>
                <a:gd name="T4" fmla="*/ 33 w 154"/>
                <a:gd name="T5" fmla="*/ 29 h 57"/>
                <a:gd name="T6" fmla="*/ 73 w 154"/>
                <a:gd name="T7" fmla="*/ 20 h 57"/>
                <a:gd name="T8" fmla="*/ 113 w 154"/>
                <a:gd name="T9" fmla="*/ 10 h 57"/>
                <a:gd name="T10" fmla="*/ 153 w 154"/>
                <a:gd name="T11" fmla="*/ 0 h 57"/>
                <a:gd name="T12" fmla="*/ 153 w 154"/>
                <a:gd name="T13" fmla="*/ 3 h 57"/>
                <a:gd name="T14" fmla="*/ 116 w 154"/>
                <a:gd name="T15" fmla="*/ 20 h 57"/>
                <a:gd name="T16" fmla="*/ 79 w 154"/>
                <a:gd name="T17" fmla="*/ 36 h 57"/>
                <a:gd name="T18" fmla="*/ 43 w 154"/>
                <a:gd name="T19" fmla="*/ 53 h 57"/>
                <a:gd name="T20" fmla="*/ 0 w 154"/>
                <a:gd name="T21" fmla="*/ 56 h 57"/>
                <a:gd name="T22" fmla="*/ 0 w 154"/>
                <a:gd name="T23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57">
                  <a:moveTo>
                    <a:pt x="0" y="53"/>
                  </a:moveTo>
                  <a:lnTo>
                    <a:pt x="0" y="53"/>
                  </a:lnTo>
                  <a:cubicBezTo>
                    <a:pt x="10" y="43"/>
                    <a:pt x="23" y="36"/>
                    <a:pt x="33" y="29"/>
                  </a:cubicBezTo>
                  <a:cubicBezTo>
                    <a:pt x="46" y="23"/>
                    <a:pt x="59" y="23"/>
                    <a:pt x="73" y="20"/>
                  </a:cubicBezTo>
                  <a:cubicBezTo>
                    <a:pt x="86" y="16"/>
                    <a:pt x="99" y="13"/>
                    <a:pt x="113" y="10"/>
                  </a:cubicBezTo>
                  <a:cubicBezTo>
                    <a:pt x="126" y="6"/>
                    <a:pt x="139" y="3"/>
                    <a:pt x="153" y="0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43" y="6"/>
                    <a:pt x="129" y="13"/>
                    <a:pt x="116" y="20"/>
                  </a:cubicBezTo>
                  <a:cubicBezTo>
                    <a:pt x="106" y="26"/>
                    <a:pt x="93" y="29"/>
                    <a:pt x="79" y="36"/>
                  </a:cubicBezTo>
                  <a:cubicBezTo>
                    <a:pt x="66" y="43"/>
                    <a:pt x="56" y="49"/>
                    <a:pt x="43" y="53"/>
                  </a:cubicBezTo>
                  <a:cubicBezTo>
                    <a:pt x="30" y="56"/>
                    <a:pt x="13" y="56"/>
                    <a:pt x="0" y="56"/>
                  </a:cubicBezTo>
                  <a:lnTo>
                    <a:pt x="0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12">
              <a:extLst>
                <a:ext uri="{FF2B5EF4-FFF2-40B4-BE49-F238E27FC236}">
                  <a16:creationId xmlns:a16="http://schemas.microsoft.com/office/drawing/2014/main" id="{9F68113C-970E-E048-AFD3-773383BEE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4426" y="13929251"/>
              <a:ext cx="656627" cy="189408"/>
            </a:xfrm>
            <a:custGeom>
              <a:avLst/>
              <a:gdLst>
                <a:gd name="T0" fmla="*/ 229 w 230"/>
                <a:gd name="T1" fmla="*/ 7 h 65"/>
                <a:gd name="T2" fmla="*/ 229 w 230"/>
                <a:gd name="T3" fmla="*/ 7 h 65"/>
                <a:gd name="T4" fmla="*/ 169 w 230"/>
                <a:gd name="T5" fmla="*/ 4 h 65"/>
                <a:gd name="T6" fmla="*/ 113 w 230"/>
                <a:gd name="T7" fmla="*/ 24 h 65"/>
                <a:gd name="T8" fmla="*/ 56 w 230"/>
                <a:gd name="T9" fmla="*/ 40 h 65"/>
                <a:gd name="T10" fmla="*/ 0 w 230"/>
                <a:gd name="T11" fmla="*/ 60 h 65"/>
                <a:gd name="T12" fmla="*/ 0 w 230"/>
                <a:gd name="T13" fmla="*/ 64 h 65"/>
                <a:gd name="T14" fmla="*/ 60 w 230"/>
                <a:gd name="T15" fmla="*/ 57 h 65"/>
                <a:gd name="T16" fmla="*/ 116 w 230"/>
                <a:gd name="T17" fmla="*/ 47 h 65"/>
                <a:gd name="T18" fmla="*/ 176 w 230"/>
                <a:gd name="T19" fmla="*/ 37 h 65"/>
                <a:gd name="T20" fmla="*/ 229 w 230"/>
                <a:gd name="T21" fmla="*/ 10 h 65"/>
                <a:gd name="T22" fmla="*/ 229 w 230"/>
                <a:gd name="T23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65">
                  <a:moveTo>
                    <a:pt x="229" y="7"/>
                  </a:moveTo>
                  <a:lnTo>
                    <a:pt x="229" y="7"/>
                  </a:lnTo>
                  <a:cubicBezTo>
                    <a:pt x="209" y="0"/>
                    <a:pt x="189" y="4"/>
                    <a:pt x="169" y="4"/>
                  </a:cubicBezTo>
                  <a:cubicBezTo>
                    <a:pt x="149" y="7"/>
                    <a:pt x="129" y="17"/>
                    <a:pt x="113" y="24"/>
                  </a:cubicBezTo>
                  <a:cubicBezTo>
                    <a:pt x="93" y="27"/>
                    <a:pt x="73" y="34"/>
                    <a:pt x="56" y="40"/>
                  </a:cubicBezTo>
                  <a:cubicBezTo>
                    <a:pt x="36" y="47"/>
                    <a:pt x="16" y="54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0" y="64"/>
                    <a:pt x="40" y="60"/>
                    <a:pt x="60" y="57"/>
                  </a:cubicBezTo>
                  <a:cubicBezTo>
                    <a:pt x="80" y="54"/>
                    <a:pt x="100" y="50"/>
                    <a:pt x="116" y="47"/>
                  </a:cubicBezTo>
                  <a:cubicBezTo>
                    <a:pt x="136" y="44"/>
                    <a:pt x="156" y="44"/>
                    <a:pt x="176" y="37"/>
                  </a:cubicBezTo>
                  <a:cubicBezTo>
                    <a:pt x="196" y="30"/>
                    <a:pt x="213" y="24"/>
                    <a:pt x="229" y="10"/>
                  </a:cubicBezTo>
                  <a:lnTo>
                    <a:pt x="229" y="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17FB2B2-7350-8B45-B701-99A94CB1D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3701958"/>
              <a:ext cx="366200" cy="340937"/>
            </a:xfrm>
            <a:custGeom>
              <a:avLst/>
              <a:gdLst>
                <a:gd name="T0" fmla="*/ 123 w 127"/>
                <a:gd name="T1" fmla="*/ 0 h 117"/>
                <a:gd name="T2" fmla="*/ 123 w 127"/>
                <a:gd name="T3" fmla="*/ 0 h 117"/>
                <a:gd name="T4" fmla="*/ 86 w 127"/>
                <a:gd name="T5" fmla="*/ 20 h 117"/>
                <a:gd name="T6" fmla="*/ 56 w 127"/>
                <a:gd name="T7" fmla="*/ 53 h 117"/>
                <a:gd name="T8" fmla="*/ 26 w 127"/>
                <a:gd name="T9" fmla="*/ 83 h 117"/>
                <a:gd name="T10" fmla="*/ 0 w 127"/>
                <a:gd name="T11" fmla="*/ 116 h 117"/>
                <a:gd name="T12" fmla="*/ 3 w 127"/>
                <a:gd name="T13" fmla="*/ 116 h 117"/>
                <a:gd name="T14" fmla="*/ 36 w 127"/>
                <a:gd name="T15" fmla="*/ 93 h 117"/>
                <a:gd name="T16" fmla="*/ 70 w 127"/>
                <a:gd name="T17" fmla="*/ 66 h 117"/>
                <a:gd name="T18" fmla="*/ 103 w 127"/>
                <a:gd name="T19" fmla="*/ 40 h 117"/>
                <a:gd name="T20" fmla="*/ 126 w 127"/>
                <a:gd name="T21" fmla="*/ 3 h 117"/>
                <a:gd name="T22" fmla="*/ 123 w 127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7">
                  <a:moveTo>
                    <a:pt x="123" y="0"/>
                  </a:moveTo>
                  <a:lnTo>
                    <a:pt x="123" y="0"/>
                  </a:lnTo>
                  <a:cubicBezTo>
                    <a:pt x="110" y="6"/>
                    <a:pt x="96" y="13"/>
                    <a:pt x="86" y="20"/>
                  </a:cubicBezTo>
                  <a:cubicBezTo>
                    <a:pt x="73" y="30"/>
                    <a:pt x="66" y="40"/>
                    <a:pt x="56" y="53"/>
                  </a:cubicBezTo>
                  <a:cubicBezTo>
                    <a:pt x="46" y="63"/>
                    <a:pt x="36" y="73"/>
                    <a:pt x="26" y="83"/>
                  </a:cubicBezTo>
                  <a:cubicBezTo>
                    <a:pt x="20" y="93"/>
                    <a:pt x="10" y="103"/>
                    <a:pt x="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3" y="109"/>
                    <a:pt x="23" y="99"/>
                    <a:pt x="36" y="93"/>
                  </a:cubicBezTo>
                  <a:cubicBezTo>
                    <a:pt x="46" y="83"/>
                    <a:pt x="60" y="73"/>
                    <a:pt x="70" y="66"/>
                  </a:cubicBezTo>
                  <a:cubicBezTo>
                    <a:pt x="80" y="56"/>
                    <a:pt x="93" y="50"/>
                    <a:pt x="103" y="40"/>
                  </a:cubicBezTo>
                  <a:cubicBezTo>
                    <a:pt x="110" y="26"/>
                    <a:pt x="120" y="16"/>
                    <a:pt x="126" y="3"/>
                  </a:cubicBezTo>
                  <a:lnTo>
                    <a:pt x="12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1CF555C6-A116-5C49-BE5C-E45D275B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9171" y="14181800"/>
              <a:ext cx="454588" cy="164153"/>
            </a:xfrm>
            <a:custGeom>
              <a:avLst/>
              <a:gdLst>
                <a:gd name="T0" fmla="*/ 156 w 157"/>
                <a:gd name="T1" fmla="*/ 53 h 58"/>
                <a:gd name="T2" fmla="*/ 156 w 157"/>
                <a:gd name="T3" fmla="*/ 53 h 58"/>
                <a:gd name="T4" fmla="*/ 120 w 157"/>
                <a:gd name="T5" fmla="*/ 30 h 58"/>
                <a:gd name="T6" fmla="*/ 80 w 157"/>
                <a:gd name="T7" fmla="*/ 20 h 58"/>
                <a:gd name="T8" fmla="*/ 40 w 157"/>
                <a:gd name="T9" fmla="*/ 10 h 58"/>
                <a:gd name="T10" fmla="*/ 0 w 157"/>
                <a:gd name="T11" fmla="*/ 0 h 58"/>
                <a:gd name="T12" fmla="*/ 0 w 157"/>
                <a:gd name="T13" fmla="*/ 0 h 58"/>
                <a:gd name="T14" fmla="*/ 36 w 157"/>
                <a:gd name="T15" fmla="*/ 20 h 58"/>
                <a:gd name="T16" fmla="*/ 73 w 157"/>
                <a:gd name="T17" fmla="*/ 37 h 58"/>
                <a:gd name="T18" fmla="*/ 113 w 157"/>
                <a:gd name="T19" fmla="*/ 53 h 58"/>
                <a:gd name="T20" fmla="*/ 153 w 157"/>
                <a:gd name="T21" fmla="*/ 57 h 58"/>
                <a:gd name="T22" fmla="*/ 156 w 157"/>
                <a:gd name="T2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8">
                  <a:moveTo>
                    <a:pt x="156" y="53"/>
                  </a:moveTo>
                  <a:lnTo>
                    <a:pt x="156" y="53"/>
                  </a:lnTo>
                  <a:cubicBezTo>
                    <a:pt x="143" y="43"/>
                    <a:pt x="133" y="37"/>
                    <a:pt x="120" y="30"/>
                  </a:cubicBezTo>
                  <a:cubicBezTo>
                    <a:pt x="106" y="24"/>
                    <a:pt x="93" y="24"/>
                    <a:pt x="80" y="20"/>
                  </a:cubicBezTo>
                  <a:cubicBezTo>
                    <a:pt x="66" y="17"/>
                    <a:pt x="53" y="14"/>
                    <a:pt x="40" y="10"/>
                  </a:cubicBezTo>
                  <a:cubicBezTo>
                    <a:pt x="26" y="7"/>
                    <a:pt x="13" y="4"/>
                    <a:pt x="0" y="0"/>
                  </a:cubicBezTo>
                  <a:lnTo>
                    <a:pt x="0" y="0"/>
                  </a:lnTo>
                  <a:cubicBezTo>
                    <a:pt x="13" y="7"/>
                    <a:pt x="23" y="14"/>
                    <a:pt x="36" y="20"/>
                  </a:cubicBezTo>
                  <a:cubicBezTo>
                    <a:pt x="50" y="27"/>
                    <a:pt x="63" y="30"/>
                    <a:pt x="73" y="37"/>
                  </a:cubicBezTo>
                  <a:cubicBezTo>
                    <a:pt x="86" y="43"/>
                    <a:pt x="100" y="50"/>
                    <a:pt x="113" y="53"/>
                  </a:cubicBezTo>
                  <a:cubicBezTo>
                    <a:pt x="126" y="57"/>
                    <a:pt x="139" y="57"/>
                    <a:pt x="153" y="57"/>
                  </a:cubicBezTo>
                  <a:lnTo>
                    <a:pt x="156" y="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42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E5B3FBC-C867-7940-ADBA-59D19DC67A4C}"/>
              </a:ext>
            </a:extLst>
          </p:cNvPr>
          <p:cNvSpPr/>
          <p:nvPr/>
        </p:nvSpPr>
        <p:spPr>
          <a:xfrm>
            <a:off x="2" y="0"/>
            <a:ext cx="4556449" cy="3356432"/>
          </a:xfrm>
          <a:custGeom>
            <a:avLst/>
            <a:gdLst>
              <a:gd name="connsiteX0" fmla="*/ 0 w 6857998"/>
              <a:gd name="connsiteY0" fmla="*/ 0 h 5051830"/>
              <a:gd name="connsiteX1" fmla="*/ 20788 w 6857998"/>
              <a:gd name="connsiteY1" fmla="*/ 0 h 5051830"/>
              <a:gd name="connsiteX2" fmla="*/ 777536 w 6857998"/>
              <a:gd name="connsiteY2" fmla="*/ 0 h 5051830"/>
              <a:gd name="connsiteX3" fmla="*/ 1561309 w 6857998"/>
              <a:gd name="connsiteY3" fmla="*/ 0 h 5051830"/>
              <a:gd name="connsiteX4" fmla="*/ 2372580 w 6857998"/>
              <a:gd name="connsiteY4" fmla="*/ 0 h 5051830"/>
              <a:gd name="connsiteX5" fmla="*/ 3211823 w 6857998"/>
              <a:gd name="connsiteY5" fmla="*/ 0 h 5051830"/>
              <a:gd name="connsiteX6" fmla="*/ 4079512 w 6857998"/>
              <a:gd name="connsiteY6" fmla="*/ 0 h 5051830"/>
              <a:gd name="connsiteX7" fmla="*/ 4976122 w 6857998"/>
              <a:gd name="connsiteY7" fmla="*/ 0 h 5051830"/>
              <a:gd name="connsiteX8" fmla="*/ 5902126 w 6857998"/>
              <a:gd name="connsiteY8" fmla="*/ 0 h 5051830"/>
              <a:gd name="connsiteX9" fmla="*/ 6857998 w 6857998"/>
              <a:gd name="connsiteY9" fmla="*/ 0 h 5051830"/>
              <a:gd name="connsiteX10" fmla="*/ 6857998 w 6857998"/>
              <a:gd name="connsiteY10" fmla="*/ 1959567 h 5051830"/>
              <a:gd name="connsiteX11" fmla="*/ 3461865 w 6857998"/>
              <a:gd name="connsiteY11" fmla="*/ 5051830 h 5051830"/>
              <a:gd name="connsiteX12" fmla="*/ 379672 w 6857998"/>
              <a:gd name="connsiteY12" fmla="*/ 5051830 h 5051830"/>
              <a:gd name="connsiteX13" fmla="*/ 0 w 6857998"/>
              <a:gd name="connsiteY13" fmla="*/ 5051830 h 50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57998" h="5051830">
                <a:moveTo>
                  <a:pt x="0" y="0"/>
                </a:moveTo>
                <a:lnTo>
                  <a:pt x="20788" y="0"/>
                </a:lnTo>
                <a:lnTo>
                  <a:pt x="777536" y="0"/>
                </a:lnTo>
                <a:lnTo>
                  <a:pt x="1561309" y="0"/>
                </a:lnTo>
                <a:lnTo>
                  <a:pt x="2372580" y="0"/>
                </a:lnTo>
                <a:lnTo>
                  <a:pt x="3211823" y="0"/>
                </a:lnTo>
                <a:lnTo>
                  <a:pt x="4079512" y="0"/>
                </a:lnTo>
                <a:lnTo>
                  <a:pt x="4976122" y="0"/>
                </a:lnTo>
                <a:lnTo>
                  <a:pt x="5902126" y="0"/>
                </a:lnTo>
                <a:lnTo>
                  <a:pt x="6857998" y="0"/>
                </a:lnTo>
                <a:cubicBezTo>
                  <a:pt x="6857998" y="0"/>
                  <a:pt x="6857998" y="0"/>
                  <a:pt x="6857998" y="1959567"/>
                </a:cubicBezTo>
                <a:cubicBezTo>
                  <a:pt x="6857998" y="3658613"/>
                  <a:pt x="5322247" y="5051830"/>
                  <a:pt x="3461865" y="5051830"/>
                </a:cubicBezTo>
                <a:cubicBezTo>
                  <a:pt x="3461865" y="5051830"/>
                  <a:pt x="3461865" y="5051830"/>
                  <a:pt x="379672" y="5051830"/>
                </a:cubicBezTo>
                <a:lnTo>
                  <a:pt x="0" y="50518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7A99614B-BBAF-D246-8606-B4A02872D8FB}"/>
              </a:ext>
            </a:extLst>
          </p:cNvPr>
          <p:cNvSpPr/>
          <p:nvPr/>
        </p:nvSpPr>
        <p:spPr>
          <a:xfrm>
            <a:off x="1396506" y="866328"/>
            <a:ext cx="3402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3831E3-1F1E-7A4B-A9FF-7D456CADD7FE}"/>
              </a:ext>
            </a:extLst>
          </p:cNvPr>
          <p:cNvGrpSpPr/>
          <p:nvPr/>
        </p:nvGrpSpPr>
        <p:grpSpPr>
          <a:xfrm>
            <a:off x="2922033" y="3976592"/>
            <a:ext cx="18531329" cy="6874288"/>
            <a:chOff x="2922033" y="3976592"/>
            <a:chExt cx="18531329" cy="68742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C65920-6DCB-A34B-8100-259C54869907}"/>
                </a:ext>
              </a:extLst>
            </p:cNvPr>
            <p:cNvGrpSpPr/>
            <p:nvPr/>
          </p:nvGrpSpPr>
          <p:grpSpPr>
            <a:xfrm>
              <a:off x="2922033" y="4609576"/>
              <a:ext cx="10792319" cy="5608320"/>
              <a:chOff x="3422648" y="4507409"/>
              <a:chExt cx="10792319" cy="5608320"/>
            </a:xfrm>
          </p:grpSpPr>
          <p:sp>
            <p:nvSpPr>
              <p:cNvPr id="9" name="Rectángulo 4">
                <a:extLst>
                  <a:ext uri="{FF2B5EF4-FFF2-40B4-BE49-F238E27FC236}">
                    <a16:creationId xmlns:a16="http://schemas.microsoft.com/office/drawing/2014/main" id="{518B94C6-1DD3-D644-9365-9060BA0D73D0}"/>
                  </a:ext>
                </a:extLst>
              </p:cNvPr>
              <p:cNvSpPr/>
              <p:nvPr/>
            </p:nvSpPr>
            <p:spPr>
              <a:xfrm>
                <a:off x="3422648" y="4507409"/>
                <a:ext cx="1079231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0000" b="1" dirty="0">
                    <a:solidFill>
                      <a:schemeClr val="accent1"/>
                    </a:solidFill>
                    <a:latin typeface="Montserrat" pitchFamily="2" charset="77"/>
                  </a:rPr>
                  <a:t>section</a:t>
                </a:r>
              </a:p>
            </p:txBody>
          </p:sp>
          <p:sp>
            <p:nvSpPr>
              <p:cNvPr id="34" name="Rectángulo 4">
                <a:extLst>
                  <a:ext uri="{FF2B5EF4-FFF2-40B4-BE49-F238E27FC236}">
                    <a16:creationId xmlns:a16="http://schemas.microsoft.com/office/drawing/2014/main" id="{4FDEB4B8-F585-7243-9C8A-5BA037FABC88}"/>
                  </a:ext>
                </a:extLst>
              </p:cNvPr>
              <p:cNvSpPr/>
              <p:nvPr/>
            </p:nvSpPr>
            <p:spPr>
              <a:xfrm>
                <a:off x="3422648" y="6945630"/>
                <a:ext cx="1079231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0000" b="1" dirty="0">
                    <a:solidFill>
                      <a:schemeClr val="accent1"/>
                    </a:solidFill>
                    <a:latin typeface="Montserrat" pitchFamily="2" charset="77"/>
                  </a:rPr>
                  <a:t>break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FBFB29-2C30-9C4F-A95A-8BD25CB957FF}"/>
                </a:ext>
              </a:extLst>
            </p:cNvPr>
            <p:cNvGrpSpPr/>
            <p:nvPr/>
          </p:nvGrpSpPr>
          <p:grpSpPr>
            <a:xfrm>
              <a:off x="14579074" y="3976592"/>
              <a:ext cx="6874288" cy="6874288"/>
              <a:chOff x="10046104" y="5316749"/>
              <a:chExt cx="5314232" cy="531423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E8595B3-7CB1-4940-9669-41A3012453DD}"/>
                  </a:ext>
                </a:extLst>
              </p:cNvPr>
              <p:cNvSpPr/>
              <p:nvPr/>
            </p:nvSpPr>
            <p:spPr>
              <a:xfrm>
                <a:off x="10046104" y="5316749"/>
                <a:ext cx="5314232" cy="53142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420547B-FF18-4841-B327-FC8423A21D88}"/>
                  </a:ext>
                </a:extLst>
              </p:cNvPr>
              <p:cNvGrpSpPr/>
              <p:nvPr/>
            </p:nvGrpSpPr>
            <p:grpSpPr>
              <a:xfrm>
                <a:off x="11210320" y="6043245"/>
                <a:ext cx="2943164" cy="3610822"/>
                <a:chOff x="30573527" y="12792782"/>
                <a:chExt cx="2727526" cy="3346266"/>
              </a:xfrm>
            </p:grpSpPr>
            <p:sp>
              <p:nvSpPr>
                <p:cNvPr id="38" name="Freeform 395">
                  <a:extLst>
                    <a:ext uri="{FF2B5EF4-FFF2-40B4-BE49-F238E27FC236}">
                      <a16:creationId xmlns:a16="http://schemas.microsoft.com/office/drawing/2014/main" id="{159DD899-B4A9-2C42-9F07-3C176EC4B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54389" y="15267759"/>
                  <a:ext cx="63141" cy="719760"/>
                </a:xfrm>
                <a:custGeom>
                  <a:avLst/>
                  <a:gdLst>
                    <a:gd name="T0" fmla="*/ 13 w 21"/>
                    <a:gd name="T1" fmla="*/ 0 h 251"/>
                    <a:gd name="T2" fmla="*/ 13 w 21"/>
                    <a:gd name="T3" fmla="*/ 0 h 251"/>
                    <a:gd name="T4" fmla="*/ 0 w 21"/>
                    <a:gd name="T5" fmla="*/ 17 h 251"/>
                    <a:gd name="T6" fmla="*/ 0 w 21"/>
                    <a:gd name="T7" fmla="*/ 250 h 251"/>
                    <a:gd name="T8" fmla="*/ 20 w 21"/>
                    <a:gd name="T9" fmla="*/ 250 h 251"/>
                    <a:gd name="T10" fmla="*/ 20 w 21"/>
                    <a:gd name="T11" fmla="*/ 17 h 251"/>
                    <a:gd name="T12" fmla="*/ 13 w 21"/>
                    <a:gd name="T13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51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3" y="0"/>
                        <a:pt x="0" y="7"/>
                        <a:pt x="0" y="17"/>
                      </a:cubicBezTo>
                      <a:cubicBezTo>
                        <a:pt x="0" y="250"/>
                        <a:pt x="0" y="250"/>
                        <a:pt x="0" y="250"/>
                      </a:cubicBezTo>
                      <a:cubicBezTo>
                        <a:pt x="20" y="250"/>
                        <a:pt x="20" y="250"/>
                        <a:pt x="20" y="250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7"/>
                        <a:pt x="20" y="0"/>
                        <a:pt x="13" y="0"/>
                      </a:cubicBezTo>
                    </a:path>
                  </a:pathLst>
                </a:custGeom>
                <a:solidFill>
                  <a:srgbClr val="D17A3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9" name="Freeform 396">
                  <a:extLst>
                    <a:ext uri="{FF2B5EF4-FFF2-40B4-BE49-F238E27FC236}">
                      <a16:creationId xmlns:a16="http://schemas.microsoft.com/office/drawing/2014/main" id="{82489647-B21B-BD4F-BCFD-6AC41D77A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785" y="12792782"/>
                  <a:ext cx="1287998" cy="1426896"/>
                </a:xfrm>
                <a:custGeom>
                  <a:avLst/>
                  <a:gdLst>
                    <a:gd name="T0" fmla="*/ 259 w 450"/>
                    <a:gd name="T1" fmla="*/ 499 h 500"/>
                    <a:gd name="T2" fmla="*/ 259 w 450"/>
                    <a:gd name="T3" fmla="*/ 499 h 500"/>
                    <a:gd name="T4" fmla="*/ 209 w 450"/>
                    <a:gd name="T5" fmla="*/ 499 h 500"/>
                    <a:gd name="T6" fmla="*/ 33 w 450"/>
                    <a:gd name="T7" fmla="*/ 177 h 500"/>
                    <a:gd name="T8" fmla="*/ 179 w 450"/>
                    <a:gd name="T9" fmla="*/ 60 h 500"/>
                    <a:gd name="T10" fmla="*/ 366 w 450"/>
                    <a:gd name="T11" fmla="*/ 40 h 500"/>
                    <a:gd name="T12" fmla="*/ 432 w 450"/>
                    <a:gd name="T13" fmla="*/ 293 h 500"/>
                    <a:gd name="T14" fmla="*/ 259 w 450"/>
                    <a:gd name="T15" fmla="*/ 499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50" h="500">
                      <a:moveTo>
                        <a:pt x="259" y="499"/>
                      </a:moveTo>
                      <a:lnTo>
                        <a:pt x="259" y="499"/>
                      </a:lnTo>
                      <a:cubicBezTo>
                        <a:pt x="209" y="499"/>
                        <a:pt x="209" y="499"/>
                        <a:pt x="209" y="499"/>
                      </a:cubicBezTo>
                      <a:cubicBezTo>
                        <a:pt x="106" y="499"/>
                        <a:pt x="0" y="343"/>
                        <a:pt x="33" y="177"/>
                      </a:cubicBezTo>
                      <a:cubicBezTo>
                        <a:pt x="53" y="70"/>
                        <a:pt x="123" y="37"/>
                        <a:pt x="179" y="60"/>
                      </a:cubicBezTo>
                      <a:cubicBezTo>
                        <a:pt x="193" y="24"/>
                        <a:pt x="312" y="0"/>
                        <a:pt x="366" y="40"/>
                      </a:cubicBezTo>
                      <a:cubicBezTo>
                        <a:pt x="436" y="90"/>
                        <a:pt x="449" y="187"/>
                        <a:pt x="432" y="293"/>
                      </a:cubicBezTo>
                      <a:cubicBezTo>
                        <a:pt x="419" y="376"/>
                        <a:pt x="362" y="499"/>
                        <a:pt x="259" y="499"/>
                      </a:cubicBezTo>
                    </a:path>
                  </a:pathLst>
                </a:custGeom>
                <a:solidFill>
                  <a:srgbClr val="93705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" name="Freeform 397">
                  <a:extLst>
                    <a:ext uri="{FF2B5EF4-FFF2-40B4-BE49-F238E27FC236}">
                      <a16:creationId xmlns:a16="http://schemas.microsoft.com/office/drawing/2014/main" id="{C718787F-CE1B-724A-B428-E8EED90D4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2193" y="13184229"/>
                  <a:ext cx="972316" cy="1149100"/>
                </a:xfrm>
                <a:custGeom>
                  <a:avLst/>
                  <a:gdLst>
                    <a:gd name="T0" fmla="*/ 230 w 340"/>
                    <a:gd name="T1" fmla="*/ 0 h 403"/>
                    <a:gd name="T2" fmla="*/ 230 w 340"/>
                    <a:gd name="T3" fmla="*/ 0 h 403"/>
                    <a:gd name="T4" fmla="*/ 110 w 340"/>
                    <a:gd name="T5" fmla="*/ 0 h 403"/>
                    <a:gd name="T6" fmla="*/ 0 w 340"/>
                    <a:gd name="T7" fmla="*/ 116 h 403"/>
                    <a:gd name="T8" fmla="*/ 0 w 340"/>
                    <a:gd name="T9" fmla="*/ 226 h 403"/>
                    <a:gd name="T10" fmla="*/ 170 w 340"/>
                    <a:gd name="T11" fmla="*/ 402 h 403"/>
                    <a:gd name="T12" fmla="*/ 170 w 340"/>
                    <a:gd name="T13" fmla="*/ 402 h 403"/>
                    <a:gd name="T14" fmla="*/ 339 w 340"/>
                    <a:gd name="T15" fmla="*/ 226 h 403"/>
                    <a:gd name="T16" fmla="*/ 339 w 340"/>
                    <a:gd name="T17" fmla="*/ 116 h 403"/>
                    <a:gd name="T18" fmla="*/ 230 w 340"/>
                    <a:gd name="T19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0" h="403">
                      <a:moveTo>
                        <a:pt x="230" y="0"/>
                      </a:moveTo>
                      <a:lnTo>
                        <a:pt x="230" y="0"/>
                      </a:ln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50" y="0"/>
                        <a:pt x="0" y="53"/>
                        <a:pt x="0" y="116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0" y="322"/>
                        <a:pt x="77" y="402"/>
                        <a:pt x="170" y="402"/>
                      </a:cubicBezTo>
                      <a:lnTo>
                        <a:pt x="170" y="402"/>
                      </a:lnTo>
                      <a:cubicBezTo>
                        <a:pt x="263" y="402"/>
                        <a:pt x="339" y="322"/>
                        <a:pt x="339" y="226"/>
                      </a:cubicBezTo>
                      <a:cubicBezTo>
                        <a:pt x="339" y="116"/>
                        <a:pt x="339" y="116"/>
                        <a:pt x="339" y="116"/>
                      </a:cubicBezTo>
                      <a:cubicBezTo>
                        <a:pt x="339" y="53"/>
                        <a:pt x="289" y="0"/>
                        <a:pt x="230" y="0"/>
                      </a:cubicBezTo>
                    </a:path>
                  </a:pathLst>
                </a:custGeom>
                <a:solidFill>
                  <a:srgbClr val="EDB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2" name="Freeform 398">
                  <a:extLst>
                    <a:ext uri="{FF2B5EF4-FFF2-40B4-BE49-F238E27FC236}">
                      <a16:creationId xmlns:a16="http://schemas.microsoft.com/office/drawing/2014/main" id="{7B88D41F-8DDB-6A46-816A-86167B275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94314" y="14042894"/>
                  <a:ext cx="1048073" cy="846042"/>
                </a:xfrm>
                <a:custGeom>
                  <a:avLst/>
                  <a:gdLst>
                    <a:gd name="T0" fmla="*/ 366 w 367"/>
                    <a:gd name="T1" fmla="*/ 236 h 294"/>
                    <a:gd name="T2" fmla="*/ 366 w 367"/>
                    <a:gd name="T3" fmla="*/ 236 h 294"/>
                    <a:gd name="T4" fmla="*/ 289 w 367"/>
                    <a:gd name="T5" fmla="*/ 0 h 294"/>
                    <a:gd name="T6" fmla="*/ 76 w 367"/>
                    <a:gd name="T7" fmla="*/ 0 h 294"/>
                    <a:gd name="T8" fmla="*/ 0 w 367"/>
                    <a:gd name="T9" fmla="*/ 236 h 294"/>
                    <a:gd name="T10" fmla="*/ 179 w 367"/>
                    <a:gd name="T11" fmla="*/ 293 h 294"/>
                    <a:gd name="T12" fmla="*/ 366 w 367"/>
                    <a:gd name="T13" fmla="*/ 236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" h="294">
                      <a:moveTo>
                        <a:pt x="366" y="236"/>
                      </a:moveTo>
                      <a:lnTo>
                        <a:pt x="366" y="236"/>
                      </a:lnTo>
                      <a:cubicBezTo>
                        <a:pt x="249" y="226"/>
                        <a:pt x="289" y="0"/>
                        <a:pt x="289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116" y="226"/>
                        <a:pt x="0" y="236"/>
                      </a:cubicBezTo>
                      <a:cubicBezTo>
                        <a:pt x="16" y="266"/>
                        <a:pt x="96" y="293"/>
                        <a:pt x="179" y="293"/>
                      </a:cubicBezTo>
                      <a:cubicBezTo>
                        <a:pt x="272" y="290"/>
                        <a:pt x="349" y="266"/>
                        <a:pt x="366" y="236"/>
                      </a:cubicBezTo>
                    </a:path>
                  </a:pathLst>
                </a:custGeom>
                <a:solidFill>
                  <a:srgbClr val="EDB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3" name="Freeform 399">
                  <a:extLst>
                    <a:ext uri="{FF2B5EF4-FFF2-40B4-BE49-F238E27FC236}">
                      <a16:creationId xmlns:a16="http://schemas.microsoft.com/office/drawing/2014/main" id="{9C45EE09-0C6F-1140-AB69-7C57C0263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06548" y="15267759"/>
                  <a:ext cx="63133" cy="719760"/>
                </a:xfrm>
                <a:custGeom>
                  <a:avLst/>
                  <a:gdLst>
                    <a:gd name="T0" fmla="*/ 9 w 24"/>
                    <a:gd name="T1" fmla="*/ 0 h 251"/>
                    <a:gd name="T2" fmla="*/ 9 w 24"/>
                    <a:gd name="T3" fmla="*/ 0 h 251"/>
                    <a:gd name="T4" fmla="*/ 3 w 24"/>
                    <a:gd name="T5" fmla="*/ 17 h 251"/>
                    <a:gd name="T6" fmla="*/ 3 w 24"/>
                    <a:gd name="T7" fmla="*/ 250 h 251"/>
                    <a:gd name="T8" fmla="*/ 23 w 24"/>
                    <a:gd name="T9" fmla="*/ 250 h 251"/>
                    <a:gd name="T10" fmla="*/ 23 w 24"/>
                    <a:gd name="T11" fmla="*/ 17 h 251"/>
                    <a:gd name="T12" fmla="*/ 9 w 24"/>
                    <a:gd name="T13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51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0"/>
                        <a:pt x="3" y="7"/>
                        <a:pt x="3" y="17"/>
                      </a:cubicBezTo>
                      <a:cubicBezTo>
                        <a:pt x="3" y="250"/>
                        <a:pt x="3" y="250"/>
                        <a:pt x="3" y="250"/>
                      </a:cubicBezTo>
                      <a:cubicBezTo>
                        <a:pt x="23" y="250"/>
                        <a:pt x="23" y="250"/>
                        <a:pt x="23" y="25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7"/>
                        <a:pt x="19" y="0"/>
                        <a:pt x="9" y="0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4" name="Freeform 400">
                  <a:extLst>
                    <a:ext uri="{FF2B5EF4-FFF2-40B4-BE49-F238E27FC236}">
                      <a16:creationId xmlns:a16="http://schemas.microsoft.com/office/drawing/2014/main" id="{19D24197-1E3F-D947-9EFA-2F7CAF027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54389" y="15495053"/>
                  <a:ext cx="63141" cy="492466"/>
                </a:xfrm>
                <a:custGeom>
                  <a:avLst/>
                  <a:gdLst>
                    <a:gd name="T0" fmla="*/ 0 w 21"/>
                    <a:gd name="T1" fmla="*/ 0 h 174"/>
                    <a:gd name="T2" fmla="*/ 0 w 21"/>
                    <a:gd name="T3" fmla="*/ 30 h 174"/>
                    <a:gd name="T4" fmla="*/ 0 w 21"/>
                    <a:gd name="T5" fmla="*/ 173 h 174"/>
                    <a:gd name="T6" fmla="*/ 20 w 21"/>
                    <a:gd name="T7" fmla="*/ 173 h 174"/>
                    <a:gd name="T8" fmla="*/ 20 w 21"/>
                    <a:gd name="T9" fmla="*/ 0 h 174"/>
                    <a:gd name="T10" fmla="*/ 0 w 21"/>
                    <a:gd name="T11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74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0" y="173"/>
                      </a:lnTo>
                      <a:lnTo>
                        <a:pt x="20" y="173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8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5" name="Freeform 401">
                  <a:extLst>
                    <a:ext uri="{FF2B5EF4-FFF2-40B4-BE49-F238E27FC236}">
                      <a16:creationId xmlns:a16="http://schemas.microsoft.com/office/drawing/2014/main" id="{B715ED98-C88F-AA47-B6B9-E389DC649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3212" y="14421717"/>
                  <a:ext cx="770277" cy="277804"/>
                </a:xfrm>
                <a:custGeom>
                  <a:avLst/>
                  <a:gdLst>
                    <a:gd name="T0" fmla="*/ 136 w 270"/>
                    <a:gd name="T1" fmla="*/ 97 h 98"/>
                    <a:gd name="T2" fmla="*/ 136 w 270"/>
                    <a:gd name="T3" fmla="*/ 97 h 98"/>
                    <a:gd name="T4" fmla="*/ 269 w 270"/>
                    <a:gd name="T5" fmla="*/ 4 h 98"/>
                    <a:gd name="T6" fmla="*/ 236 w 270"/>
                    <a:gd name="T7" fmla="*/ 0 h 98"/>
                    <a:gd name="T8" fmla="*/ 136 w 270"/>
                    <a:gd name="T9" fmla="*/ 64 h 98"/>
                    <a:gd name="T10" fmla="*/ 30 w 270"/>
                    <a:gd name="T11" fmla="*/ 0 h 98"/>
                    <a:gd name="T12" fmla="*/ 0 w 270"/>
                    <a:gd name="T13" fmla="*/ 4 h 98"/>
                    <a:gd name="T14" fmla="*/ 136 w 270"/>
                    <a:gd name="T15" fmla="*/ 9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98">
                      <a:moveTo>
                        <a:pt x="136" y="97"/>
                      </a:moveTo>
                      <a:lnTo>
                        <a:pt x="136" y="97"/>
                      </a:lnTo>
                      <a:cubicBezTo>
                        <a:pt x="222" y="97"/>
                        <a:pt x="256" y="40"/>
                        <a:pt x="269" y="4"/>
                      </a:cubicBezTo>
                      <a:cubicBezTo>
                        <a:pt x="252" y="0"/>
                        <a:pt x="236" y="0"/>
                        <a:pt x="236" y="0"/>
                      </a:cubicBezTo>
                      <a:cubicBezTo>
                        <a:pt x="236" y="0"/>
                        <a:pt x="209" y="67"/>
                        <a:pt x="136" y="64"/>
                      </a:cubicBezTo>
                      <a:cubicBezTo>
                        <a:pt x="43" y="60"/>
                        <a:pt x="30" y="0"/>
                        <a:pt x="30" y="0"/>
                      </a:cubicBezTo>
                      <a:cubicBezTo>
                        <a:pt x="30" y="0"/>
                        <a:pt x="13" y="0"/>
                        <a:pt x="0" y="4"/>
                      </a:cubicBezTo>
                      <a:cubicBezTo>
                        <a:pt x="10" y="34"/>
                        <a:pt x="43" y="97"/>
                        <a:pt x="136" y="97"/>
                      </a:cubicBezTo>
                    </a:path>
                  </a:pathLst>
                </a:custGeom>
                <a:solidFill>
                  <a:srgbClr val="F9923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6" name="Freeform 402">
                  <a:extLst>
                    <a:ext uri="{FF2B5EF4-FFF2-40B4-BE49-F238E27FC236}">
                      <a16:creationId xmlns:a16="http://schemas.microsoft.com/office/drawing/2014/main" id="{FDEA725F-073D-9F4B-BB8B-D968FB45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9681" y="15495053"/>
                  <a:ext cx="454588" cy="88388"/>
                </a:xfrm>
                <a:custGeom>
                  <a:avLst/>
                  <a:gdLst>
                    <a:gd name="T0" fmla="*/ 0 w 157"/>
                    <a:gd name="T1" fmla="*/ 30 h 31"/>
                    <a:gd name="T2" fmla="*/ 156 w 157"/>
                    <a:gd name="T3" fmla="*/ 30 h 31"/>
                    <a:gd name="T4" fmla="*/ 156 w 157"/>
                    <a:gd name="T5" fmla="*/ 0 h 31"/>
                    <a:gd name="T6" fmla="*/ 0 w 157"/>
                    <a:gd name="T7" fmla="*/ 0 h 31"/>
                    <a:gd name="T8" fmla="*/ 0 w 157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31">
                      <a:moveTo>
                        <a:pt x="0" y="30"/>
                      </a:moveTo>
                      <a:lnTo>
                        <a:pt x="156" y="30"/>
                      </a:lnTo>
                      <a:lnTo>
                        <a:pt x="156" y="0"/>
                      </a:lnTo>
                      <a:lnTo>
                        <a:pt x="0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7" name="Freeform 403">
                  <a:extLst>
                    <a:ext uri="{FF2B5EF4-FFF2-40B4-BE49-F238E27FC236}">
                      <a16:creationId xmlns:a16="http://schemas.microsoft.com/office/drawing/2014/main" id="{7525E52F-ED0B-DB41-BEB2-5CC066F9F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2433" y="15495053"/>
                  <a:ext cx="454588" cy="88388"/>
                </a:xfrm>
                <a:custGeom>
                  <a:avLst/>
                  <a:gdLst>
                    <a:gd name="T0" fmla="*/ 156 w 157"/>
                    <a:gd name="T1" fmla="*/ 0 h 31"/>
                    <a:gd name="T2" fmla="*/ 0 w 157"/>
                    <a:gd name="T3" fmla="*/ 0 h 31"/>
                    <a:gd name="T4" fmla="*/ 0 w 157"/>
                    <a:gd name="T5" fmla="*/ 30 h 31"/>
                    <a:gd name="T6" fmla="*/ 156 w 157"/>
                    <a:gd name="T7" fmla="*/ 30 h 31"/>
                    <a:gd name="T8" fmla="*/ 156 w 157"/>
                    <a:gd name="T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31">
                      <a:moveTo>
                        <a:pt x="156" y="0"/>
                      </a:moveTo>
                      <a:lnTo>
                        <a:pt x="0" y="0"/>
                      </a:lnTo>
                      <a:lnTo>
                        <a:pt x="0" y="30"/>
                      </a:lnTo>
                      <a:lnTo>
                        <a:pt x="156" y="30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" name="Freeform 404">
                  <a:extLst>
                    <a:ext uri="{FF2B5EF4-FFF2-40B4-BE49-F238E27FC236}">
                      <a16:creationId xmlns:a16="http://schemas.microsoft.com/office/drawing/2014/main" id="{4DA6817E-3A8A-E748-90B0-6E3774138D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9681" y="15583441"/>
                  <a:ext cx="454588" cy="416709"/>
                </a:xfrm>
                <a:custGeom>
                  <a:avLst/>
                  <a:gdLst>
                    <a:gd name="T0" fmla="*/ 0 w 157"/>
                    <a:gd name="T1" fmla="*/ 143 h 144"/>
                    <a:gd name="T2" fmla="*/ 0 w 157"/>
                    <a:gd name="T3" fmla="*/ 143 h 144"/>
                    <a:gd name="T4" fmla="*/ 103 w 157"/>
                    <a:gd name="T5" fmla="*/ 143 h 144"/>
                    <a:gd name="T6" fmla="*/ 156 w 157"/>
                    <a:gd name="T7" fmla="*/ 90 h 144"/>
                    <a:gd name="T8" fmla="*/ 156 w 157"/>
                    <a:gd name="T9" fmla="*/ 0 h 144"/>
                    <a:gd name="T10" fmla="*/ 0 w 157"/>
                    <a:gd name="T11" fmla="*/ 0 h 144"/>
                    <a:gd name="T12" fmla="*/ 0 w 157"/>
                    <a:gd name="T13" fmla="*/ 14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144">
                      <a:moveTo>
                        <a:pt x="0" y="143"/>
                      </a:moveTo>
                      <a:lnTo>
                        <a:pt x="0" y="143"/>
                      </a:lnTo>
                      <a:cubicBezTo>
                        <a:pt x="103" y="143"/>
                        <a:pt x="103" y="143"/>
                        <a:pt x="103" y="143"/>
                      </a:cubicBezTo>
                      <a:cubicBezTo>
                        <a:pt x="133" y="143"/>
                        <a:pt x="156" y="119"/>
                        <a:pt x="156" y="9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43"/>
                      </a:lnTo>
                    </a:path>
                  </a:pathLst>
                </a:custGeom>
                <a:solidFill>
                  <a:srgbClr val="EDB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9" name="Freeform 405">
                  <a:extLst>
                    <a:ext uri="{FF2B5EF4-FFF2-40B4-BE49-F238E27FC236}">
                      <a16:creationId xmlns:a16="http://schemas.microsoft.com/office/drawing/2014/main" id="{7A2B4D7B-5BC1-9C4E-9173-DB948BE16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2433" y="14434349"/>
                  <a:ext cx="2411836" cy="1553170"/>
                </a:xfrm>
                <a:custGeom>
                  <a:avLst/>
                  <a:gdLst>
                    <a:gd name="T0" fmla="*/ 156 w 842"/>
                    <a:gd name="T1" fmla="*/ 309 h 543"/>
                    <a:gd name="T2" fmla="*/ 156 w 842"/>
                    <a:gd name="T3" fmla="*/ 309 h 543"/>
                    <a:gd name="T4" fmla="*/ 169 w 842"/>
                    <a:gd name="T5" fmla="*/ 292 h 543"/>
                    <a:gd name="T6" fmla="*/ 176 w 842"/>
                    <a:gd name="T7" fmla="*/ 309 h 543"/>
                    <a:gd name="T8" fmla="*/ 176 w 842"/>
                    <a:gd name="T9" fmla="*/ 369 h 543"/>
                    <a:gd name="T10" fmla="*/ 176 w 842"/>
                    <a:gd name="T11" fmla="*/ 542 h 543"/>
                    <a:gd name="T12" fmla="*/ 665 w 842"/>
                    <a:gd name="T13" fmla="*/ 542 h 543"/>
                    <a:gd name="T14" fmla="*/ 665 w 842"/>
                    <a:gd name="T15" fmla="*/ 369 h 543"/>
                    <a:gd name="T16" fmla="*/ 665 w 842"/>
                    <a:gd name="T17" fmla="*/ 309 h 543"/>
                    <a:gd name="T18" fmla="*/ 671 w 842"/>
                    <a:gd name="T19" fmla="*/ 292 h 543"/>
                    <a:gd name="T20" fmla="*/ 685 w 842"/>
                    <a:gd name="T21" fmla="*/ 309 h 543"/>
                    <a:gd name="T22" fmla="*/ 685 w 842"/>
                    <a:gd name="T23" fmla="*/ 369 h 543"/>
                    <a:gd name="T24" fmla="*/ 841 w 842"/>
                    <a:gd name="T25" fmla="*/ 369 h 543"/>
                    <a:gd name="T26" fmla="*/ 841 w 842"/>
                    <a:gd name="T27" fmla="*/ 262 h 543"/>
                    <a:gd name="T28" fmla="*/ 841 w 842"/>
                    <a:gd name="T29" fmla="*/ 236 h 543"/>
                    <a:gd name="T30" fmla="*/ 602 w 842"/>
                    <a:gd name="T31" fmla="*/ 10 h 543"/>
                    <a:gd name="T32" fmla="*/ 555 w 842"/>
                    <a:gd name="T33" fmla="*/ 0 h 543"/>
                    <a:gd name="T34" fmla="*/ 422 w 842"/>
                    <a:gd name="T35" fmla="*/ 93 h 543"/>
                    <a:gd name="T36" fmla="*/ 286 w 842"/>
                    <a:gd name="T37" fmla="*/ 0 h 543"/>
                    <a:gd name="T38" fmla="*/ 209 w 842"/>
                    <a:gd name="T39" fmla="*/ 16 h 543"/>
                    <a:gd name="T40" fmla="*/ 0 w 842"/>
                    <a:gd name="T41" fmla="*/ 236 h 543"/>
                    <a:gd name="T42" fmla="*/ 0 w 842"/>
                    <a:gd name="T43" fmla="*/ 262 h 543"/>
                    <a:gd name="T44" fmla="*/ 0 w 842"/>
                    <a:gd name="T45" fmla="*/ 369 h 543"/>
                    <a:gd name="T46" fmla="*/ 156 w 842"/>
                    <a:gd name="T47" fmla="*/ 369 h 543"/>
                    <a:gd name="T48" fmla="*/ 156 w 842"/>
                    <a:gd name="T49" fmla="*/ 309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2" h="543">
                      <a:moveTo>
                        <a:pt x="156" y="309"/>
                      </a:moveTo>
                      <a:lnTo>
                        <a:pt x="156" y="309"/>
                      </a:lnTo>
                      <a:cubicBezTo>
                        <a:pt x="156" y="299"/>
                        <a:pt x="159" y="292"/>
                        <a:pt x="169" y="292"/>
                      </a:cubicBezTo>
                      <a:cubicBezTo>
                        <a:pt x="176" y="292"/>
                        <a:pt x="176" y="299"/>
                        <a:pt x="176" y="309"/>
                      </a:cubicBezTo>
                      <a:cubicBezTo>
                        <a:pt x="176" y="369"/>
                        <a:pt x="176" y="369"/>
                        <a:pt x="176" y="369"/>
                      </a:cubicBezTo>
                      <a:cubicBezTo>
                        <a:pt x="176" y="542"/>
                        <a:pt x="176" y="542"/>
                        <a:pt x="176" y="542"/>
                      </a:cubicBezTo>
                      <a:cubicBezTo>
                        <a:pt x="665" y="542"/>
                        <a:pt x="665" y="542"/>
                        <a:pt x="665" y="542"/>
                      </a:cubicBezTo>
                      <a:cubicBezTo>
                        <a:pt x="665" y="369"/>
                        <a:pt x="665" y="369"/>
                        <a:pt x="665" y="369"/>
                      </a:cubicBezTo>
                      <a:cubicBezTo>
                        <a:pt x="665" y="309"/>
                        <a:pt x="665" y="309"/>
                        <a:pt x="665" y="309"/>
                      </a:cubicBezTo>
                      <a:cubicBezTo>
                        <a:pt x="665" y="299"/>
                        <a:pt x="662" y="292"/>
                        <a:pt x="671" y="292"/>
                      </a:cubicBezTo>
                      <a:cubicBezTo>
                        <a:pt x="681" y="292"/>
                        <a:pt x="685" y="299"/>
                        <a:pt x="685" y="309"/>
                      </a:cubicBezTo>
                      <a:cubicBezTo>
                        <a:pt x="685" y="369"/>
                        <a:pt x="685" y="369"/>
                        <a:pt x="685" y="369"/>
                      </a:cubicBezTo>
                      <a:cubicBezTo>
                        <a:pt x="841" y="369"/>
                        <a:pt x="841" y="369"/>
                        <a:pt x="841" y="369"/>
                      </a:cubicBezTo>
                      <a:cubicBezTo>
                        <a:pt x="841" y="262"/>
                        <a:pt x="841" y="262"/>
                        <a:pt x="841" y="262"/>
                      </a:cubicBezTo>
                      <a:cubicBezTo>
                        <a:pt x="841" y="236"/>
                        <a:pt x="841" y="236"/>
                        <a:pt x="841" y="236"/>
                      </a:cubicBezTo>
                      <a:cubicBezTo>
                        <a:pt x="841" y="89"/>
                        <a:pt x="801" y="56"/>
                        <a:pt x="602" y="10"/>
                      </a:cubicBezTo>
                      <a:cubicBezTo>
                        <a:pt x="585" y="6"/>
                        <a:pt x="568" y="3"/>
                        <a:pt x="555" y="0"/>
                      </a:cubicBezTo>
                      <a:cubicBezTo>
                        <a:pt x="542" y="36"/>
                        <a:pt x="508" y="93"/>
                        <a:pt x="422" y="93"/>
                      </a:cubicBezTo>
                      <a:cubicBezTo>
                        <a:pt x="329" y="93"/>
                        <a:pt x="296" y="30"/>
                        <a:pt x="286" y="0"/>
                      </a:cubicBezTo>
                      <a:cubicBezTo>
                        <a:pt x="266" y="3"/>
                        <a:pt x="239" y="10"/>
                        <a:pt x="209" y="16"/>
                      </a:cubicBezTo>
                      <a:cubicBezTo>
                        <a:pt x="36" y="56"/>
                        <a:pt x="0" y="89"/>
                        <a:pt x="0" y="236"/>
                      </a:cubicBezTo>
                      <a:cubicBezTo>
                        <a:pt x="0" y="262"/>
                        <a:pt x="0" y="262"/>
                        <a:pt x="0" y="262"/>
                      </a:cubicBezTo>
                      <a:cubicBezTo>
                        <a:pt x="0" y="369"/>
                        <a:pt x="0" y="369"/>
                        <a:pt x="0" y="369"/>
                      </a:cubicBezTo>
                      <a:cubicBezTo>
                        <a:pt x="156" y="369"/>
                        <a:pt x="156" y="369"/>
                        <a:pt x="156" y="369"/>
                      </a:cubicBezTo>
                      <a:lnTo>
                        <a:pt x="156" y="30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0" name="Freeform 406">
                  <a:extLst>
                    <a:ext uri="{FF2B5EF4-FFF2-40B4-BE49-F238E27FC236}">
                      <a16:creationId xmlns:a16="http://schemas.microsoft.com/office/drawing/2014/main" id="{863D7655-E7B8-5C44-9814-BD81C4C66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2433" y="15583441"/>
                  <a:ext cx="454588" cy="416709"/>
                </a:xfrm>
                <a:custGeom>
                  <a:avLst/>
                  <a:gdLst>
                    <a:gd name="T0" fmla="*/ 156 w 157"/>
                    <a:gd name="T1" fmla="*/ 0 h 144"/>
                    <a:gd name="T2" fmla="*/ 156 w 157"/>
                    <a:gd name="T3" fmla="*/ 0 h 144"/>
                    <a:gd name="T4" fmla="*/ 0 w 157"/>
                    <a:gd name="T5" fmla="*/ 0 h 144"/>
                    <a:gd name="T6" fmla="*/ 0 w 157"/>
                    <a:gd name="T7" fmla="*/ 90 h 144"/>
                    <a:gd name="T8" fmla="*/ 53 w 157"/>
                    <a:gd name="T9" fmla="*/ 143 h 144"/>
                    <a:gd name="T10" fmla="*/ 156 w 157"/>
                    <a:gd name="T11" fmla="*/ 143 h 144"/>
                    <a:gd name="T12" fmla="*/ 156 w 157"/>
                    <a:gd name="T13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144">
                      <a:moveTo>
                        <a:pt x="156" y="0"/>
                      </a:moveTo>
                      <a:lnTo>
                        <a:pt x="156" y="0"/>
                      </a:ln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9"/>
                        <a:pt x="23" y="143"/>
                        <a:pt x="53" y="143"/>
                      </a:cubicBezTo>
                      <a:cubicBezTo>
                        <a:pt x="156" y="143"/>
                        <a:pt x="156" y="143"/>
                        <a:pt x="156" y="143"/>
                      </a:cubicBezTo>
                      <a:lnTo>
                        <a:pt x="156" y="0"/>
                      </a:lnTo>
                    </a:path>
                  </a:pathLst>
                </a:custGeom>
                <a:solidFill>
                  <a:srgbClr val="EDB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1" name="Freeform 407">
                  <a:extLst>
                    <a:ext uri="{FF2B5EF4-FFF2-40B4-BE49-F238E27FC236}">
                      <a16:creationId xmlns:a16="http://schemas.microsoft.com/office/drawing/2014/main" id="{F34A829D-1C29-8340-A37D-109F41864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2193" y="13866110"/>
                  <a:ext cx="1060704" cy="997571"/>
                </a:xfrm>
                <a:custGeom>
                  <a:avLst/>
                  <a:gdLst>
                    <a:gd name="T0" fmla="*/ 0 w 370"/>
                    <a:gd name="T1" fmla="*/ 276 h 347"/>
                    <a:gd name="T2" fmla="*/ 0 w 370"/>
                    <a:gd name="T3" fmla="*/ 276 h 347"/>
                    <a:gd name="T4" fmla="*/ 150 w 370"/>
                    <a:gd name="T5" fmla="*/ 0 h 347"/>
                    <a:gd name="T6" fmla="*/ 369 w 370"/>
                    <a:gd name="T7" fmla="*/ 313 h 347"/>
                    <a:gd name="T8" fmla="*/ 173 w 370"/>
                    <a:gd name="T9" fmla="*/ 323 h 347"/>
                    <a:gd name="T10" fmla="*/ 57 w 370"/>
                    <a:gd name="T11" fmla="*/ 323 h 347"/>
                    <a:gd name="T12" fmla="*/ 0 w 370"/>
                    <a:gd name="T13" fmla="*/ 27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0" h="347">
                      <a:moveTo>
                        <a:pt x="0" y="276"/>
                      </a:moveTo>
                      <a:lnTo>
                        <a:pt x="0" y="276"/>
                      </a:lnTo>
                      <a:cubicBezTo>
                        <a:pt x="0" y="276"/>
                        <a:pt x="33" y="0"/>
                        <a:pt x="150" y="0"/>
                      </a:cubicBezTo>
                      <a:cubicBezTo>
                        <a:pt x="263" y="0"/>
                        <a:pt x="366" y="243"/>
                        <a:pt x="369" y="313"/>
                      </a:cubicBezTo>
                      <a:cubicBezTo>
                        <a:pt x="303" y="346"/>
                        <a:pt x="216" y="323"/>
                        <a:pt x="173" y="323"/>
                      </a:cubicBezTo>
                      <a:cubicBezTo>
                        <a:pt x="133" y="319"/>
                        <a:pt x="57" y="323"/>
                        <a:pt x="57" y="323"/>
                      </a:cubicBezTo>
                      <a:lnTo>
                        <a:pt x="0" y="276"/>
                      </a:lnTo>
                    </a:path>
                  </a:pathLst>
                </a:custGeom>
                <a:solidFill>
                  <a:srgbClr val="F4F0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2" name="Freeform 408">
                  <a:extLst>
                    <a:ext uri="{FF2B5EF4-FFF2-40B4-BE49-F238E27FC236}">
                      <a16:creationId xmlns:a16="http://schemas.microsoft.com/office/drawing/2014/main" id="{1B3E8169-BFD4-B94D-844B-25C0574DC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87178" y="14055526"/>
                  <a:ext cx="1376386" cy="2083522"/>
                </a:xfrm>
                <a:custGeom>
                  <a:avLst/>
                  <a:gdLst>
                    <a:gd name="T0" fmla="*/ 425 w 480"/>
                    <a:gd name="T1" fmla="*/ 23 h 726"/>
                    <a:gd name="T2" fmla="*/ 425 w 480"/>
                    <a:gd name="T3" fmla="*/ 23 h 726"/>
                    <a:gd name="T4" fmla="*/ 425 w 480"/>
                    <a:gd name="T5" fmla="*/ 23 h 726"/>
                    <a:gd name="T6" fmla="*/ 302 w 480"/>
                    <a:gd name="T7" fmla="*/ 70 h 726"/>
                    <a:gd name="T8" fmla="*/ 26 w 480"/>
                    <a:gd name="T9" fmla="*/ 572 h 726"/>
                    <a:gd name="T10" fmla="*/ 53 w 480"/>
                    <a:gd name="T11" fmla="*/ 701 h 726"/>
                    <a:gd name="T12" fmla="*/ 53 w 480"/>
                    <a:gd name="T13" fmla="*/ 701 h 726"/>
                    <a:gd name="T14" fmla="*/ 176 w 480"/>
                    <a:gd name="T15" fmla="*/ 655 h 726"/>
                    <a:gd name="T16" fmla="*/ 452 w 480"/>
                    <a:gd name="T17" fmla="*/ 153 h 726"/>
                    <a:gd name="T18" fmla="*/ 425 w 480"/>
                    <a:gd name="T19" fmla="*/ 23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726">
                      <a:moveTo>
                        <a:pt x="425" y="23"/>
                      </a:moveTo>
                      <a:lnTo>
                        <a:pt x="425" y="23"/>
                      </a:lnTo>
                      <a:lnTo>
                        <a:pt x="425" y="23"/>
                      </a:lnTo>
                      <a:cubicBezTo>
                        <a:pt x="385" y="0"/>
                        <a:pt x="329" y="20"/>
                        <a:pt x="302" y="70"/>
                      </a:cubicBezTo>
                      <a:cubicBezTo>
                        <a:pt x="26" y="572"/>
                        <a:pt x="26" y="572"/>
                        <a:pt x="26" y="572"/>
                      </a:cubicBezTo>
                      <a:cubicBezTo>
                        <a:pt x="0" y="618"/>
                        <a:pt x="10" y="678"/>
                        <a:pt x="53" y="701"/>
                      </a:cubicBezTo>
                      <a:lnTo>
                        <a:pt x="53" y="701"/>
                      </a:lnTo>
                      <a:cubicBezTo>
                        <a:pt x="93" y="725"/>
                        <a:pt x="149" y="701"/>
                        <a:pt x="176" y="655"/>
                      </a:cubicBezTo>
                      <a:cubicBezTo>
                        <a:pt x="452" y="153"/>
                        <a:pt x="452" y="153"/>
                        <a:pt x="452" y="153"/>
                      </a:cubicBezTo>
                      <a:cubicBezTo>
                        <a:pt x="479" y="103"/>
                        <a:pt x="469" y="46"/>
                        <a:pt x="425" y="23"/>
                      </a:cubicBezTo>
                    </a:path>
                  </a:pathLst>
                </a:custGeom>
                <a:solidFill>
                  <a:srgbClr val="EDB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3" name="Freeform 409">
                  <a:extLst>
                    <a:ext uri="{FF2B5EF4-FFF2-40B4-BE49-F238E27FC236}">
                      <a16:creationId xmlns:a16="http://schemas.microsoft.com/office/drawing/2014/main" id="{59C16F08-53E7-FC48-B4CB-C331A48F5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73527" y="13941875"/>
                  <a:ext cx="669258" cy="189415"/>
                </a:xfrm>
                <a:custGeom>
                  <a:avLst/>
                  <a:gdLst>
                    <a:gd name="T0" fmla="*/ 0 w 234"/>
                    <a:gd name="T1" fmla="*/ 6 h 64"/>
                    <a:gd name="T2" fmla="*/ 0 w 234"/>
                    <a:gd name="T3" fmla="*/ 6 h 64"/>
                    <a:gd name="T4" fmla="*/ 63 w 234"/>
                    <a:gd name="T5" fmla="*/ 3 h 64"/>
                    <a:gd name="T6" fmla="*/ 120 w 234"/>
                    <a:gd name="T7" fmla="*/ 23 h 64"/>
                    <a:gd name="T8" fmla="*/ 176 w 234"/>
                    <a:gd name="T9" fmla="*/ 40 h 64"/>
                    <a:gd name="T10" fmla="*/ 233 w 234"/>
                    <a:gd name="T11" fmla="*/ 60 h 64"/>
                    <a:gd name="T12" fmla="*/ 233 w 234"/>
                    <a:gd name="T13" fmla="*/ 63 h 64"/>
                    <a:gd name="T14" fmla="*/ 173 w 234"/>
                    <a:gd name="T15" fmla="*/ 56 h 64"/>
                    <a:gd name="T16" fmla="*/ 113 w 234"/>
                    <a:gd name="T17" fmla="*/ 46 h 64"/>
                    <a:gd name="T18" fmla="*/ 53 w 234"/>
                    <a:gd name="T19" fmla="*/ 36 h 64"/>
                    <a:gd name="T20" fmla="*/ 0 w 234"/>
                    <a:gd name="T21" fmla="*/ 10 h 64"/>
                    <a:gd name="T22" fmla="*/ 0 w 234"/>
                    <a:gd name="T23" fmla="*/ 6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4" h="64">
                      <a:moveTo>
                        <a:pt x="0" y="6"/>
                      </a:moveTo>
                      <a:lnTo>
                        <a:pt x="0" y="6"/>
                      </a:lnTo>
                      <a:cubicBezTo>
                        <a:pt x="23" y="0"/>
                        <a:pt x="43" y="3"/>
                        <a:pt x="63" y="3"/>
                      </a:cubicBezTo>
                      <a:cubicBezTo>
                        <a:pt x="83" y="6"/>
                        <a:pt x="100" y="16"/>
                        <a:pt x="120" y="23"/>
                      </a:cubicBezTo>
                      <a:cubicBezTo>
                        <a:pt x="140" y="26"/>
                        <a:pt x="156" y="33"/>
                        <a:pt x="176" y="40"/>
                      </a:cubicBezTo>
                      <a:cubicBezTo>
                        <a:pt x="196" y="46"/>
                        <a:pt x="213" y="53"/>
                        <a:pt x="233" y="60"/>
                      </a:cubicBezTo>
                      <a:cubicBezTo>
                        <a:pt x="233" y="63"/>
                        <a:pt x="233" y="63"/>
                        <a:pt x="233" y="63"/>
                      </a:cubicBezTo>
                      <a:cubicBezTo>
                        <a:pt x="213" y="63"/>
                        <a:pt x="193" y="60"/>
                        <a:pt x="173" y="56"/>
                      </a:cubicBezTo>
                      <a:cubicBezTo>
                        <a:pt x="153" y="53"/>
                        <a:pt x="133" y="50"/>
                        <a:pt x="113" y="46"/>
                      </a:cubicBezTo>
                      <a:cubicBezTo>
                        <a:pt x="93" y="43"/>
                        <a:pt x="73" y="43"/>
                        <a:pt x="53" y="36"/>
                      </a:cubicBezTo>
                      <a:cubicBezTo>
                        <a:pt x="37" y="30"/>
                        <a:pt x="17" y="23"/>
                        <a:pt x="0" y="10"/>
                      </a:cubicBezTo>
                      <a:lnTo>
                        <a:pt x="0" y="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4" name="Freeform 410">
                  <a:extLst>
                    <a:ext uri="{FF2B5EF4-FFF2-40B4-BE49-F238E27FC236}">
                      <a16:creationId xmlns:a16="http://schemas.microsoft.com/office/drawing/2014/main" id="{396DEBB3-1683-2B4F-A772-19CE7D224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14472" y="13714581"/>
                  <a:ext cx="353568" cy="340945"/>
                </a:xfrm>
                <a:custGeom>
                  <a:avLst/>
                  <a:gdLst>
                    <a:gd name="T0" fmla="*/ 0 w 124"/>
                    <a:gd name="T1" fmla="*/ 0 h 117"/>
                    <a:gd name="T2" fmla="*/ 0 w 124"/>
                    <a:gd name="T3" fmla="*/ 0 h 117"/>
                    <a:gd name="T4" fmla="*/ 39 w 124"/>
                    <a:gd name="T5" fmla="*/ 20 h 117"/>
                    <a:gd name="T6" fmla="*/ 66 w 124"/>
                    <a:gd name="T7" fmla="*/ 53 h 117"/>
                    <a:gd name="T8" fmla="*/ 96 w 124"/>
                    <a:gd name="T9" fmla="*/ 83 h 117"/>
                    <a:gd name="T10" fmla="*/ 123 w 124"/>
                    <a:gd name="T11" fmla="*/ 116 h 117"/>
                    <a:gd name="T12" fmla="*/ 123 w 124"/>
                    <a:gd name="T13" fmla="*/ 116 h 117"/>
                    <a:gd name="T14" fmla="*/ 89 w 124"/>
                    <a:gd name="T15" fmla="*/ 93 h 117"/>
                    <a:gd name="T16" fmla="*/ 56 w 124"/>
                    <a:gd name="T17" fmla="*/ 66 h 117"/>
                    <a:gd name="T18" fmla="*/ 23 w 124"/>
                    <a:gd name="T19" fmla="*/ 40 h 117"/>
                    <a:gd name="T20" fmla="*/ 0 w 124"/>
                    <a:gd name="T21" fmla="*/ 3 h 117"/>
                    <a:gd name="T22" fmla="*/ 0 w 124"/>
                    <a:gd name="T2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17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" y="7"/>
                        <a:pt x="26" y="13"/>
                        <a:pt x="39" y="20"/>
                      </a:cubicBezTo>
                      <a:cubicBezTo>
                        <a:pt x="49" y="30"/>
                        <a:pt x="59" y="43"/>
                        <a:pt x="66" y="53"/>
                      </a:cubicBezTo>
                      <a:cubicBezTo>
                        <a:pt x="76" y="63"/>
                        <a:pt x="86" y="73"/>
                        <a:pt x="96" y="83"/>
                      </a:cubicBezTo>
                      <a:cubicBezTo>
                        <a:pt x="106" y="93"/>
                        <a:pt x="116" y="103"/>
                        <a:pt x="123" y="116"/>
                      </a:cubicBezTo>
                      <a:lnTo>
                        <a:pt x="123" y="116"/>
                      </a:lnTo>
                      <a:cubicBezTo>
                        <a:pt x="109" y="110"/>
                        <a:pt x="99" y="100"/>
                        <a:pt x="89" y="93"/>
                      </a:cubicBezTo>
                      <a:cubicBezTo>
                        <a:pt x="76" y="83"/>
                        <a:pt x="66" y="73"/>
                        <a:pt x="56" y="66"/>
                      </a:cubicBezTo>
                      <a:cubicBezTo>
                        <a:pt x="43" y="57"/>
                        <a:pt x="33" y="50"/>
                        <a:pt x="23" y="40"/>
                      </a:cubicBezTo>
                      <a:cubicBezTo>
                        <a:pt x="13" y="27"/>
                        <a:pt x="3" y="17"/>
                        <a:pt x="0" y="3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5" name="Freeform 411">
                  <a:extLst>
                    <a:ext uri="{FF2B5EF4-FFF2-40B4-BE49-F238E27FC236}">
                      <a16:creationId xmlns:a16="http://schemas.microsoft.com/office/drawing/2014/main" id="{5F575334-4BE4-EA4F-AEE8-93E2B256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26076" y="14194424"/>
                  <a:ext cx="441964" cy="164161"/>
                </a:xfrm>
                <a:custGeom>
                  <a:avLst/>
                  <a:gdLst>
                    <a:gd name="T0" fmla="*/ 0 w 154"/>
                    <a:gd name="T1" fmla="*/ 53 h 57"/>
                    <a:gd name="T2" fmla="*/ 0 w 154"/>
                    <a:gd name="T3" fmla="*/ 53 h 57"/>
                    <a:gd name="T4" fmla="*/ 33 w 154"/>
                    <a:gd name="T5" fmla="*/ 29 h 57"/>
                    <a:gd name="T6" fmla="*/ 73 w 154"/>
                    <a:gd name="T7" fmla="*/ 20 h 57"/>
                    <a:gd name="T8" fmla="*/ 113 w 154"/>
                    <a:gd name="T9" fmla="*/ 10 h 57"/>
                    <a:gd name="T10" fmla="*/ 153 w 154"/>
                    <a:gd name="T11" fmla="*/ 0 h 57"/>
                    <a:gd name="T12" fmla="*/ 153 w 154"/>
                    <a:gd name="T13" fmla="*/ 3 h 57"/>
                    <a:gd name="T14" fmla="*/ 116 w 154"/>
                    <a:gd name="T15" fmla="*/ 20 h 57"/>
                    <a:gd name="T16" fmla="*/ 79 w 154"/>
                    <a:gd name="T17" fmla="*/ 36 h 57"/>
                    <a:gd name="T18" fmla="*/ 43 w 154"/>
                    <a:gd name="T19" fmla="*/ 53 h 57"/>
                    <a:gd name="T20" fmla="*/ 0 w 154"/>
                    <a:gd name="T21" fmla="*/ 56 h 57"/>
                    <a:gd name="T22" fmla="*/ 0 w 154"/>
                    <a:gd name="T23" fmla="*/ 5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4" h="57">
                      <a:moveTo>
                        <a:pt x="0" y="53"/>
                      </a:moveTo>
                      <a:lnTo>
                        <a:pt x="0" y="53"/>
                      </a:lnTo>
                      <a:cubicBezTo>
                        <a:pt x="10" y="43"/>
                        <a:pt x="23" y="36"/>
                        <a:pt x="33" y="29"/>
                      </a:cubicBezTo>
                      <a:cubicBezTo>
                        <a:pt x="46" y="23"/>
                        <a:pt x="59" y="23"/>
                        <a:pt x="73" y="20"/>
                      </a:cubicBezTo>
                      <a:cubicBezTo>
                        <a:pt x="86" y="16"/>
                        <a:pt x="99" y="13"/>
                        <a:pt x="113" y="10"/>
                      </a:cubicBezTo>
                      <a:cubicBezTo>
                        <a:pt x="126" y="6"/>
                        <a:pt x="139" y="3"/>
                        <a:pt x="153" y="0"/>
                      </a:cubicBezTo>
                      <a:cubicBezTo>
                        <a:pt x="153" y="3"/>
                        <a:pt x="153" y="3"/>
                        <a:pt x="153" y="3"/>
                      </a:cubicBezTo>
                      <a:cubicBezTo>
                        <a:pt x="143" y="6"/>
                        <a:pt x="129" y="13"/>
                        <a:pt x="116" y="20"/>
                      </a:cubicBezTo>
                      <a:cubicBezTo>
                        <a:pt x="106" y="26"/>
                        <a:pt x="93" y="29"/>
                        <a:pt x="79" y="36"/>
                      </a:cubicBezTo>
                      <a:cubicBezTo>
                        <a:pt x="66" y="43"/>
                        <a:pt x="56" y="49"/>
                        <a:pt x="43" y="53"/>
                      </a:cubicBezTo>
                      <a:cubicBezTo>
                        <a:pt x="30" y="56"/>
                        <a:pt x="13" y="56"/>
                        <a:pt x="0" y="56"/>
                      </a:cubicBezTo>
                      <a:lnTo>
                        <a:pt x="0" y="5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6" name="Freeform 412">
                  <a:extLst>
                    <a:ext uri="{FF2B5EF4-FFF2-40B4-BE49-F238E27FC236}">
                      <a16:creationId xmlns:a16="http://schemas.microsoft.com/office/drawing/2014/main" id="{DA431D84-BD7A-6546-A6DA-C6C34E4ED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4426" y="13929251"/>
                  <a:ext cx="656627" cy="189408"/>
                </a:xfrm>
                <a:custGeom>
                  <a:avLst/>
                  <a:gdLst>
                    <a:gd name="T0" fmla="*/ 229 w 230"/>
                    <a:gd name="T1" fmla="*/ 7 h 65"/>
                    <a:gd name="T2" fmla="*/ 229 w 230"/>
                    <a:gd name="T3" fmla="*/ 7 h 65"/>
                    <a:gd name="T4" fmla="*/ 169 w 230"/>
                    <a:gd name="T5" fmla="*/ 4 h 65"/>
                    <a:gd name="T6" fmla="*/ 113 w 230"/>
                    <a:gd name="T7" fmla="*/ 24 h 65"/>
                    <a:gd name="T8" fmla="*/ 56 w 230"/>
                    <a:gd name="T9" fmla="*/ 40 h 65"/>
                    <a:gd name="T10" fmla="*/ 0 w 230"/>
                    <a:gd name="T11" fmla="*/ 60 h 65"/>
                    <a:gd name="T12" fmla="*/ 0 w 230"/>
                    <a:gd name="T13" fmla="*/ 64 h 65"/>
                    <a:gd name="T14" fmla="*/ 60 w 230"/>
                    <a:gd name="T15" fmla="*/ 57 h 65"/>
                    <a:gd name="T16" fmla="*/ 116 w 230"/>
                    <a:gd name="T17" fmla="*/ 47 h 65"/>
                    <a:gd name="T18" fmla="*/ 176 w 230"/>
                    <a:gd name="T19" fmla="*/ 37 h 65"/>
                    <a:gd name="T20" fmla="*/ 229 w 230"/>
                    <a:gd name="T21" fmla="*/ 10 h 65"/>
                    <a:gd name="T22" fmla="*/ 229 w 230"/>
                    <a:gd name="T23" fmla="*/ 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0" h="65">
                      <a:moveTo>
                        <a:pt x="229" y="7"/>
                      </a:moveTo>
                      <a:lnTo>
                        <a:pt x="229" y="7"/>
                      </a:lnTo>
                      <a:cubicBezTo>
                        <a:pt x="209" y="0"/>
                        <a:pt x="189" y="4"/>
                        <a:pt x="169" y="4"/>
                      </a:cubicBezTo>
                      <a:cubicBezTo>
                        <a:pt x="149" y="7"/>
                        <a:pt x="129" y="17"/>
                        <a:pt x="113" y="24"/>
                      </a:cubicBezTo>
                      <a:cubicBezTo>
                        <a:pt x="93" y="27"/>
                        <a:pt x="73" y="34"/>
                        <a:pt x="56" y="40"/>
                      </a:cubicBezTo>
                      <a:cubicBezTo>
                        <a:pt x="36" y="47"/>
                        <a:pt x="16" y="54"/>
                        <a:pt x="0" y="60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20" y="64"/>
                        <a:pt x="40" y="60"/>
                        <a:pt x="60" y="57"/>
                      </a:cubicBezTo>
                      <a:cubicBezTo>
                        <a:pt x="80" y="54"/>
                        <a:pt x="100" y="50"/>
                        <a:pt x="116" y="47"/>
                      </a:cubicBezTo>
                      <a:cubicBezTo>
                        <a:pt x="136" y="44"/>
                        <a:pt x="156" y="44"/>
                        <a:pt x="176" y="37"/>
                      </a:cubicBezTo>
                      <a:cubicBezTo>
                        <a:pt x="196" y="30"/>
                        <a:pt x="213" y="24"/>
                        <a:pt x="229" y="10"/>
                      </a:cubicBezTo>
                      <a:lnTo>
                        <a:pt x="229" y="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7" name="Freeform 413">
                  <a:extLst>
                    <a:ext uri="{FF2B5EF4-FFF2-40B4-BE49-F238E27FC236}">
                      <a16:creationId xmlns:a16="http://schemas.microsoft.com/office/drawing/2014/main" id="{C5325B39-1028-8147-9319-4868E2043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19171" y="13701958"/>
                  <a:ext cx="366200" cy="340937"/>
                </a:xfrm>
                <a:custGeom>
                  <a:avLst/>
                  <a:gdLst>
                    <a:gd name="T0" fmla="*/ 123 w 127"/>
                    <a:gd name="T1" fmla="*/ 0 h 117"/>
                    <a:gd name="T2" fmla="*/ 123 w 127"/>
                    <a:gd name="T3" fmla="*/ 0 h 117"/>
                    <a:gd name="T4" fmla="*/ 86 w 127"/>
                    <a:gd name="T5" fmla="*/ 20 h 117"/>
                    <a:gd name="T6" fmla="*/ 56 w 127"/>
                    <a:gd name="T7" fmla="*/ 53 h 117"/>
                    <a:gd name="T8" fmla="*/ 26 w 127"/>
                    <a:gd name="T9" fmla="*/ 83 h 117"/>
                    <a:gd name="T10" fmla="*/ 0 w 127"/>
                    <a:gd name="T11" fmla="*/ 116 h 117"/>
                    <a:gd name="T12" fmla="*/ 3 w 127"/>
                    <a:gd name="T13" fmla="*/ 116 h 117"/>
                    <a:gd name="T14" fmla="*/ 36 w 127"/>
                    <a:gd name="T15" fmla="*/ 93 h 117"/>
                    <a:gd name="T16" fmla="*/ 70 w 127"/>
                    <a:gd name="T17" fmla="*/ 66 h 117"/>
                    <a:gd name="T18" fmla="*/ 103 w 127"/>
                    <a:gd name="T19" fmla="*/ 40 h 117"/>
                    <a:gd name="T20" fmla="*/ 126 w 127"/>
                    <a:gd name="T21" fmla="*/ 3 h 117"/>
                    <a:gd name="T22" fmla="*/ 123 w 127"/>
                    <a:gd name="T2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7" h="117">
                      <a:moveTo>
                        <a:pt x="123" y="0"/>
                      </a:moveTo>
                      <a:lnTo>
                        <a:pt x="123" y="0"/>
                      </a:lnTo>
                      <a:cubicBezTo>
                        <a:pt x="110" y="6"/>
                        <a:pt x="96" y="13"/>
                        <a:pt x="86" y="20"/>
                      </a:cubicBezTo>
                      <a:cubicBezTo>
                        <a:pt x="73" y="30"/>
                        <a:pt x="66" y="40"/>
                        <a:pt x="56" y="53"/>
                      </a:cubicBezTo>
                      <a:cubicBezTo>
                        <a:pt x="46" y="63"/>
                        <a:pt x="36" y="73"/>
                        <a:pt x="26" y="83"/>
                      </a:cubicBezTo>
                      <a:cubicBezTo>
                        <a:pt x="20" y="93"/>
                        <a:pt x="10" y="103"/>
                        <a:pt x="0" y="116"/>
                      </a:cubicBezTo>
                      <a:cubicBezTo>
                        <a:pt x="3" y="116"/>
                        <a:pt x="3" y="116"/>
                        <a:pt x="3" y="116"/>
                      </a:cubicBezTo>
                      <a:cubicBezTo>
                        <a:pt x="13" y="109"/>
                        <a:pt x="23" y="99"/>
                        <a:pt x="36" y="93"/>
                      </a:cubicBezTo>
                      <a:cubicBezTo>
                        <a:pt x="46" y="83"/>
                        <a:pt x="60" y="73"/>
                        <a:pt x="70" y="66"/>
                      </a:cubicBezTo>
                      <a:cubicBezTo>
                        <a:pt x="80" y="56"/>
                        <a:pt x="93" y="50"/>
                        <a:pt x="103" y="40"/>
                      </a:cubicBezTo>
                      <a:cubicBezTo>
                        <a:pt x="110" y="26"/>
                        <a:pt x="120" y="16"/>
                        <a:pt x="126" y="3"/>
                      </a:cubicBezTo>
                      <a:lnTo>
                        <a:pt x="123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8" name="Freeform 414">
                  <a:extLst>
                    <a:ext uri="{FF2B5EF4-FFF2-40B4-BE49-F238E27FC236}">
                      <a16:creationId xmlns:a16="http://schemas.microsoft.com/office/drawing/2014/main" id="{CD30309F-0786-9E43-B7C3-D570DF402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19171" y="14181800"/>
                  <a:ext cx="454588" cy="164153"/>
                </a:xfrm>
                <a:custGeom>
                  <a:avLst/>
                  <a:gdLst>
                    <a:gd name="T0" fmla="*/ 156 w 157"/>
                    <a:gd name="T1" fmla="*/ 53 h 58"/>
                    <a:gd name="T2" fmla="*/ 156 w 157"/>
                    <a:gd name="T3" fmla="*/ 53 h 58"/>
                    <a:gd name="T4" fmla="*/ 120 w 157"/>
                    <a:gd name="T5" fmla="*/ 30 h 58"/>
                    <a:gd name="T6" fmla="*/ 80 w 157"/>
                    <a:gd name="T7" fmla="*/ 20 h 58"/>
                    <a:gd name="T8" fmla="*/ 40 w 157"/>
                    <a:gd name="T9" fmla="*/ 10 h 58"/>
                    <a:gd name="T10" fmla="*/ 0 w 157"/>
                    <a:gd name="T11" fmla="*/ 0 h 58"/>
                    <a:gd name="T12" fmla="*/ 0 w 157"/>
                    <a:gd name="T13" fmla="*/ 0 h 58"/>
                    <a:gd name="T14" fmla="*/ 36 w 157"/>
                    <a:gd name="T15" fmla="*/ 20 h 58"/>
                    <a:gd name="T16" fmla="*/ 73 w 157"/>
                    <a:gd name="T17" fmla="*/ 37 h 58"/>
                    <a:gd name="T18" fmla="*/ 113 w 157"/>
                    <a:gd name="T19" fmla="*/ 53 h 58"/>
                    <a:gd name="T20" fmla="*/ 153 w 157"/>
                    <a:gd name="T21" fmla="*/ 57 h 58"/>
                    <a:gd name="T22" fmla="*/ 156 w 157"/>
                    <a:gd name="T23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58">
                      <a:moveTo>
                        <a:pt x="156" y="53"/>
                      </a:moveTo>
                      <a:lnTo>
                        <a:pt x="156" y="53"/>
                      </a:lnTo>
                      <a:cubicBezTo>
                        <a:pt x="143" y="43"/>
                        <a:pt x="133" y="37"/>
                        <a:pt x="120" y="30"/>
                      </a:cubicBezTo>
                      <a:cubicBezTo>
                        <a:pt x="106" y="24"/>
                        <a:pt x="93" y="24"/>
                        <a:pt x="80" y="20"/>
                      </a:cubicBezTo>
                      <a:cubicBezTo>
                        <a:pt x="66" y="17"/>
                        <a:pt x="53" y="14"/>
                        <a:pt x="40" y="10"/>
                      </a:cubicBezTo>
                      <a:cubicBezTo>
                        <a:pt x="26" y="7"/>
                        <a:pt x="13" y="4"/>
                        <a:pt x="0" y="0"/>
                      </a:cubicBezTo>
                      <a:lnTo>
                        <a:pt x="0" y="0"/>
                      </a:lnTo>
                      <a:cubicBezTo>
                        <a:pt x="13" y="7"/>
                        <a:pt x="23" y="14"/>
                        <a:pt x="36" y="20"/>
                      </a:cubicBezTo>
                      <a:cubicBezTo>
                        <a:pt x="50" y="27"/>
                        <a:pt x="63" y="30"/>
                        <a:pt x="73" y="37"/>
                      </a:cubicBezTo>
                      <a:cubicBezTo>
                        <a:pt x="86" y="43"/>
                        <a:pt x="100" y="50"/>
                        <a:pt x="113" y="53"/>
                      </a:cubicBezTo>
                      <a:cubicBezTo>
                        <a:pt x="126" y="57"/>
                        <a:pt x="139" y="57"/>
                        <a:pt x="153" y="57"/>
                      </a:cubicBezTo>
                      <a:lnTo>
                        <a:pt x="156" y="5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7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7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7E8E96"/>
      </a:accent1>
      <a:accent2>
        <a:srgbClr val="FCF33D"/>
      </a:accent2>
      <a:accent3>
        <a:srgbClr val="B68E35"/>
      </a:accent3>
      <a:accent4>
        <a:srgbClr val="B1B2B1"/>
      </a:accent4>
      <a:accent5>
        <a:srgbClr val="B1B2B1"/>
      </a:accent5>
      <a:accent6>
        <a:srgbClr val="B1B2B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91672</TotalTime>
  <Words>1620</Words>
  <Application>Microsoft Macintosh PowerPoint</Application>
  <PresentationFormat>Personalizado</PresentationFormat>
  <Paragraphs>260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Fira Sans Light</vt:lpstr>
      <vt:lpstr>Fira Sans Medium</vt:lpstr>
      <vt:lpstr>Helvetica Neue</vt:lpstr>
      <vt:lpstr>Lato</vt:lpstr>
      <vt:lpstr>Lato Heavy</vt:lpstr>
      <vt:lpstr>Lato Light</vt:lpstr>
      <vt:lpstr>Lato Medium</vt:lpstr>
      <vt:lpstr>Lato Regular</vt:lpstr>
      <vt:lpstr>Montserrat</vt:lpstr>
      <vt:lpstr>Montserrat Light</vt:lpstr>
      <vt:lpstr>Montserrat Medium</vt:lpstr>
      <vt:lpstr>Muli</vt:lpstr>
      <vt:lpstr>Muli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15991</cp:revision>
  <dcterms:created xsi:type="dcterms:W3CDTF">2014-11-12T21:47:38Z</dcterms:created>
  <dcterms:modified xsi:type="dcterms:W3CDTF">2020-04-24T20:26:22Z</dcterms:modified>
  <cp:category/>
</cp:coreProperties>
</file>